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29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91" r:id="rId36"/>
    <p:sldId id="289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2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4D0A-3866-47DB-A28D-16856A5347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3062-6258-47F1-B80F-B05C1E57E42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4D0A-3866-47DB-A28D-16856A5347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3062-6258-47F1-B80F-B05C1E57E4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4D0A-3866-47DB-A28D-16856A5347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3062-6258-47F1-B80F-B05C1E57E4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4D0A-3866-47DB-A28D-16856A5347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3062-6258-47F1-B80F-B05C1E57E4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4D0A-3866-47DB-A28D-16856A5347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3062-6258-47F1-B80F-B05C1E57E42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4D0A-3866-47DB-A28D-16856A5347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3062-6258-47F1-B80F-B05C1E57E4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4D0A-3866-47DB-A28D-16856A5347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3062-6258-47F1-B80F-B05C1E57E42A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4D0A-3866-47DB-A28D-16856A5347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3062-6258-47F1-B80F-B05C1E57E4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4D0A-3866-47DB-A28D-16856A5347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3062-6258-47F1-B80F-B05C1E57E4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4D0A-3866-47DB-A28D-16856A5347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3062-6258-47F1-B80F-B05C1E57E42A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74D0A-3866-47DB-A28D-16856A5347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C3062-6258-47F1-B80F-B05C1E57E4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F3074D0A-3866-47DB-A28D-16856A534754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923C3062-6258-47F1-B80F-B05C1E57E42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43808" y="2499724"/>
            <a:ext cx="5832648" cy="2592288"/>
          </a:xfrm>
        </p:spPr>
        <p:txBody>
          <a:bodyPr/>
          <a:lstStyle/>
          <a:p>
            <a:pPr algn="ctr"/>
            <a:r>
              <a:rPr lang="ru-RU" sz="6600" i="1" dirty="0"/>
              <a:t>Мастер-класс  «Ласточка» </a:t>
            </a:r>
            <a:br>
              <a:rPr lang="ru-RU" sz="6600" i="1" dirty="0"/>
            </a:br>
            <a:r>
              <a:rPr lang="ru-RU" sz="3600" i="1" dirty="0"/>
              <a:t>объемное моделирование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2598" y="5074318"/>
            <a:ext cx="5164088" cy="1368152"/>
          </a:xfrm>
        </p:spPr>
        <p:txBody>
          <a:bodyPr>
            <a:normAutofit fontScale="47500" lnSpcReduction="20000"/>
          </a:bodyPr>
          <a:lstStyle/>
          <a:p>
            <a:pPr algn="ctr"/>
            <a:endParaRPr lang="ru-RU" sz="3200" dirty="0"/>
          </a:p>
          <a:p>
            <a:pPr algn="ctr"/>
            <a:r>
              <a:rPr lang="ru-RU" sz="3200" dirty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</a:rPr>
              <a:t>Подготовил: Тимофеева Татьяна Юрьевна, 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</a:rPr>
              <a:t>педагог дополнительного образования,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</a:rPr>
              <a:t> высшей педагогической категории</a:t>
            </a:r>
          </a:p>
        </p:txBody>
      </p:sp>
    </p:spTree>
    <p:extLst>
      <p:ext uri="{BB962C8B-B14F-4D97-AF65-F5344CB8AC3E}">
        <p14:creationId xmlns:p14="http://schemas.microsoft.com/office/powerpoint/2010/main" val="47140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81390"/>
            <a:ext cx="9252519" cy="69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Крыло птицы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2746357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Вырезать крыло птицы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3484622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522" y="-99392"/>
            <a:ext cx="9276522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Две детали раскладки птицы для наклейки на картон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4223782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135397"/>
            <a:ext cx="9324528" cy="699339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Необходимые детали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7632949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/>
              <a:t>Приклеиваем детали на картон (на серую сторону) сгиб на раскладке птицы совпадает со сгибом на картоне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2297224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Складываем картон черной стороной внутрь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17992224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Отделить  деталь птицы от крыла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20832731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Вырезать крылья птицы </a:t>
            </a:r>
            <a:br>
              <a:rPr lang="ru-RU" sz="2400" dirty="0"/>
            </a:br>
            <a:r>
              <a:rPr lang="ru-RU" sz="2400" dirty="0"/>
              <a:t>(одновременно две детали)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15165435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Два крыла (зеркальные детали)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30289672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Развернуть птицу, отметить пунктирную линию  (это линии сгиба-НЕ разрезать)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916882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17" y="1052736"/>
            <a:ext cx="7228118" cy="542108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21" y="323490"/>
            <a:ext cx="8281358" cy="621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8544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Сложить птицу пополам по линии сгиба , вырезать хвост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3815429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Вырезать треугольник у основании шеи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14463317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Разрезать крыло от хвоста, вырезать «капельку» под крылом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22060852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Развернуть раскладку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12197036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Разрезать крылья по линии сгиба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11671870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5"/>
            <a:ext cx="9180512" cy="68853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Отвернуть крылья</a:t>
            </a:r>
            <a:br>
              <a:rPr lang="ru-RU" sz="2400" dirty="0"/>
            </a:br>
            <a:r>
              <a:rPr lang="ru-RU" sz="2400" dirty="0"/>
              <a:t> (по линии сгиба) на туловище 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26854662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Развернуть крылья в центр раскладки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35452960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Наклеить дополнительные детали крыльев на основные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575" y="685800"/>
            <a:ext cx="2914650" cy="3886200"/>
          </a:xfrm>
        </p:spPr>
      </p:pic>
    </p:spTree>
    <p:extLst>
      <p:ext uri="{BB962C8B-B14F-4D97-AF65-F5344CB8AC3E}">
        <p14:creationId xmlns:p14="http://schemas.microsoft.com/office/powerpoint/2010/main" val="33292247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Подровнять ножницами выступающие края крыльев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575" y="685800"/>
            <a:ext cx="2914650" cy="3886200"/>
          </a:xfrm>
        </p:spPr>
      </p:pic>
    </p:spTree>
    <p:extLst>
      <p:ext uri="{BB962C8B-B14F-4D97-AF65-F5344CB8AC3E}">
        <p14:creationId xmlns:p14="http://schemas.microsoft.com/office/powerpoint/2010/main" val="16391411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Перевернуть раскладку черной стороной вверх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575" y="685800"/>
            <a:ext cx="2914650" cy="3886200"/>
          </a:xfrm>
        </p:spPr>
      </p:pic>
    </p:spTree>
    <p:extLst>
      <p:ext uri="{BB962C8B-B14F-4D97-AF65-F5344CB8AC3E}">
        <p14:creationId xmlns:p14="http://schemas.microsoft.com/office/powerpoint/2010/main" val="3101666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«Ласточка»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945" y="874914"/>
            <a:ext cx="4675909" cy="3507971"/>
          </a:xfrm>
        </p:spPr>
      </p:pic>
    </p:spTree>
    <p:extLst>
      <p:ext uri="{BB962C8B-B14F-4D97-AF65-F5344CB8AC3E}">
        <p14:creationId xmlns:p14="http://schemas.microsoft.com/office/powerpoint/2010/main" val="20191009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81390"/>
            <a:ext cx="9252519" cy="69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Наклеить грудки на птицу, нарисовать перья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574" y="685800"/>
            <a:ext cx="3439641" cy="4586188"/>
          </a:xfrm>
        </p:spPr>
      </p:pic>
    </p:spTree>
    <p:extLst>
      <p:ext uri="{BB962C8B-B14F-4D97-AF65-F5344CB8AC3E}">
        <p14:creationId xmlns:p14="http://schemas.microsoft.com/office/powerpoint/2010/main" val="19725205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Перевернуть раскладку, нарисовать перья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575" y="685800"/>
            <a:ext cx="2914650" cy="3886200"/>
          </a:xfrm>
        </p:spPr>
      </p:pic>
    </p:spTree>
    <p:extLst>
      <p:ext uri="{BB962C8B-B14F-4D97-AF65-F5344CB8AC3E}">
        <p14:creationId xmlns:p14="http://schemas.microsoft.com/office/powerpoint/2010/main" val="5969968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У основания хвоста нанести точечно клей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575" y="685800"/>
            <a:ext cx="2914650" cy="3886200"/>
          </a:xfrm>
        </p:spPr>
      </p:pic>
    </p:spTree>
    <p:extLst>
      <p:ext uri="{BB962C8B-B14F-4D97-AF65-F5344CB8AC3E}">
        <p14:creationId xmlns:p14="http://schemas.microsoft.com/office/powerpoint/2010/main" val="16214898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Сложить птицу пополам и зафиксировать место склеивания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575" y="685800"/>
            <a:ext cx="2914650" cy="3886200"/>
          </a:xfrm>
        </p:spPr>
      </p:pic>
    </p:spTree>
    <p:extLst>
      <p:ext uri="{BB962C8B-B14F-4D97-AF65-F5344CB8AC3E}">
        <p14:creationId xmlns:p14="http://schemas.microsoft.com/office/powerpoint/2010/main" val="17678864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Развернуть грудку у птицы.</a:t>
            </a:r>
            <a:br>
              <a:rPr lang="ru-RU" sz="2400" dirty="0"/>
            </a:br>
            <a:r>
              <a:rPr lang="ru-RU" sz="2400" dirty="0"/>
              <a:t> Ласточка готова.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575" y="685800"/>
            <a:ext cx="2914650" cy="3886200"/>
          </a:xfrm>
        </p:spPr>
      </p:pic>
    </p:spTree>
    <p:extLst>
      <p:ext uri="{BB962C8B-B14F-4D97-AF65-F5344CB8AC3E}">
        <p14:creationId xmlns:p14="http://schemas.microsoft.com/office/powerpoint/2010/main" val="23807182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42E555E-67B5-44FF-BAAC-39F28DF3F8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E110B7-FE73-4358-AC59-70A09F941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060346" y="-120716"/>
            <a:ext cx="5023307" cy="709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0006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84500" cy="681337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196752"/>
            <a:ext cx="7776864" cy="525658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b="1" i="1" dirty="0"/>
          </a:p>
          <a:p>
            <a:pPr marL="0" indent="0" algn="ctr">
              <a:buNone/>
            </a:pPr>
            <a:r>
              <a:rPr lang="ru-RU" sz="5700" dirty="0"/>
              <a:t> </a:t>
            </a:r>
            <a:r>
              <a:rPr lang="ru-RU" sz="5700" b="1" i="1" dirty="0"/>
              <a:t>Спасибо за внимание.</a:t>
            </a:r>
          </a:p>
          <a:p>
            <a:pPr marL="0" indent="0" algn="ctr">
              <a:buNone/>
            </a:pPr>
            <a:br>
              <a:rPr lang="ru-RU" sz="4000" b="1" i="1" dirty="0"/>
            </a:br>
            <a:r>
              <a:rPr lang="ru-RU" sz="4000" b="1" i="1" dirty="0"/>
              <a:t>С вами работал педагог дополнительного образования:</a:t>
            </a:r>
          </a:p>
          <a:p>
            <a:pPr marL="0" indent="0" algn="ctr">
              <a:buNone/>
            </a:pPr>
            <a:r>
              <a:rPr lang="ru-RU" sz="4000" b="1" i="1" dirty="0"/>
              <a:t> Тимофеева Татьяна Юрьевна </a:t>
            </a:r>
          </a:p>
          <a:p>
            <a:pPr marL="0" indent="0" algn="ctr">
              <a:buNone/>
            </a:pPr>
            <a:r>
              <a:rPr lang="ru-RU" sz="4000" b="1" i="1" dirty="0"/>
              <a:t> </a:t>
            </a:r>
          </a:p>
          <a:p>
            <a:pPr algn="ctr"/>
            <a:endParaRPr lang="ru-RU" dirty="0"/>
          </a:p>
          <a:p>
            <a:pPr marL="0" indent="0" algn="ctr">
              <a:buNone/>
            </a:pPr>
            <a:r>
              <a:rPr lang="ru-RU" sz="1800" dirty="0"/>
              <a:t>МУДО «ДЮЦ «Максимум»</a:t>
            </a:r>
          </a:p>
          <a:p>
            <a:pPr marL="0" indent="0" algn="ctr">
              <a:buNone/>
            </a:pPr>
            <a:r>
              <a:rPr lang="ru-RU" sz="1800" dirty="0"/>
              <a:t>г. Магнитогорск, 2024.</a:t>
            </a:r>
          </a:p>
        </p:txBody>
      </p:sp>
    </p:spTree>
    <p:extLst>
      <p:ext uri="{BB962C8B-B14F-4D97-AF65-F5344CB8AC3E}">
        <p14:creationId xmlns:p14="http://schemas.microsoft.com/office/powerpoint/2010/main" val="1361890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/>
              <a:t>Расходные материалы</a:t>
            </a:r>
            <a:r>
              <a:rPr lang="ru-RU" sz="2000" dirty="0"/>
              <a:t>: картон, раскладка птицы, клей-карандаш.</a:t>
            </a:r>
            <a:br>
              <a:rPr lang="ru-RU" sz="2000" dirty="0"/>
            </a:br>
            <a:r>
              <a:rPr lang="ru-RU" sz="2000" b="1" dirty="0"/>
              <a:t>Инструменты</a:t>
            </a:r>
            <a:r>
              <a:rPr lang="ru-RU" sz="2000" dirty="0"/>
              <a:t>: ножницы.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1775200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1"/>
            <a:ext cx="9180511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Сложить картон пополам </a:t>
            </a:r>
            <a:br>
              <a:rPr lang="ru-RU" sz="2400" dirty="0"/>
            </a:br>
            <a:r>
              <a:rPr lang="ru-RU" sz="2400" dirty="0"/>
              <a:t> (соединив длинные срезы листа)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1464447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Сложить раскладку птицы по линии сгиба (пунктирная линия)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2017699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Вырезать птицу по образцу (линия вырезания: клюв-грудь –хвост).Раскладку не разворачивать!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11737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Вырезать по контуру «грудку» птицы (раскладку не разворачивать)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2593756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/>
              <a:t>Отрезать лишнюю часть бумаги от хвоста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685800"/>
            <a:ext cx="5181599" cy="3886200"/>
          </a:xfrm>
        </p:spPr>
      </p:pic>
    </p:spTree>
    <p:extLst>
      <p:ext uri="{BB962C8B-B14F-4D97-AF65-F5344CB8AC3E}">
        <p14:creationId xmlns:p14="http://schemas.microsoft.com/office/powerpoint/2010/main" val="38623928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118</TotalTime>
  <Words>295</Words>
  <Application>Microsoft Office PowerPoint</Application>
  <PresentationFormat>Экран (4:3)</PresentationFormat>
  <Paragraphs>46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Arial</vt:lpstr>
      <vt:lpstr>Impact</vt:lpstr>
      <vt:lpstr>Times New Roman</vt:lpstr>
      <vt:lpstr>NewsPrint</vt:lpstr>
      <vt:lpstr>Мастер-класс  «Ласточка»  объемное моделирование</vt:lpstr>
      <vt:lpstr>Презентация PowerPoint</vt:lpstr>
      <vt:lpstr>Модель «Ласточка»</vt:lpstr>
      <vt:lpstr>Расходные материалы: картон, раскладка птицы, клей-карандаш. Инструменты: ножницы.</vt:lpstr>
      <vt:lpstr>Сложить картон пополам   (соединив длинные срезы листа)</vt:lpstr>
      <vt:lpstr>Сложить раскладку птицы по линии сгиба (пунктирная линия)</vt:lpstr>
      <vt:lpstr>Вырезать птицу по образцу (линия вырезания: клюв-грудь –хвост).Раскладку не разворачивать!</vt:lpstr>
      <vt:lpstr>Вырезать по контуру «грудку» птицы (раскладку не разворачивать)</vt:lpstr>
      <vt:lpstr>Отрезать лишнюю часть бумаги от хвоста</vt:lpstr>
      <vt:lpstr>Крыло птицы</vt:lpstr>
      <vt:lpstr>Вырезать крыло птицы</vt:lpstr>
      <vt:lpstr>Две детали раскладки птицы для наклейки на картон</vt:lpstr>
      <vt:lpstr>Необходимые детали</vt:lpstr>
      <vt:lpstr>Приклеиваем детали на картон (на серую сторону) сгиб на раскладке птицы совпадает со сгибом на картоне</vt:lpstr>
      <vt:lpstr>Складываем картон черной стороной внутрь</vt:lpstr>
      <vt:lpstr>Отделить  деталь птицы от крыла</vt:lpstr>
      <vt:lpstr>Вырезать крылья птицы  (одновременно две детали)</vt:lpstr>
      <vt:lpstr>Два крыла (зеркальные детали)</vt:lpstr>
      <vt:lpstr>Развернуть птицу, отметить пунктирную линию  (это линии сгиба-НЕ разрезать)</vt:lpstr>
      <vt:lpstr>Сложить птицу пополам по линии сгиба , вырезать хвост</vt:lpstr>
      <vt:lpstr>Вырезать треугольник у основании шеи</vt:lpstr>
      <vt:lpstr>Разрезать крыло от хвоста, вырезать «капельку» под крылом</vt:lpstr>
      <vt:lpstr>Развернуть раскладку </vt:lpstr>
      <vt:lpstr>Разрезать крылья по линии сгиба</vt:lpstr>
      <vt:lpstr>Отвернуть крылья  (по линии сгиба) на туловище  </vt:lpstr>
      <vt:lpstr>Развернуть крылья в центр раскладки </vt:lpstr>
      <vt:lpstr>Наклеить дополнительные детали крыльев на основные </vt:lpstr>
      <vt:lpstr>Подровнять ножницами выступающие края крыльев</vt:lpstr>
      <vt:lpstr>Перевернуть раскладку черной стороной вверх</vt:lpstr>
      <vt:lpstr>Наклеить грудки на птицу, нарисовать перья </vt:lpstr>
      <vt:lpstr>Перевернуть раскладку, нарисовать перья</vt:lpstr>
      <vt:lpstr>У основания хвоста нанести точечно клей</vt:lpstr>
      <vt:lpstr>Сложить птицу пополам и зафиксировать место склеивания</vt:lpstr>
      <vt:lpstr>Развернуть грудку у птицы.  Ласточка готова.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</dc:title>
  <dc:creator>User</dc:creator>
  <cp:lastModifiedBy>1</cp:lastModifiedBy>
  <cp:revision>13</cp:revision>
  <dcterms:created xsi:type="dcterms:W3CDTF">2021-03-24T09:11:36Z</dcterms:created>
  <dcterms:modified xsi:type="dcterms:W3CDTF">2024-02-12T06:02:18Z</dcterms:modified>
</cp:coreProperties>
</file>