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61" r:id="rId2"/>
    <p:sldId id="258" r:id="rId3"/>
    <p:sldId id="256" r:id="rId4"/>
    <p:sldId id="259" r:id="rId5"/>
    <p:sldId id="257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9EB76-FF14-4252-B639-3EB506609CE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FA6B50-EEE2-4D1A-A9A5-7ED6373271E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Denis\Рабочий стол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Denis\Рабочий стол\0008-008-Gorodskaja-narodnaja-pesnja-Novye-gorodskie-narodnye-pesni-skladyval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Denis\Рабочий стол\0026-026-Lir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Denis\Рабочий стол\slide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Denis\Рабочий стол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84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Denis\Рабочий стол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Nadezhda</cp:lastModifiedBy>
  <cp:revision>6</cp:revision>
  <dcterms:modified xsi:type="dcterms:W3CDTF">2015-01-28T19:04:02Z</dcterms:modified>
</cp:coreProperties>
</file>