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82" d="100"/>
          <a:sy n="82" d="100"/>
        </p:scale>
        <p:origin x="1469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5261460"/>
            <a:ext cx="7772400" cy="85920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95605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274638"/>
            <a:ext cx="701619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600200"/>
            <a:ext cx="7016195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6;&#1073;&#1078;.&#1088;&#1092;/obj/deti-geroi/rasskazy-pro-detey-geroev-nashego-vremeni/vadimu-nasipovu-vruchili-medal-za-spasenie-pogibavshih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6;&#1073;&#1078;.&#1088;&#1092;/obj/deti-geroi/rasskazy-pro-detey-geroev-nashego-vremeni/vyacheslav-adamenko-spasenie-cheloveka-na-pozhare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6;&#1073;&#1078;.&#1088;&#1092;/obj/deti-geroi/rasskazy-pro-detey-geroev-nashego-vremeni/magomed-sabigulaev-spasenie-utopayushchego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5786" y="3143248"/>
            <a:ext cx="7772400" cy="85920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– герои нашего времени.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85728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Краевое государственное бюджетное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профессиональное образовательное учреждение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«Сельскохозяйственный технологический колледж»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5357826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:  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Савко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Наталья Александровна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Рисунок 4" descr="nBkSUhL2hFEinMiyLr6BrNOp2Z398Jii1ifFh_fH_nKUPXuaDyXTjHou4MVO6BCVoZKf9GqVe5Q_CPawk214LyWK9G1N5ho=_TEP89ZRw8WZENzNuySIDw.jpg"/>
          <p:cNvPicPr>
            <a:picLocks noChangeAspect="1"/>
          </p:cNvPicPr>
          <p:nvPr/>
        </p:nvPicPr>
        <p:blipFill>
          <a:blip r:embed="rId2"/>
          <a:srcRect l="25543" r="15761"/>
          <a:stretch>
            <a:fillRect/>
          </a:stretch>
        </p:blipFill>
        <p:spPr>
          <a:xfrm>
            <a:off x="214282" y="0"/>
            <a:ext cx="5143536" cy="43815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500562" y="1857364"/>
            <a:ext cx="45005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Дмитрий Леонтьев,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 лет, Самарская область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071670" y="4572008"/>
            <a:ext cx="607223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«Мне было без разницы. Пусть даже я бы умер, а он жив остался. По-другому я поступить не мог»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anil_Sadykov_141218.jpg"/>
          <p:cNvPicPr>
            <a:picLocks noChangeAspect="1"/>
          </p:cNvPicPr>
          <p:nvPr/>
        </p:nvPicPr>
        <p:blipFill>
          <a:blip r:embed="rId2"/>
          <a:srcRect l="15431" t="7291" r="15431" b="30208"/>
          <a:stretch>
            <a:fillRect/>
          </a:stretch>
        </p:blipFill>
        <p:spPr>
          <a:xfrm>
            <a:off x="1071538" y="2214554"/>
            <a:ext cx="2286016" cy="214314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2928934"/>
            <a:ext cx="478631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«Герой — это живое воплощение всего, что есть лучшего в человеке, а лучшее — это борьба за мощь, за изобилие, за счастье страны и народа»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500042"/>
            <a:ext cx="62151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только маленькая часть имен детей, которые рискуя своей жизнью пришли на помощь другим.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Zhenya_Tabakov_141218.jpg"/>
          <p:cNvPicPr>
            <a:picLocks noChangeAspect="1"/>
          </p:cNvPicPr>
          <p:nvPr/>
        </p:nvPicPr>
        <p:blipFill>
          <a:blip r:embed="rId3" cstate="print"/>
          <a:srcRect l="12918" t="4545" r="15314" b="30682"/>
          <a:stretch>
            <a:fillRect/>
          </a:stretch>
        </p:blipFill>
        <p:spPr>
          <a:xfrm>
            <a:off x="214282" y="3857628"/>
            <a:ext cx="2286016" cy="228601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Andrey_Kasimov_141218.jpg"/>
          <p:cNvPicPr>
            <a:picLocks noChangeAspect="1"/>
          </p:cNvPicPr>
          <p:nvPr/>
        </p:nvPicPr>
        <p:blipFill>
          <a:blip r:embed="rId4"/>
          <a:srcRect l="14333" t="7291" r="22893" b="30208"/>
          <a:stretch>
            <a:fillRect/>
          </a:stretch>
        </p:blipFill>
        <p:spPr>
          <a:xfrm>
            <a:off x="6643702" y="1214422"/>
            <a:ext cx="2286016" cy="271464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 descr="Vanya_Krapivin_141218.jpg"/>
          <p:cNvPicPr>
            <a:picLocks noChangeAspect="1"/>
          </p:cNvPicPr>
          <p:nvPr/>
        </p:nvPicPr>
        <p:blipFill>
          <a:blip r:embed="rId5"/>
          <a:srcRect l="13421" t="8333" r="15703" b="31250"/>
          <a:stretch>
            <a:fillRect/>
          </a:stretch>
        </p:blipFill>
        <p:spPr>
          <a:xfrm>
            <a:off x="1714480" y="3857604"/>
            <a:ext cx="2571768" cy="300039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Рисунок 3" descr="Орден_Мужества_(РФ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142984"/>
            <a:ext cx="2361905" cy="480952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357158" y="5929330"/>
            <a:ext cx="2696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Орден мужества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Медаль_«За_спасение_погибавших»_(РФ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285860"/>
            <a:ext cx="2286016" cy="457203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1643042" y="785794"/>
            <a:ext cx="5552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Медаль «За спасение погибавших»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75px-Medal_Doblest_i_otvaga-rev_SK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1357298"/>
            <a:ext cx="2643206" cy="450059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5715008" y="5715016"/>
            <a:ext cx="3071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Медаль «Доблесть и отвага»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дет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2984"/>
            <a:ext cx="4071934" cy="514353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1357298"/>
            <a:ext cx="61436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Очень много историй про людей, которые совершают героические поступки, и не бояться идти на риск. Но помимо взрослых на героические поступки способны и дети, которые не раздумывая приходят на помощь, и иногда спасая жизнь других погибают сами... Таких людей надо знать в лицо, в этом небольшом списке я привела детей, чей подвиг не оставит никого равнодушным.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Zhenya_Tabakov_141218.jpg"/>
          <p:cNvPicPr>
            <a:picLocks noChangeAspect="1"/>
          </p:cNvPicPr>
          <p:nvPr/>
        </p:nvPicPr>
        <p:blipFill>
          <a:blip r:embed="rId3"/>
          <a:srcRect l="12918" t="4545" r="15314" b="30682"/>
          <a:stretch>
            <a:fillRect/>
          </a:stretch>
        </p:blipFill>
        <p:spPr>
          <a:xfrm>
            <a:off x="5214942" y="214290"/>
            <a:ext cx="3571900" cy="407196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572000" y="428625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Евгений Табаков (06.03.2001 – 28.11.2008)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Посмертно награжден Орденом Мужества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4572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Сила воли и духа, львиная храбрость и готовность сделать шаг в пропасть ради другого человека подарили этому миру великого героя.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71472" y="4000504"/>
            <a:ext cx="8229600" cy="261461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Память о Даниле, о его доброте и смелости не уйдет вместе со слезами, она навсегда останется в нас.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anil_Sadykov_141218.jpg"/>
          <p:cNvPicPr>
            <a:picLocks noChangeAspect="1"/>
          </p:cNvPicPr>
          <p:nvPr/>
        </p:nvPicPr>
        <p:blipFill>
          <a:blip r:embed="rId2"/>
          <a:srcRect l="15431" t="7291" r="15431" b="30208"/>
          <a:stretch>
            <a:fillRect/>
          </a:stretch>
        </p:blipFill>
        <p:spPr>
          <a:xfrm>
            <a:off x="214282" y="214290"/>
            <a:ext cx="3000396" cy="428628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868" y="1714488"/>
            <a:ext cx="53578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Данил Садыков (12.12.1999 – 05.05.2012)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Посмертно награжден Орденом Мужества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164305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Андрей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Касимов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(29.10.2001 – 27.10.2014)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Посмертно награжден медалью «За спасение погибавших»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Andrey_Kasimov_141218.jpg"/>
          <p:cNvPicPr>
            <a:picLocks noChangeAspect="1"/>
          </p:cNvPicPr>
          <p:nvPr/>
        </p:nvPicPr>
        <p:blipFill>
          <a:blip r:embed="rId2"/>
          <a:srcRect l="14333" t="7291" r="22893" b="30208"/>
          <a:stretch>
            <a:fillRect/>
          </a:stretch>
        </p:blipFill>
        <p:spPr>
          <a:xfrm>
            <a:off x="357158" y="357166"/>
            <a:ext cx="3143272" cy="428628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44" y="5072074"/>
            <a:ext cx="88583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будем помнить об этой ужасной трагедии и подвиге Андрея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Касимова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как о примере великой силы духа, заключенной в простом сельском мальчике.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42873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Иван Крапивин (04.10.2002 – 04.12.2018)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Посмертно награжден медалью СК России «Доблесть и отвага»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Vanya_Krapivin_141218.jpg"/>
          <p:cNvPicPr>
            <a:picLocks noChangeAspect="1"/>
          </p:cNvPicPr>
          <p:nvPr/>
        </p:nvPicPr>
        <p:blipFill>
          <a:blip r:embed="rId2"/>
          <a:srcRect l="13421" t="8333" r="15703" b="31250"/>
          <a:stretch>
            <a:fillRect/>
          </a:stretch>
        </p:blipFill>
        <p:spPr>
          <a:xfrm>
            <a:off x="5286380" y="1785926"/>
            <a:ext cx="3395481" cy="414340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421481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тот день Иван Крапивин не проиграл схватку, он ее выиграл, показав нам всем, что такое настоящее мужество.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Рисунок 4" descr="Nasip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5794"/>
            <a:ext cx="4071934" cy="285752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071934" y="1785926"/>
            <a:ext cx="48577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  <a:hlinkClick r:id="rId3"/>
              </a:rPr>
              <a:t>Вадиму </a:t>
            </a:r>
            <a:r>
              <a:rPr lang="ru-RU" sz="3200" b="1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  <a:hlinkClick r:id="rId3"/>
              </a:rPr>
              <a:t>Насипову</a:t>
            </a:r>
            <a:r>
              <a:rPr lang="ru-RU" sz="32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  <a:hlinkClick r:id="rId3"/>
              </a:rPr>
              <a:t> вручили медаль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  <a:hlinkClick r:id="rId3"/>
              </a:rPr>
              <a:t> «За спасение погибавших»</a:t>
            </a:r>
            <a:endParaRPr lang="ru-RU" sz="3200" b="1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4071942"/>
            <a:ext cx="87868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20-летний студент Уральского государственного педагогического университета Вадим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Насипов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пришел на помощь малышу, который оказался в коляске на путях на станции метро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Уралмаш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 Ребенка в порыве ревности к мужу вытолкнула на рельсы его же мать.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Рисунок 3" descr="X_SLWLfkZH4.jpg"/>
          <p:cNvPicPr>
            <a:picLocks noChangeAspect="1"/>
          </p:cNvPicPr>
          <p:nvPr/>
        </p:nvPicPr>
        <p:blipFill>
          <a:blip r:embed="rId2"/>
          <a:srcRect l="35625" r="30625"/>
          <a:stretch>
            <a:fillRect/>
          </a:stretch>
        </p:blipFill>
        <p:spPr>
          <a:xfrm>
            <a:off x="5500694" y="1571612"/>
            <a:ext cx="2786082" cy="428628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928662" y="192880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Скромный немногословный подросток о своем подвиге рассказывать не спешит. Говорит: «На моем месте так поступил бы каждый».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571604" y="642918"/>
            <a:ext cx="5715040" cy="1324663"/>
          </a:xfrm>
          <a:prstGeom prst="rect">
            <a:avLst/>
          </a:prstGeom>
          <a:solidFill>
            <a:srgbClr val="F4F7F8"/>
          </a:solidFill>
          <a:ln w="9525">
            <a:noFill/>
            <a:miter lim="800000"/>
            <a:headEnd/>
            <a:tailEnd/>
          </a:ln>
          <a:effectLst>
            <a:softEdge rad="635000"/>
          </a:effectLst>
        </p:spPr>
        <p:txBody>
          <a:bodyPr vert="horz" wrap="square" lIns="91440" tIns="126960" rIns="91440" bIns="5713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8F413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ВЯЧЕСЛАВ АДАМЕНКО, спасение человека на пожаре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Рисунок 3" descr="WTTbmL2q5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000240"/>
            <a:ext cx="3786214" cy="364333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57686" y="207167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Магомед сам очень скромный мальчик. О случившемся никому не рассказывал. Он не считает, что совершил героический поступок.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14678" y="5194783"/>
            <a:ext cx="5572164" cy="1663217"/>
          </a:xfrm>
          <a:prstGeom prst="rect">
            <a:avLst/>
          </a:prstGeom>
          <a:solidFill>
            <a:srgbClr val="F4F7F8"/>
          </a:solidFill>
          <a:ln w="9525">
            <a:noFill/>
            <a:miter lim="800000"/>
            <a:headEnd/>
            <a:tailEnd/>
          </a:ln>
          <a:effectLst>
            <a:softEdge rad="635000"/>
          </a:effectLst>
        </p:spPr>
        <p:txBody>
          <a:bodyPr vert="horz" wrap="square" lIns="91440" tIns="126960" rIns="91440" bIns="5713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smtClean="0">
                <a:ln>
                  <a:noFill/>
                </a:ln>
                <a:solidFill>
                  <a:srgbClr val="8F413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МАГОМЕД САБИГУЛАЕВ, спасение утопающего</a:t>
            </a:r>
            <a:endParaRPr kumimoji="0" lang="ru-RU" sz="3200" b="1" i="0" u="none" strike="noStrike" cap="none" normalizeH="0" baseline="0" smtClean="0">
              <a:ln>
                <a:noFill/>
              </a:ln>
              <a:solidFill>
                <a:srgbClr val="4F81B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399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Tahoma</vt:lpstr>
      <vt:lpstr>Times New Roman</vt:lpstr>
      <vt:lpstr>Office Theme</vt:lpstr>
      <vt:lpstr>Дети – герои нашего времени.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2023 SXTK</cp:lastModifiedBy>
  <cp:revision>27</cp:revision>
  <dcterms:created xsi:type="dcterms:W3CDTF">2013-08-21T19:17:07Z</dcterms:created>
  <dcterms:modified xsi:type="dcterms:W3CDTF">2024-01-24T05:04:05Z</dcterms:modified>
</cp:coreProperties>
</file>