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0" r:id="rId3"/>
    <p:sldId id="261" r:id="rId4"/>
    <p:sldId id="265" r:id="rId5"/>
    <p:sldId id="266" r:id="rId6"/>
    <p:sldId id="273" r:id="rId7"/>
    <p:sldId id="264" r:id="rId8"/>
    <p:sldId id="259" r:id="rId9"/>
    <p:sldId id="262" r:id="rId10"/>
    <p:sldId id="263" r:id="rId11"/>
    <p:sldId id="267" r:id="rId12"/>
    <p:sldId id="271" r:id="rId13"/>
    <p:sldId id="272" r:id="rId14"/>
    <p:sldId id="274" r:id="rId15"/>
    <p:sldId id="276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4638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Theme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Степени сравнения прилагательных.</a:t>
            </a:r>
            <a:endParaRPr lang="en-US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3089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63278"/>
            <a:ext cx="8748464" cy="639472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Напиши степени сравнения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прилагательных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happy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happ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er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happ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счастливый – счастливее – самый счастливый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funny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funn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er 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the funn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смешной – смешнее – самый смешной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long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longer 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the longest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длинный – длиннее – самый длинный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83" y="0"/>
            <a:ext cx="8722217" cy="6267495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прилагательные в тетрадь,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переведи на русский язык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beautiful</a:t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comfortable</a:t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</a:t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353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83" y="0"/>
            <a:ext cx="8722217" cy="6267495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прилагательные в тетрадь,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переведи на русский язык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интересный 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beautiful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красивый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comfortable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–удобный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известный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дорогой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7228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783" y="0"/>
            <a:ext cx="8722217" cy="6267495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Напиши степени сравнения               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прилагательных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интересный </a:t>
            </a: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beautiful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красивый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comfortable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–удобный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famous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известный </a:t>
            </a: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expensive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дорогой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668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(многосложные) прилагательные – состоят из двух и более слогов 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93466507"/>
              </p:ext>
            </p:extLst>
          </p:nvPr>
        </p:nvGraphicFramePr>
        <p:xfrm>
          <a:off x="323529" y="1397000"/>
          <a:ext cx="8712966" cy="509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322"/>
                <a:gridCol w="2904322"/>
                <a:gridCol w="2904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Сравнительная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Превосходная 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380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interesting</a:t>
                      </a: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интересный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more</a:t>
                      </a:r>
                    </a:p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interesting</a:t>
                      </a:r>
                      <a:endParaRPr lang="ru-RU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интереснее</a:t>
                      </a: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most </a:t>
                      </a:r>
                    </a:p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interesting</a:t>
                      </a:r>
                      <a:endParaRPr lang="ru-RU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самый интересный</a:t>
                      </a: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красивый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more</a:t>
                      </a:r>
                    </a:p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beautiful</a:t>
                      </a:r>
                      <a:endParaRPr lang="ru-RU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красивее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most </a:t>
                      </a:r>
                    </a:p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beautiful</a:t>
                      </a:r>
                      <a:endParaRPr lang="ru-RU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самый красивый</a:t>
                      </a: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85045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8204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(многосложные) прилагательные – состоят из двух и более слогов </a:t>
            </a:r>
            <a:b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9396144"/>
              </p:ext>
            </p:extLst>
          </p:nvPr>
        </p:nvGraphicFramePr>
        <p:xfrm>
          <a:off x="323529" y="1397000"/>
          <a:ext cx="8712966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322"/>
                <a:gridCol w="2904322"/>
                <a:gridCol w="2904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Положительная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Сравнительная</a:t>
                      </a:r>
                      <a:r>
                        <a:rPr lang="ru-RU" sz="2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Превосходная </a:t>
                      </a:r>
                      <a:endParaRPr lang="ru-RU" sz="2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3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comfortable</a:t>
                      </a:r>
                      <a:endParaRPr lang="ru-RU" sz="3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удобный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more</a:t>
                      </a:r>
                    </a:p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comfortable</a:t>
                      </a:r>
                      <a:endParaRPr lang="ru-RU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удобнее</a:t>
                      </a: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most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comfortable</a:t>
                      </a:r>
                    </a:p>
                    <a:p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самый удобный</a:t>
                      </a: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famous</a:t>
                      </a:r>
                    </a:p>
                    <a:p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expensive </a:t>
                      </a:r>
                    </a:p>
                    <a:p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0562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6525344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предложении союз     </a:t>
            </a:r>
            <a:r>
              <a:rPr lang="en-US" sz="40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40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прилагательное в сравнительной степени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определенный артикль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ru-RU" sz="4000" b="1" i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прилагательное в превосходной степени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Помни!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– исключения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good, bad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957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32656"/>
            <a:ext cx="8172000" cy="61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2077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0648"/>
            <a:ext cx="8568000" cy="642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0872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6297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65" y="-171400"/>
            <a:ext cx="8970135" cy="683416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Короткие (односложные)прилагательные 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состоят из одного слога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the    -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Длинные (многосложные) прилагательные – состоят из двух и более слогов 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              the most</a:t>
            </a:r>
            <a:b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046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524259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Положительная    Сравнительная          Превосходная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        the   -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конце прилагательных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-меняется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отбрасывается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Запиши прилагательные в тетрадь,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переведи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 русский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язык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big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small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tall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happy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funny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748464" cy="6394722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Напиши степени сравнения </a:t>
            </a: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прилагательных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big  - bi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er – the bi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est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большой – больше – самый большой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small – smaller – the smallest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маленький – меньше – самый маленький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tall – taller – the tallest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высокий – выше – самый высокий </a:t>
            </a: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116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Короткие (односложные)прилагательные  - состоят из одного слога                                - er               the    -est  Длинные (многосложные) прилагательные – состоят из двух и более слогов                          more               the most                       </vt:lpstr>
      <vt:lpstr>Положительная    Сравнительная          Превосходная                 -er          the   -est В конце прилагательных y-меняется на i  e- отбрасывается </vt:lpstr>
      <vt:lpstr>Запиши прилагательные в тетрадь, переведи на  русский язык   1.big 2.small 3.tall 4.happy 5.funny 6.long  </vt:lpstr>
      <vt:lpstr>       Напиши степени сравнения                      прилагательных 1.big  - bigger – the biggest  большой – больше – самый большой  2.small – smaller – the smallest маленький – меньше – самый маленький  3.tall – taller – the tallest  высокий – выше – самый высокий    </vt:lpstr>
      <vt:lpstr>       Напиши степени сравнения                      прилагательных 4.happy –    happier –     the happiest счастливый – счастливее – самый счастливый 5.funny –  funnier –    the funniest  смешной – смешнее – самый смешной 6.long –   longer –   the longest  длинный – длиннее – самый длинный   </vt:lpstr>
      <vt:lpstr>Запиши прилагательные в тетрадь,            переведи на русский язык interesting  beautiful comfortable famous expensive</vt:lpstr>
      <vt:lpstr>Запиши прилагательные в тетрадь,            переведи на русский язык interesting – интересный   beautiful – красивый  comfortable –удобный  famous – известный  expensive – дорогой </vt:lpstr>
      <vt:lpstr>        Напиши степени сравнения                                    прилагательных interesting – интересный   beautiful – красивый  comfortable –удобный  famous – известный  expensive – дорогой </vt:lpstr>
      <vt:lpstr>Слайд 14</vt:lpstr>
      <vt:lpstr>Слайд 15</vt:lpstr>
      <vt:lpstr>Если в предложении союз     than -  прилагательное в сравнительной степени Если есть определенный артикль  the   - прилагательное в превосходной степени Помни! Прилагательные – исключения good, bad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19</cp:revision>
  <dcterms:created xsi:type="dcterms:W3CDTF">2019-10-21T01:06:40Z</dcterms:created>
  <dcterms:modified xsi:type="dcterms:W3CDTF">2024-02-12T02:07:31Z</dcterms:modified>
</cp:coreProperties>
</file>