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58" r:id="rId6"/>
    <p:sldId id="259" r:id="rId7"/>
    <p:sldId id="257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69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06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57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51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91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029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890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03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9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81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73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2A15C-D43F-4A25-9BE8-ADAF2CADEB1F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0BB86-30C2-4380-897A-7BBB55445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16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209" y="1227343"/>
            <a:ext cx="11677934" cy="1160317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policeman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doctor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teacher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dentist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driver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shop assistant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writer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artist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actor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singer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mechanic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cook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secretary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pilot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0209" y="150125"/>
            <a:ext cx="116779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звуки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[d], [t], [k], [p]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 слова с этими звуками.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6960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731" y="219846"/>
            <a:ext cx="8532000" cy="641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82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369" y="351692"/>
            <a:ext cx="11549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теме слова вы прочитали?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737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369" y="351692"/>
            <a:ext cx="1154957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Theme</a:t>
            </a:r>
            <a:r>
              <a:rPr lang="ru-RU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8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Professions.</a:t>
            </a:r>
          </a:p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10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369" y="351692"/>
            <a:ext cx="115495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Theme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Professions.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Цель урока: повторить слова по теме «Профессии», поговорить о профессиях.</a:t>
            </a:r>
            <a:endParaRPr lang="en-US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773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857" y="235256"/>
            <a:ext cx="6096000" cy="61199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слова. Соедини профессию и что  </a:t>
            </a:r>
          </a:p>
          <a:p>
            <a:pPr>
              <a:lnSpc>
                <a:spcPct val="150000"/>
              </a:lnSpc>
            </a:pP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делает человек этой профессии.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r,w,t,i,r,e, _______________________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o,m,p,i,c,e,a,n,l 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c,d,t,o,o,r___________________________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c,h, r,e, t,e,a________________________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r,r,i,v,e,d___________________________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r,s,r,e,c,e,t,a,y ______________________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g,s,i,e,r,n___________________________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c,o,k,o_____________________________</a:t>
            </a:r>
          </a:p>
          <a:p>
            <a:pPr>
              <a:lnSpc>
                <a:spcPct val="150000"/>
              </a:lnSpc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47045" y="1387733"/>
            <a:ext cx="44992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in a hospital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teaches students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writes books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sings songs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in an office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 at the police station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cooks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drives a car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32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857" y="235256"/>
            <a:ext cx="1149673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слова. Соедини профессию и что  </a:t>
            </a: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делает </a:t>
            </a:r>
            <a:r>
              <a:rPr lang="pt-BR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этой профессии.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writer_______________________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writes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books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policeman_____________________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at the police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station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doctor___________________________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in a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hospital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teacher________________________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teaches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students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driver___________________________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drives a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secretary 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in an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office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singer___________________________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sings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songs</a:t>
            </a: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BR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cook_____________________________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cooks</a:t>
            </a:r>
          </a:p>
          <a:p>
            <a:pPr>
              <a:lnSpc>
                <a:spcPct val="150000"/>
              </a:lnSpc>
            </a:pPr>
            <a:endParaRPr lang="pt-BR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BR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238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081"/>
            <a:ext cx="6408000" cy="33535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11393" t="7761" r="13234" b="19403"/>
          <a:stretch/>
        </p:blipFill>
        <p:spPr>
          <a:xfrm>
            <a:off x="6072000" y="2422514"/>
            <a:ext cx="6120000" cy="443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414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807" y="120466"/>
            <a:ext cx="8856000" cy="66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920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717" y="259309"/>
            <a:ext cx="7920000" cy="594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8717" y="2224585"/>
            <a:ext cx="68830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Приготовить чтение  текста на оценку.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3222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183</Words>
  <Application>Microsoft Office PowerPoint</Application>
  <PresentationFormat>Широкоэкранный</PresentationFormat>
  <Paragraphs>58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Mvideo</dc:creator>
  <cp:lastModifiedBy>Mvideo</cp:lastModifiedBy>
  <cp:revision>7</cp:revision>
  <dcterms:created xsi:type="dcterms:W3CDTF">2022-04-13T09:53:10Z</dcterms:created>
  <dcterms:modified xsi:type="dcterms:W3CDTF">2022-04-14T06:28:04Z</dcterms:modified>
</cp:coreProperties>
</file>