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75154-C9CF-4D50-9B93-5D77533D7EE4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951D7-3B28-4905-BCFA-6E61316EC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82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7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1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033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325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98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130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237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740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15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7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4682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9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81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33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23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41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83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56D5EA-A75D-4DC3-99EB-A4908C27DF26}" type="datetimeFigureOut">
              <a:rPr lang="ru-RU" smtClean="0"/>
              <a:t>04.11.2022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501389-9C66-432C-85E8-298B25A456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723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487" y="610245"/>
            <a:ext cx="111780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ГОУ «Забайкальский центр специального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развития «Открытый мир»</a:t>
            </a:r>
          </a:p>
          <a:p>
            <a:pPr algn="ctr"/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формы работы, как эффективный способ социализации обучающихся с ОВЗ.</a:t>
            </a:r>
          </a:p>
          <a:p>
            <a:pPr algn="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Кузьмина Е.В.,</a:t>
            </a: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кл.руководитель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с/с класса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Чита,2022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872" y="506104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899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218" y="642666"/>
            <a:ext cx="106452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Рассмотрим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нестандартные формы работы с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 во время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деятельности.</a:t>
            </a: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Каждый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ищет наиболее эффективные пути совершенствования форм работы. Поиск новых технологий, приемов и способов организации учебного процесса вывел на технологию критического мышления, технику разработки интеллект-карт, использование кластера, позволяющие создать условия для исследовательской работы в рамах урока, предполагающей самостоятельную творческую и интеллектуальную деятельность. Ориентация на подобную деятельность способствует созданию условий для развития УУД и успешной социализации детей.</a:t>
            </a:r>
          </a:p>
        </p:txBody>
      </p:sp>
    </p:spTree>
    <p:extLst>
      <p:ext uri="{BB962C8B-B14F-4D97-AF65-F5344CB8AC3E}">
        <p14:creationId xmlns:p14="http://schemas.microsoft.com/office/powerpoint/2010/main" val="234513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9073" y="748311"/>
            <a:ext cx="10163033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подборе содержания занятий для учащихся с ОВЗ необходимо учитывать принцип доступности. Все занятия должны иметь гибкую структуру, разработанную с учетом возрастных особенностей детей и степени выраженности дефекта. Формы работы определяются целями занятий, для которых характерно сочетание как традиционных приемов и методов, так и инновационных технологий. </a:t>
            </a:r>
          </a:p>
        </p:txBody>
      </p:sp>
    </p:spTree>
    <p:extLst>
      <p:ext uri="{BB962C8B-B14F-4D97-AF65-F5344CB8AC3E}">
        <p14:creationId xmlns:p14="http://schemas.microsoft.com/office/powerpoint/2010/main" val="305065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5993" y="644689"/>
            <a:ext cx="1064070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урока педагог  использует различные методы и приемы обучения, подбирает наиболее соответствующие содержанию обучения и познавательным возможностям обучающихся, способствуя тем самым активизации их познавательной деятельности.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Один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таких методов – </a:t>
            </a:r>
            <a:r>
              <a:rPr lang="ru-RU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мастерские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Такие занятия развивают мышление, логику, учат детей рассуждать, принимать решения и отвечать за собственные поступки, помогают детям найти контакт друг с другом, учат работать в команде, являются хорошей профилактикой конфликтов между детьми. Это ли не успешная социализация?</a:t>
            </a:r>
          </a:p>
        </p:txBody>
      </p:sp>
    </p:spTree>
    <p:extLst>
      <p:ext uri="{BB962C8B-B14F-4D97-AF65-F5344CB8AC3E}">
        <p14:creationId xmlns:p14="http://schemas.microsoft.com/office/powerpoint/2010/main" val="800962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174" y="671985"/>
            <a:ext cx="1039504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одну из форм работы на уроке можно использовать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стихокартины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ФГОС  на первый план выводит УУД,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 и результаты. </a:t>
            </a: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бумаге появляются объемное видение художественного произведения на основе личностной интерпретации. Словесную картину дополняют рисунки, записи, фигуры, позволяющие представить абстрактный текст разнообразно, выразить свою индивидуальность.</a:t>
            </a: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работы обучающиеся активны, имеют возможность выражать свои мысли, защищают свою точку зрения, приобретают опыт.</a:t>
            </a:r>
          </a:p>
        </p:txBody>
      </p:sp>
    </p:spTree>
    <p:extLst>
      <p:ext uri="{BB962C8B-B14F-4D97-AF65-F5344CB8AC3E}">
        <p14:creationId xmlns:p14="http://schemas.microsoft.com/office/powerpoint/2010/main" val="3974026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56" y="839802"/>
            <a:ext cx="1079537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indent="457200" algn="just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Рассмотрим нестандартные формы работы с обучающимися    с ОВЗ во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внеучебной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(на примере Телестудии «Объектив»)</a:t>
            </a: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нашем центре существует детская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телестудия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«Объектив», в состав которой входят дети из разных классов, разного возраста. К работе над данным проектом привлекаются все желающие ребята,  независимо от возрастных различий и возможностей 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 Это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общее поле деятельности на продолжительный отрезок времени.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48" y="703405"/>
            <a:ext cx="180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412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835" y="551176"/>
            <a:ext cx="1028586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Дети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чувствовать, переживать. Им подвластна эмоциональная сфера-всё это отражается в фильмах, которые они снимают. За время существования студии они готовят репортажи о жизни детей нашей школы, о проблемах родного края и демонстрируют их на телевидении, сняли несколько фильмов о школе.</a:t>
            </a: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Вместе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руководителем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телестудии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интересом и увлечённо занимаются киносъёмками. Не имея слуха, они визуально воспринимают окружающий мир и подмечают важные моменты, когда в руках у них видеокамера.</a:t>
            </a:r>
          </a:p>
        </p:txBody>
      </p:sp>
    </p:spTree>
    <p:extLst>
      <p:ext uri="{BB962C8B-B14F-4D97-AF65-F5344CB8AC3E}">
        <p14:creationId xmlns:p14="http://schemas.microsoft.com/office/powerpoint/2010/main" val="3086917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41.userapi.com/impg/NfvRh6q39U3mg43KSXPzy4jIsXtuH767upd3sw/gEgbfYVpkD8.jpg?size=540x1080&amp;quality=96&amp;sign=9dab0b3d359b544837149595b35c1a5b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599" y="2623736"/>
            <a:ext cx="1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6729" y="450083"/>
            <a:ext cx="1065890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Телестудия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«Объектив» на протяжении 10 лет является активным участником областного, краевого конкурса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киновидеотворчества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постоянно является либо призёром, либо победителем. Неоднократно ребята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участвовали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Международных кинофестивалях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«Детство без границ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«Волжские встречи»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становились призёрами различных конкурсов разного уровня.</a:t>
            </a:r>
          </a:p>
        </p:txBody>
      </p:sp>
    </p:spTree>
    <p:extLst>
      <p:ext uri="{BB962C8B-B14F-4D97-AF65-F5344CB8AC3E}">
        <p14:creationId xmlns:p14="http://schemas.microsoft.com/office/powerpoint/2010/main" val="4057359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109" y="760863"/>
            <a:ext cx="4068000" cy="3493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585" y="1607024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5086109" y="574512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Студия «Объектив» Центра «Открытый мир» принимает участие в «Волжских встречах» уже во второй раз и во второй раз завоевывает Гран-при.</a:t>
            </a:r>
          </a:p>
        </p:txBody>
      </p:sp>
    </p:spTree>
    <p:extLst>
      <p:ext uri="{BB962C8B-B14F-4D97-AF65-F5344CB8AC3E}">
        <p14:creationId xmlns:p14="http://schemas.microsoft.com/office/powerpoint/2010/main" val="3872887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4608" y="714950"/>
            <a:ext cx="1025856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реализацией этого проекта не ставит своей целью сделать ребят операторами или режиссерами (что тоже не есть плохо), она направлена на решение психологических и педагогических проблем: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развивает познавательные процессы;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снимает эмоциональное напряжение, импульсивность, тревогу, агрессию;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совершенствует коммуникативные навыки;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воспитывает межличностное доверие и групповое сотрудничество.</a:t>
            </a:r>
          </a:p>
        </p:txBody>
      </p:sp>
    </p:spTree>
    <p:extLst>
      <p:ext uri="{BB962C8B-B14F-4D97-AF65-F5344CB8AC3E}">
        <p14:creationId xmlns:p14="http://schemas.microsoft.com/office/powerpoint/2010/main" val="3058340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82" y="445533"/>
            <a:ext cx="10231273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системная работа с детьми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 способствует: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учиться вместе, а не просто что-то выполнять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глубокому и всестороннему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проявлению инициативы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поиске способа решения задач;</a:t>
            </a: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укреплению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собственные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личности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ученика, заставляют его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думать;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коммуникабельности, сотрудничества, критического мышления, креативности;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для социальной адаптации к будущей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44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12496"/>
          <a:stretch/>
        </p:blipFill>
        <p:spPr>
          <a:xfrm>
            <a:off x="2547581" y="491320"/>
            <a:ext cx="6732000" cy="577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129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5093" y="514277"/>
            <a:ext cx="1080902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заключение необходимо подчеркнуть, что любой опыт — успешный или не очень — бесценен, так как дает нам возможность проверить все на практике. Опыт дает нам основания двигаться дальше, пробовать и рисковать. Знание и применение нетрадиционных современных тенденций в методике обучения и воспитания детей с ОВЗ позволяет облегчить процесс их социализации. Этот тот результат, к которому мы стремимся.</a:t>
            </a:r>
          </a:p>
        </p:txBody>
      </p:sp>
    </p:spTree>
    <p:extLst>
      <p:ext uri="{BB962C8B-B14F-4D97-AF65-F5344CB8AC3E}">
        <p14:creationId xmlns:p14="http://schemas.microsoft.com/office/powerpoint/2010/main" val="37109224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328" y="144362"/>
            <a:ext cx="8712000" cy="65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4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910" y="434413"/>
            <a:ext cx="10863617" cy="5913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включения детей с ограниченными возможностями здоровья в реальную жизнь общества является актуальной во всём мире. Одной из основных задач обучения и воспитания детей является оптимальное развитие потенциальных возможностей их познавательной деятельности и личности в целом, подготовка и включение в среду в качестве полноправных членов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34237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9558" y="652776"/>
            <a:ext cx="10809027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Личное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социальное благополучие любого человека зависит от его успешного труда, условий его быта, интересного досуга. Но у детей с ОВЗ процесс социализации затруднен, при этом их будущее напрямую зависит от умения трудиться, зарабатывать себе на жизнь, от умений создавать свой быт,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выстраивать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с окружающими, организовать свой досуг.</a:t>
            </a:r>
          </a:p>
        </p:txBody>
      </p:sp>
    </p:spTree>
    <p:extLst>
      <p:ext uri="{BB962C8B-B14F-4D97-AF65-F5344CB8AC3E}">
        <p14:creationId xmlns:p14="http://schemas.microsoft.com/office/powerpoint/2010/main" val="2831759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7105" y="576450"/>
            <a:ext cx="103859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воспитание социального опыта, усвоение человеком социальных норм и правил через воздействие общества и его структур.</a:t>
            </a:r>
          </a:p>
          <a:p>
            <a:pPr indent="457200" algn="just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процесс становления личности, ее обучения, воспитания и усвоения социальных норм, ценностей, установок, образцов поведения, присущих данному обществу.</a:t>
            </a:r>
          </a:p>
          <a:p>
            <a:pPr indent="457200" algn="just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процесс и результат усвоения и активного воспроизведения индивидом социального опыта (норм, умений, стереотипов, установок, в обществе форм поведения и общения)</a:t>
            </a:r>
          </a:p>
        </p:txBody>
      </p:sp>
    </p:spTree>
    <p:extLst>
      <p:ext uri="{BB962C8B-B14F-4D97-AF65-F5344CB8AC3E}">
        <p14:creationId xmlns:p14="http://schemas.microsoft.com/office/powerpoint/2010/main" val="69591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1445" y="779649"/>
            <a:ext cx="106179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определениях самым важным являются следующие слова: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опыт, нормы, правила, процесс, личность, результат,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общество.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главная цель социализации — приспособление, адаптация человека к социальной реальности.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078459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7796" y="305517"/>
            <a:ext cx="1063160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Процесс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 — это процесс взаимодействия личности и общества. Данное взаимодействие включает в себя, с одной стороны, способ передачи индивиду социального опыта, способ включения его в систему общественных отношений, с другой стороны, процесс личностных изменений.</a:t>
            </a:r>
          </a:p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Если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существенные задачи социализации на каком-то возрастном этапе не решаются, это приводит к торможению развития личности, что может проявиться впоследствии во внешне немотивированном поведении.</a:t>
            </a:r>
          </a:p>
        </p:txBody>
      </p:sp>
    </p:spTree>
    <p:extLst>
      <p:ext uri="{BB962C8B-B14F-4D97-AF65-F5344CB8AC3E}">
        <p14:creationId xmlns:p14="http://schemas.microsoft.com/office/powerpoint/2010/main" val="805451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7062" y="348482"/>
            <a:ext cx="1036774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Дети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ОВЗ дифференцируются по своим медицинским и психофизиологическим показателям, что отражается на показателях их обучаемости. Поэтому важнейшей задачей является определение того, какими знаниями и умениями должны овладеть дети с ОВЗ одновременно с формированием некоторых личностных показателей на основе учета их обучаемости. Речь идет о содержании образования, главной особенностью которого является ориентация на конкретную практическую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051257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023" y="256987"/>
            <a:ext cx="10931857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Социализация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 ОВЗ должна быть интегрирована во все виды деятельности школьника: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учебную, внеурочную, внешкольную, семейную, общественно-полезную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она, в первую очередь, формирует уклад школьной жизни. Таким образом, образование — мощный фактор социализации ребенка, один из массовых каналов его социальной мобилизации и интеграции в общество.</a:t>
            </a:r>
          </a:p>
          <a:p>
            <a:pPr indent="457200" algn="just">
              <a:lnSpc>
                <a:spcPct val="150000"/>
              </a:lnSpc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Все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вышесказанное приводит к выводу: необходимо искать новые педагогические подходы в обучении и развитии детей с ОВЗ.</a:t>
            </a:r>
          </a:p>
        </p:txBody>
      </p:sp>
    </p:spTree>
    <p:extLst>
      <p:ext uri="{BB962C8B-B14F-4D97-AF65-F5344CB8AC3E}">
        <p14:creationId xmlns:p14="http://schemas.microsoft.com/office/powerpoint/2010/main" val="1983795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291</TotalTime>
  <Words>1111</Words>
  <Application>Microsoft Office PowerPoint</Application>
  <PresentationFormat>Широкоэкранный</PresentationFormat>
  <Paragraphs>50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Mvideo</dc:creator>
  <cp:lastModifiedBy>Mvideo</cp:lastModifiedBy>
  <cp:revision>32</cp:revision>
  <dcterms:created xsi:type="dcterms:W3CDTF">2022-10-30T05:14:09Z</dcterms:created>
  <dcterms:modified xsi:type="dcterms:W3CDTF">2022-11-04T03:56:55Z</dcterms:modified>
</cp:coreProperties>
</file>