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B9EC39F-0D69-4508-802E-DF96213B6C37}"/>
              </a:ext>
            </a:extLst>
          </p:cNvPr>
          <p:cNvSpPr/>
          <p:nvPr/>
        </p:nvSpPr>
        <p:spPr>
          <a:xfrm>
            <a:off x="395536" y="620688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4 «Теремок» с. Красногорск Муниципального образования «Томаринский городской округ» Сахалинской области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A8ABA45-1018-4C37-AE96-FF4FC854561E}"/>
              </a:ext>
            </a:extLst>
          </p:cNvPr>
          <p:cNvSpPr/>
          <p:nvPr/>
        </p:nvSpPr>
        <p:spPr>
          <a:xfrm>
            <a:off x="4131151" y="5157192"/>
            <a:ext cx="4572000" cy="70923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  <a:tabLst>
                <a:tab pos="4792980" algn="l"/>
              </a:tabLs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</a:t>
            </a:r>
            <a:endParaRPr lang="ru-RU" sz="1200" dirty="0">
              <a:solidFill>
                <a:srgbClr val="FFFF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  <a:tabLst>
                <a:tab pos="4792980" algn="l"/>
              </a:tabLs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Черняева Е.О.</a:t>
            </a:r>
            <a:endParaRPr lang="ru-RU" sz="1200" dirty="0">
              <a:solidFill>
                <a:srgbClr val="FFFF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41C6B9-0770-4714-85F7-BDFA737B5EEF}"/>
              </a:ext>
            </a:extLst>
          </p:cNvPr>
          <p:cNvSpPr/>
          <p:nvPr/>
        </p:nvSpPr>
        <p:spPr>
          <a:xfrm>
            <a:off x="1115617" y="3244334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гигиены для малышей</a:t>
            </a:r>
          </a:p>
        </p:txBody>
      </p:sp>
    </p:spTree>
    <p:extLst>
      <p:ext uri="{BB962C8B-B14F-4D97-AF65-F5344CB8AC3E}">
        <p14:creationId xmlns:p14="http://schemas.microsoft.com/office/powerpoint/2010/main" val="18147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96357" cy="637226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п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286807" cy="579040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пп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953404" cy="596505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\Desktop\1691514177_lubok-club-p-otkritki-zabota-o-zdorove-dlya-detei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929618" cy="581007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1691514196_lubok-club-p-otkritki-zabota-o-zdorove-dlya-detei-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072494" cy="622735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18</cp:revision>
  <dcterms:created xsi:type="dcterms:W3CDTF">2023-12-12T10:49:53Z</dcterms:created>
  <dcterms:modified xsi:type="dcterms:W3CDTF">2024-02-12T02:59:25Z</dcterms:modified>
</cp:coreProperties>
</file>