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2" r:id="rId3"/>
    <p:sldId id="263" r:id="rId4"/>
    <p:sldId id="264" r:id="rId5"/>
    <p:sldId id="265" r:id="rId6"/>
    <p:sldId id="266" r:id="rId7"/>
    <p:sldId id="268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DD3999B-10A7-4682-986A-B03DF7FBFAFB}"/>
              </a:ext>
            </a:extLst>
          </p:cNvPr>
          <p:cNvSpPr/>
          <p:nvPr/>
        </p:nvSpPr>
        <p:spPr>
          <a:xfrm>
            <a:off x="539552" y="764704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4 «Теремок» с. Красногорск Муниципального образования «Томаринский городской округ» Сахалинской области</a:t>
            </a:r>
            <a:endParaRPr lang="ru-RU" sz="2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30B9327-F728-4B56-A061-71858394C89B}"/>
              </a:ext>
            </a:extLst>
          </p:cNvPr>
          <p:cNvSpPr/>
          <p:nvPr/>
        </p:nvSpPr>
        <p:spPr>
          <a:xfrm>
            <a:off x="1691680" y="3284984"/>
            <a:ext cx="63579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Сказка о простуде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05F839F-AF6A-451A-A059-5FAC9B57791D}"/>
              </a:ext>
            </a:extLst>
          </p:cNvPr>
          <p:cNvSpPr/>
          <p:nvPr/>
        </p:nvSpPr>
        <p:spPr>
          <a:xfrm>
            <a:off x="3995936" y="4797152"/>
            <a:ext cx="4572000" cy="10277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  <a:tabLst>
                <a:tab pos="4792980" algn="l"/>
              </a:tabLs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</a:t>
            </a:r>
            <a:endParaRPr lang="ru-RU" sz="1200" dirty="0">
              <a:solidFill>
                <a:srgbClr val="FFFF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  <a:tabLst>
                <a:tab pos="4792980" algn="l"/>
              </a:tabLst>
            </a:pPr>
            <a:r>
              <a:rPr lang="ru-RU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Черняева Е.О.</a:t>
            </a:r>
            <a:endParaRPr lang="ru-RU" sz="1200" dirty="0">
              <a:solidFill>
                <a:srgbClr val="FFFF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045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12_145b8d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714752"/>
            <a:ext cx="4112536" cy="29479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74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072494" cy="52471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scale_1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9581" y="4500570"/>
            <a:ext cx="3534419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й (Wizart Animation) | Герои вики | Fando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42852"/>
            <a:ext cx="6215106" cy="62865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й (Wizart Animation) | Герои вики | Fando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429000"/>
            <a:ext cx="2428892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12_145b8dd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5812" y="3714752"/>
            <a:ext cx="3398188" cy="2947924"/>
          </a:xfrm>
          <a:prstGeom prst="ellipse">
            <a:avLst/>
          </a:prstGeom>
          <a:ln>
            <a:solidFill>
              <a:srgbClr val="FFFF00"/>
            </a:solidFill>
          </a:ln>
          <a:effectLst>
            <a:softEdge rad="112500"/>
          </a:effectLst>
        </p:spPr>
      </p:pic>
      <p:pic>
        <p:nvPicPr>
          <p:cNvPr id="3" name="Рисунок 2" descr="Кай (Wizart Animation) | Герои вики | Fandom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143248"/>
            <a:ext cx="3071834" cy="3500462"/>
          </a:xfrm>
          <a:prstGeom prst="ellipse">
            <a:avLst/>
          </a:prstGeom>
          <a:ln>
            <a:solidFill>
              <a:srgbClr val="FFFF00"/>
            </a:solidFill>
          </a:ln>
          <a:effectLst>
            <a:softEdge rad="112500"/>
          </a:effectLst>
        </p:spPr>
      </p:pic>
      <p:pic>
        <p:nvPicPr>
          <p:cNvPr id="10242" name="Picture 2" descr="C:\Users\дом\Desktop\colorful-icicles-hanging-from-the-roof-in-a-cold-winter-day_143463-25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286124"/>
            <a:ext cx="2267656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дом\Desktop\1653841998_33231_ur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8001056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over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36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</cp:lastModifiedBy>
  <cp:revision>16</cp:revision>
  <dcterms:created xsi:type="dcterms:W3CDTF">2023-12-12T10:49:53Z</dcterms:created>
  <dcterms:modified xsi:type="dcterms:W3CDTF">2024-02-12T02:56:53Z</dcterms:modified>
</cp:coreProperties>
</file>