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6" r:id="rId2"/>
    <p:sldMasterId id="2147483654" r:id="rId3"/>
  </p:sldMasterIdLst>
  <p:notesMasterIdLst>
    <p:notesMasterId r:id="rId17"/>
  </p:notesMasterIdLst>
  <p:handoutMasterIdLst>
    <p:handoutMasterId r:id="rId18"/>
  </p:handoutMasterIdLst>
  <p:sldIdLst>
    <p:sldId id="357" r:id="rId4"/>
    <p:sldId id="271" r:id="rId5"/>
    <p:sldId id="274" r:id="rId6"/>
    <p:sldId id="272" r:id="rId7"/>
    <p:sldId id="277" r:id="rId8"/>
    <p:sldId id="343" r:id="rId9"/>
    <p:sldId id="349" r:id="rId10"/>
    <p:sldId id="265" r:id="rId11"/>
    <p:sldId id="278" r:id="rId12"/>
    <p:sldId id="283" r:id="rId13"/>
    <p:sldId id="358" r:id="rId14"/>
    <p:sldId id="316" r:id="rId15"/>
    <p:sldId id="35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7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79147" initials="7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4624" autoAdjust="0"/>
  </p:normalViewPr>
  <p:slideViewPr>
    <p:cSldViewPr snapToGrid="0" showGuides="1">
      <p:cViewPr varScale="1">
        <p:scale>
          <a:sx n="79" d="100"/>
          <a:sy n="79" d="100"/>
        </p:scale>
        <p:origin x="-821" y="-72"/>
      </p:cViewPr>
      <p:guideLst>
        <p:guide orient="horz" pos="237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5040" y="9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4-01-16T10:41:35.595" idx="1">
    <p:pos x="2995" y="3529"/>
    <p:text>hj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66B1A679-998D-4AF7-81DA-37EFC186D1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E181D35-00E6-4336-9842-DCA58DEBF9D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CFCC57-32F4-4C75-82C6-C4434E09ABED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9549A602-A569-4F70-B61A-37B22BDB665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1154D00-0949-4BF8-89D6-64723B6898E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33877-85D4-4704-8FE8-88CBC7A2CA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55922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0D6E7-B569-4C85-92F0-D9173FFB3CB0}" type="datetimeFigureOut">
              <a:rPr lang="en-US" smtClean="0"/>
              <a:pPr/>
              <a:t>1/17/2024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80E036-2AD3-40EE-8A71-C2A4E931E2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2573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248DA-3409-4B5C-BDA8-2DF014F03B1D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160238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054863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Images &amp;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D9FCCA3A-A18D-428D-936C-AE61C9E25B0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7227683" cy="6858000"/>
          </a:xfrm>
          <a:custGeom>
            <a:avLst/>
            <a:gdLst>
              <a:gd name="connsiteX0" fmla="*/ 0 w 7227683"/>
              <a:gd name="connsiteY0" fmla="*/ 0 h 6858000"/>
              <a:gd name="connsiteX1" fmla="*/ 40369 w 7227683"/>
              <a:gd name="connsiteY1" fmla="*/ 0 h 6858000"/>
              <a:gd name="connsiteX2" fmla="*/ 40423 w 7227683"/>
              <a:gd name="connsiteY2" fmla="*/ 2 h 6858000"/>
              <a:gd name="connsiteX3" fmla="*/ 6096000 w 7227683"/>
              <a:gd name="connsiteY3" fmla="*/ 2 h 6858000"/>
              <a:gd name="connsiteX4" fmla="*/ 6096000 w 7227683"/>
              <a:gd name="connsiteY4" fmla="*/ 2297317 h 6858000"/>
              <a:gd name="connsiteX5" fmla="*/ 7227683 w 7227683"/>
              <a:gd name="connsiteY5" fmla="*/ 3429000 h 6858000"/>
              <a:gd name="connsiteX6" fmla="*/ 6096000 w 7227683"/>
              <a:gd name="connsiteY6" fmla="*/ 4560683 h 6858000"/>
              <a:gd name="connsiteX7" fmla="*/ 6096000 w 7227683"/>
              <a:gd name="connsiteY7" fmla="*/ 6858000 h 6858000"/>
              <a:gd name="connsiteX8" fmla="*/ 0 w 7227683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227683" h="6858000">
                <a:moveTo>
                  <a:pt x="0" y="0"/>
                </a:moveTo>
                <a:lnTo>
                  <a:pt x="40369" y="0"/>
                </a:lnTo>
                <a:lnTo>
                  <a:pt x="40423" y="2"/>
                </a:lnTo>
                <a:lnTo>
                  <a:pt x="6096000" y="2"/>
                </a:lnTo>
                <a:lnTo>
                  <a:pt x="6096000" y="2297317"/>
                </a:lnTo>
                <a:lnTo>
                  <a:pt x="7227683" y="3429000"/>
                </a:lnTo>
                <a:lnTo>
                  <a:pt x="6096000" y="4560683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lvl1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77165281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58249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0659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0B77183B-D91C-4877-8446-04AF82AD0211}"/>
              </a:ext>
            </a:extLst>
          </p:cNvPr>
          <p:cNvSpPr/>
          <p:nvPr userDrawn="1"/>
        </p:nvSpPr>
        <p:spPr>
          <a:xfrm>
            <a:off x="0" y="6649277"/>
            <a:ext cx="9893376" cy="852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378F7C02-C4E1-41FB-B50E-9077B2D466F1}"/>
              </a:ext>
            </a:extLst>
          </p:cNvPr>
          <p:cNvGrpSpPr/>
          <p:nvPr/>
        </p:nvGrpSpPr>
        <p:grpSpPr>
          <a:xfrm>
            <a:off x="9917984" y="6249017"/>
            <a:ext cx="2134868" cy="538948"/>
            <a:chOff x="3459679" y="2564932"/>
            <a:chExt cx="5250757" cy="132555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AEBFE799-9951-424F-AA26-A9B2226E0273}"/>
                </a:ext>
              </a:extLst>
            </p:cNvPr>
            <p:cNvGrpSpPr/>
            <p:nvPr/>
          </p:nvGrpSpPr>
          <p:grpSpPr>
            <a:xfrm>
              <a:off x="3467491" y="2775272"/>
              <a:ext cx="5242945" cy="981076"/>
              <a:chOff x="609600" y="2828925"/>
              <a:chExt cx="4733925" cy="885825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xmlns="" id="{E404C533-9854-4AB1-864E-4EC83E534AF5}"/>
                  </a:ext>
                </a:extLst>
              </p:cNvPr>
              <p:cNvSpPr/>
              <p:nvPr/>
            </p:nvSpPr>
            <p:spPr>
              <a:xfrm>
                <a:off x="609600" y="2828925"/>
                <a:ext cx="885825" cy="88582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xmlns="" id="{36CC28C5-72C9-4A9C-A38D-4895E418FDF6}"/>
                  </a:ext>
                </a:extLst>
              </p:cNvPr>
              <p:cNvSpPr/>
              <p:nvPr/>
            </p:nvSpPr>
            <p:spPr>
              <a:xfrm>
                <a:off x="1571625" y="2828925"/>
                <a:ext cx="885825" cy="88582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xmlns="" id="{0DE7E71F-BCD3-460E-871E-91151BF0CFCB}"/>
                  </a:ext>
                </a:extLst>
              </p:cNvPr>
              <p:cNvSpPr/>
              <p:nvPr/>
            </p:nvSpPr>
            <p:spPr>
              <a:xfrm>
                <a:off x="2533650" y="2828925"/>
                <a:ext cx="885825" cy="88582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xmlns="" id="{8CB2864E-6E5C-4245-B1A8-E20E2751C8B2}"/>
                  </a:ext>
                </a:extLst>
              </p:cNvPr>
              <p:cNvSpPr/>
              <p:nvPr/>
            </p:nvSpPr>
            <p:spPr>
              <a:xfrm>
                <a:off x="3495675" y="2828925"/>
                <a:ext cx="885825" cy="88582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xmlns="" id="{AC5333E1-387E-4717-8817-F654B5A8E20D}"/>
                  </a:ext>
                </a:extLst>
              </p:cNvPr>
              <p:cNvSpPr/>
              <p:nvPr/>
            </p:nvSpPr>
            <p:spPr>
              <a:xfrm>
                <a:off x="4457700" y="2828925"/>
                <a:ext cx="885825" cy="885825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59917E84-BC22-43AB-A243-2B467A7BD64E}"/>
                </a:ext>
              </a:extLst>
            </p:cNvPr>
            <p:cNvSpPr/>
            <p:nvPr/>
          </p:nvSpPr>
          <p:spPr>
            <a:xfrm rot="10800000">
              <a:off x="4589772" y="2769586"/>
              <a:ext cx="869882" cy="963508"/>
            </a:xfrm>
            <a:custGeom>
              <a:avLst/>
              <a:gdLst>
                <a:gd name="connsiteX0" fmla="*/ 249393 w 869883"/>
                <a:gd name="connsiteY0" fmla="*/ 183621 h 963507"/>
                <a:gd name="connsiteX1" fmla="*/ 283449 w 869883"/>
                <a:gd name="connsiteY1" fmla="*/ 159204 h 963507"/>
                <a:gd name="connsiteX2" fmla="*/ 259032 w 869883"/>
                <a:gd name="connsiteY2" fmla="*/ 125148 h 963507"/>
                <a:gd name="connsiteX3" fmla="*/ 224976 w 869883"/>
                <a:gd name="connsiteY3" fmla="*/ 149565 h 963507"/>
                <a:gd name="connsiteX4" fmla="*/ 249393 w 869883"/>
                <a:gd name="connsiteY4" fmla="*/ 183621 h 963507"/>
                <a:gd name="connsiteX5" fmla="*/ 795252 w 869883"/>
                <a:gd name="connsiteY5" fmla="*/ 408697 h 963507"/>
                <a:gd name="connsiteX6" fmla="*/ 809612 w 869883"/>
                <a:gd name="connsiteY6" fmla="*/ 355860 h 963507"/>
                <a:gd name="connsiteX7" fmla="*/ 771076 w 869883"/>
                <a:gd name="connsiteY7" fmla="*/ 403388 h 963507"/>
                <a:gd name="connsiteX8" fmla="*/ 795252 w 869883"/>
                <a:gd name="connsiteY8" fmla="*/ 408697 h 963507"/>
                <a:gd name="connsiteX9" fmla="*/ 100086 w 869883"/>
                <a:gd name="connsiteY9" fmla="*/ 631479 h 963507"/>
                <a:gd name="connsiteX10" fmla="*/ 71143 w 869883"/>
                <a:gd name="connsiteY10" fmla="*/ 602536 h 963507"/>
                <a:gd name="connsiteX11" fmla="*/ 100086 w 869883"/>
                <a:gd name="connsiteY11" fmla="*/ 573593 h 963507"/>
                <a:gd name="connsiteX12" fmla="*/ 129029 w 869883"/>
                <a:gd name="connsiteY12" fmla="*/ 602536 h 963507"/>
                <a:gd name="connsiteX13" fmla="*/ 100086 w 869883"/>
                <a:gd name="connsiteY13" fmla="*/ 631479 h 963507"/>
                <a:gd name="connsiteX14" fmla="*/ 100086 w 869883"/>
                <a:gd name="connsiteY14" fmla="*/ 660422 h 963507"/>
                <a:gd name="connsiteX15" fmla="*/ 157972 w 869883"/>
                <a:gd name="connsiteY15" fmla="*/ 602536 h 963507"/>
                <a:gd name="connsiteX16" fmla="*/ 100086 w 869883"/>
                <a:gd name="connsiteY16" fmla="*/ 544650 h 963507"/>
                <a:gd name="connsiteX17" fmla="*/ 42200 w 869883"/>
                <a:gd name="connsiteY17" fmla="*/ 602536 h 963507"/>
                <a:gd name="connsiteX18" fmla="*/ 100086 w 869883"/>
                <a:gd name="connsiteY18" fmla="*/ 660422 h 963507"/>
                <a:gd name="connsiteX19" fmla="*/ 636483 w 869883"/>
                <a:gd name="connsiteY19" fmla="*/ 963507 h 963507"/>
                <a:gd name="connsiteX20" fmla="*/ 423144 w 869883"/>
                <a:gd name="connsiteY20" fmla="*/ 963507 h 963507"/>
                <a:gd name="connsiteX21" fmla="*/ 417256 w 869883"/>
                <a:gd name="connsiteY21" fmla="*/ 959411 h 963507"/>
                <a:gd name="connsiteX22" fmla="*/ 118065 w 869883"/>
                <a:gd name="connsiteY22" fmla="*/ 959411 h 963507"/>
                <a:gd name="connsiteX23" fmla="*/ 118065 w 869883"/>
                <a:gd name="connsiteY23" fmla="*/ 908722 h 963507"/>
                <a:gd name="connsiteX24" fmla="*/ 168754 w 869883"/>
                <a:gd name="connsiteY24" fmla="*/ 858033 h 963507"/>
                <a:gd name="connsiteX25" fmla="*/ 271522 w 869883"/>
                <a:gd name="connsiteY25" fmla="*/ 858033 h 963507"/>
                <a:gd name="connsiteX26" fmla="*/ 44795 w 869883"/>
                <a:gd name="connsiteY26" fmla="*/ 700313 h 963507"/>
                <a:gd name="connsiteX27" fmla="*/ 18708 w 869883"/>
                <a:gd name="connsiteY27" fmla="*/ 554976 h 963507"/>
                <a:gd name="connsiteX28" fmla="*/ 48652 w 869883"/>
                <a:gd name="connsiteY28" fmla="*/ 526299 h 963507"/>
                <a:gd name="connsiteX29" fmla="*/ 74792 w 869883"/>
                <a:gd name="connsiteY29" fmla="*/ 516166 h 963507"/>
                <a:gd name="connsiteX30" fmla="*/ 74213 w 869883"/>
                <a:gd name="connsiteY30" fmla="*/ 514501 h 963507"/>
                <a:gd name="connsiteX31" fmla="*/ 631187 w 869883"/>
                <a:gd name="connsiteY31" fmla="*/ 342364 h 963507"/>
                <a:gd name="connsiteX32" fmla="*/ 297632 w 869883"/>
                <a:gd name="connsiteY32" fmla="*/ 217056 h 963507"/>
                <a:gd name="connsiteX33" fmla="*/ 272796 w 869883"/>
                <a:gd name="connsiteY33" fmla="*/ 228529 h 963507"/>
                <a:gd name="connsiteX34" fmla="*/ 242325 w 869883"/>
                <a:gd name="connsiteY34" fmla="*/ 229885 h 963507"/>
                <a:gd name="connsiteX35" fmla="*/ 218472 w 869883"/>
                <a:gd name="connsiteY35" fmla="*/ 221008 h 963507"/>
                <a:gd name="connsiteX36" fmla="*/ 164724 w 869883"/>
                <a:gd name="connsiteY36" fmla="*/ 258948 h 963507"/>
                <a:gd name="connsiteX37" fmla="*/ 56132 w 869883"/>
                <a:gd name="connsiteY37" fmla="*/ 241600 h 963507"/>
                <a:gd name="connsiteX38" fmla="*/ 6014 w 869883"/>
                <a:gd name="connsiteY38" fmla="*/ 156783 h 963507"/>
                <a:gd name="connsiteX39" fmla="*/ 9869 w 869883"/>
                <a:gd name="connsiteY39" fmla="*/ 132366 h 963507"/>
                <a:gd name="connsiteX40" fmla="*/ 25290 w 869883"/>
                <a:gd name="connsiteY40" fmla="*/ 134936 h 963507"/>
                <a:gd name="connsiteX41" fmla="*/ 77338 w 869883"/>
                <a:gd name="connsiteY41" fmla="*/ 212042 h 963507"/>
                <a:gd name="connsiteX42" fmla="*/ 156371 w 869883"/>
                <a:gd name="connsiteY42" fmla="*/ 224893 h 963507"/>
                <a:gd name="connsiteX43" fmla="*/ 191922 w 869883"/>
                <a:gd name="connsiteY43" fmla="*/ 196932 h 963507"/>
                <a:gd name="connsiteX44" fmla="*/ 178712 w 869883"/>
                <a:gd name="connsiteY44" fmla="*/ 141855 h 963507"/>
                <a:gd name="connsiteX45" fmla="*/ 209717 w 869883"/>
                <a:gd name="connsiteY45" fmla="*/ 91977 h 963507"/>
                <a:gd name="connsiteX46" fmla="*/ 214528 w 869883"/>
                <a:gd name="connsiteY46" fmla="*/ 89741 h 963507"/>
                <a:gd name="connsiteX47" fmla="*/ 186572 w 869883"/>
                <a:gd name="connsiteY47" fmla="*/ 46905 h 963507"/>
                <a:gd name="connsiteX48" fmla="*/ 107539 w 869883"/>
                <a:gd name="connsiteY48" fmla="*/ 34698 h 963507"/>
                <a:gd name="connsiteX49" fmla="*/ 34288 w 869883"/>
                <a:gd name="connsiteY49" fmla="*/ 91884 h 963507"/>
                <a:gd name="connsiteX50" fmla="*/ 18224 w 869883"/>
                <a:gd name="connsiteY50" fmla="*/ 89314 h 963507"/>
                <a:gd name="connsiteX51" fmla="*/ 22079 w 869883"/>
                <a:gd name="connsiteY51" fmla="*/ 64898 h 963507"/>
                <a:gd name="connsiteX52" fmla="*/ 96615 w 869883"/>
                <a:gd name="connsiteY52" fmla="*/ 0 h 963507"/>
                <a:gd name="connsiteX53" fmla="*/ 205206 w 869883"/>
                <a:gd name="connsiteY53" fmla="*/ 17348 h 963507"/>
                <a:gd name="connsiteX54" fmla="*/ 250632 w 869883"/>
                <a:gd name="connsiteY54" fmla="*/ 78961 h 963507"/>
                <a:gd name="connsiteX55" fmla="*/ 266742 w 869883"/>
                <a:gd name="connsiteY55" fmla="*/ 78243 h 963507"/>
                <a:gd name="connsiteX56" fmla="*/ 316620 w 869883"/>
                <a:gd name="connsiteY56" fmla="*/ 109005 h 963507"/>
                <a:gd name="connsiteX57" fmla="*/ 319435 w 869883"/>
                <a:gd name="connsiteY57" fmla="*/ 115098 h 963507"/>
                <a:gd name="connsiteX58" fmla="*/ 803977 w 869883"/>
                <a:gd name="connsiteY58" fmla="*/ 300705 h 963507"/>
                <a:gd name="connsiteX59" fmla="*/ 824626 w 869883"/>
                <a:gd name="connsiteY59" fmla="*/ 306486 h 963507"/>
                <a:gd name="connsiteX60" fmla="*/ 865490 w 869883"/>
                <a:gd name="connsiteY60" fmla="*/ 353933 h 963507"/>
                <a:gd name="connsiteX61" fmla="*/ 813466 w 869883"/>
                <a:gd name="connsiteY61" fmla="*/ 457981 h 963507"/>
                <a:gd name="connsiteX62" fmla="*/ 293089 w 869883"/>
                <a:gd name="connsiteY62" fmla="*/ 618657 h 963507"/>
                <a:gd name="connsiteX63" fmla="*/ 603336 w 869883"/>
                <a:gd name="connsiteY63" fmla="*/ 834477 h 963507"/>
                <a:gd name="connsiteX64" fmla="*/ 625895 w 869883"/>
                <a:gd name="connsiteY64" fmla="*/ 858033 h 963507"/>
                <a:gd name="connsiteX65" fmla="*/ 705014 w 869883"/>
                <a:gd name="connsiteY65" fmla="*/ 858033 h 963507"/>
                <a:gd name="connsiteX66" fmla="*/ 755703 w 869883"/>
                <a:gd name="connsiteY66" fmla="*/ 908722 h 963507"/>
                <a:gd name="connsiteX67" fmla="*/ 755703 w 869883"/>
                <a:gd name="connsiteY67" fmla="*/ 959411 h 963507"/>
                <a:gd name="connsiteX68" fmla="*/ 638257 w 869883"/>
                <a:gd name="connsiteY68" fmla="*/ 959411 h 963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69883" h="963507">
                  <a:moveTo>
                    <a:pt x="249393" y="183621"/>
                  </a:moveTo>
                  <a:cubicBezTo>
                    <a:pt x="265458" y="186191"/>
                    <a:pt x="280878" y="175268"/>
                    <a:pt x="283449" y="159204"/>
                  </a:cubicBezTo>
                  <a:cubicBezTo>
                    <a:pt x="286019" y="143140"/>
                    <a:pt x="275095" y="127719"/>
                    <a:pt x="259032" y="125148"/>
                  </a:cubicBezTo>
                  <a:cubicBezTo>
                    <a:pt x="242968" y="122578"/>
                    <a:pt x="227547" y="133502"/>
                    <a:pt x="224976" y="149565"/>
                  </a:cubicBezTo>
                  <a:cubicBezTo>
                    <a:pt x="221764" y="165630"/>
                    <a:pt x="233329" y="181050"/>
                    <a:pt x="249393" y="183621"/>
                  </a:cubicBezTo>
                  <a:close/>
                  <a:moveTo>
                    <a:pt x="795252" y="408697"/>
                  </a:moveTo>
                  <a:cubicBezTo>
                    <a:pt x="817199" y="404994"/>
                    <a:pt x="829844" y="377537"/>
                    <a:pt x="809612" y="355860"/>
                  </a:cubicBezTo>
                  <a:cubicBezTo>
                    <a:pt x="775572" y="335307"/>
                    <a:pt x="743459" y="374486"/>
                    <a:pt x="771076" y="403388"/>
                  </a:cubicBezTo>
                  <a:cubicBezTo>
                    <a:pt x="779586" y="408526"/>
                    <a:pt x="787936" y="409931"/>
                    <a:pt x="795252" y="408697"/>
                  </a:cubicBezTo>
                  <a:close/>
                  <a:moveTo>
                    <a:pt x="100086" y="631479"/>
                  </a:moveTo>
                  <a:cubicBezTo>
                    <a:pt x="84101" y="631479"/>
                    <a:pt x="71143" y="618521"/>
                    <a:pt x="71143" y="602536"/>
                  </a:cubicBezTo>
                  <a:cubicBezTo>
                    <a:pt x="71143" y="586551"/>
                    <a:pt x="84101" y="573593"/>
                    <a:pt x="100086" y="573593"/>
                  </a:cubicBezTo>
                  <a:cubicBezTo>
                    <a:pt x="116071" y="573593"/>
                    <a:pt x="129029" y="586551"/>
                    <a:pt x="129029" y="602536"/>
                  </a:cubicBezTo>
                  <a:cubicBezTo>
                    <a:pt x="129029" y="618521"/>
                    <a:pt x="116071" y="631479"/>
                    <a:pt x="100086" y="631479"/>
                  </a:cubicBezTo>
                  <a:close/>
                  <a:moveTo>
                    <a:pt x="100086" y="660422"/>
                  </a:moveTo>
                  <a:cubicBezTo>
                    <a:pt x="132056" y="660422"/>
                    <a:pt x="157972" y="634506"/>
                    <a:pt x="157972" y="602536"/>
                  </a:cubicBezTo>
                  <a:cubicBezTo>
                    <a:pt x="157972" y="570566"/>
                    <a:pt x="132056" y="544650"/>
                    <a:pt x="100086" y="544650"/>
                  </a:cubicBezTo>
                  <a:cubicBezTo>
                    <a:pt x="68116" y="544650"/>
                    <a:pt x="42200" y="570566"/>
                    <a:pt x="42200" y="602536"/>
                  </a:cubicBezTo>
                  <a:cubicBezTo>
                    <a:pt x="42200" y="634506"/>
                    <a:pt x="68116" y="660422"/>
                    <a:pt x="100086" y="660422"/>
                  </a:cubicBezTo>
                  <a:close/>
                  <a:moveTo>
                    <a:pt x="636483" y="963507"/>
                  </a:moveTo>
                  <a:lnTo>
                    <a:pt x="423144" y="963507"/>
                  </a:lnTo>
                  <a:lnTo>
                    <a:pt x="417256" y="959411"/>
                  </a:lnTo>
                  <a:lnTo>
                    <a:pt x="118065" y="959411"/>
                  </a:lnTo>
                  <a:lnTo>
                    <a:pt x="118065" y="908722"/>
                  </a:lnTo>
                  <a:cubicBezTo>
                    <a:pt x="118065" y="880727"/>
                    <a:pt x="140759" y="858033"/>
                    <a:pt x="168754" y="858033"/>
                  </a:cubicBezTo>
                  <a:lnTo>
                    <a:pt x="271522" y="858033"/>
                  </a:lnTo>
                  <a:lnTo>
                    <a:pt x="44795" y="700313"/>
                  </a:lnTo>
                  <a:cubicBezTo>
                    <a:pt x="-2543" y="667383"/>
                    <a:pt x="-14222" y="602314"/>
                    <a:pt x="18708" y="554976"/>
                  </a:cubicBezTo>
                  <a:cubicBezTo>
                    <a:pt x="26940" y="543142"/>
                    <a:pt x="37181" y="533536"/>
                    <a:pt x="48652" y="526299"/>
                  </a:cubicBezTo>
                  <a:lnTo>
                    <a:pt x="74792" y="516166"/>
                  </a:lnTo>
                  <a:lnTo>
                    <a:pt x="74213" y="514501"/>
                  </a:lnTo>
                  <a:lnTo>
                    <a:pt x="631187" y="342364"/>
                  </a:lnTo>
                  <a:lnTo>
                    <a:pt x="297632" y="217056"/>
                  </a:lnTo>
                  <a:lnTo>
                    <a:pt x="272796" y="228529"/>
                  </a:lnTo>
                  <a:cubicBezTo>
                    <a:pt x="263087" y="230929"/>
                    <a:pt x="252766" y="231491"/>
                    <a:pt x="242325" y="229885"/>
                  </a:cubicBezTo>
                  <a:lnTo>
                    <a:pt x="218472" y="221008"/>
                  </a:lnTo>
                  <a:lnTo>
                    <a:pt x="164724" y="258948"/>
                  </a:lnTo>
                  <a:lnTo>
                    <a:pt x="56132" y="241600"/>
                  </a:lnTo>
                  <a:lnTo>
                    <a:pt x="6014" y="156783"/>
                  </a:lnTo>
                  <a:lnTo>
                    <a:pt x="9869" y="132366"/>
                  </a:lnTo>
                  <a:lnTo>
                    <a:pt x="25290" y="134936"/>
                  </a:lnTo>
                  <a:lnTo>
                    <a:pt x="77338" y="212042"/>
                  </a:lnTo>
                  <a:lnTo>
                    <a:pt x="156371" y="224893"/>
                  </a:lnTo>
                  <a:lnTo>
                    <a:pt x="191922" y="196932"/>
                  </a:lnTo>
                  <a:lnTo>
                    <a:pt x="178712" y="141855"/>
                  </a:lnTo>
                  <a:cubicBezTo>
                    <a:pt x="182247" y="120972"/>
                    <a:pt x="193813" y="103463"/>
                    <a:pt x="209717" y="91977"/>
                  </a:cubicBezTo>
                  <a:lnTo>
                    <a:pt x="214528" y="89741"/>
                  </a:lnTo>
                  <a:lnTo>
                    <a:pt x="186572" y="46905"/>
                  </a:lnTo>
                  <a:lnTo>
                    <a:pt x="107539" y="34698"/>
                  </a:lnTo>
                  <a:lnTo>
                    <a:pt x="34288" y="91884"/>
                  </a:lnTo>
                  <a:lnTo>
                    <a:pt x="18224" y="89314"/>
                  </a:lnTo>
                  <a:lnTo>
                    <a:pt x="22079" y="64898"/>
                  </a:lnTo>
                  <a:lnTo>
                    <a:pt x="96615" y="0"/>
                  </a:lnTo>
                  <a:lnTo>
                    <a:pt x="205206" y="17348"/>
                  </a:lnTo>
                  <a:lnTo>
                    <a:pt x="250632" y="78961"/>
                  </a:lnTo>
                  <a:lnTo>
                    <a:pt x="266742" y="78243"/>
                  </a:lnTo>
                  <a:cubicBezTo>
                    <a:pt x="287625" y="81456"/>
                    <a:pt x="305135" y="93022"/>
                    <a:pt x="316620" y="109005"/>
                  </a:cubicBezTo>
                  <a:lnTo>
                    <a:pt x="319435" y="115098"/>
                  </a:lnTo>
                  <a:lnTo>
                    <a:pt x="803977" y="300705"/>
                  </a:lnTo>
                  <a:lnTo>
                    <a:pt x="824626" y="306486"/>
                  </a:lnTo>
                  <a:cubicBezTo>
                    <a:pt x="843332" y="315879"/>
                    <a:pt x="858425" y="332417"/>
                    <a:pt x="865490" y="353933"/>
                  </a:cubicBezTo>
                  <a:cubicBezTo>
                    <a:pt x="880262" y="397608"/>
                    <a:pt x="856498" y="443851"/>
                    <a:pt x="813466" y="457981"/>
                  </a:cubicBezTo>
                  <a:lnTo>
                    <a:pt x="293089" y="618657"/>
                  </a:lnTo>
                  <a:lnTo>
                    <a:pt x="603336" y="834477"/>
                  </a:lnTo>
                  <a:lnTo>
                    <a:pt x="625895" y="858033"/>
                  </a:lnTo>
                  <a:lnTo>
                    <a:pt x="705014" y="858033"/>
                  </a:lnTo>
                  <a:cubicBezTo>
                    <a:pt x="733009" y="858033"/>
                    <a:pt x="755703" y="880727"/>
                    <a:pt x="755703" y="908722"/>
                  </a:cubicBezTo>
                  <a:lnTo>
                    <a:pt x="755703" y="959411"/>
                  </a:lnTo>
                  <a:lnTo>
                    <a:pt x="638257" y="9594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oid 24">
              <a:extLst>
                <a:ext uri="{FF2B5EF4-FFF2-40B4-BE49-F238E27FC236}">
                  <a16:creationId xmlns:a16="http://schemas.microsoft.com/office/drawing/2014/main" xmlns="" id="{31D460DF-0640-47FB-8F04-195A1FD52078}"/>
                </a:ext>
              </a:extLst>
            </p:cNvPr>
            <p:cNvSpPr>
              <a:spLocks noChangeAspect="1"/>
            </p:cNvSpPr>
            <p:nvPr/>
          </p:nvSpPr>
          <p:spPr>
            <a:xfrm rot="8369018">
              <a:off x="6543417" y="2652941"/>
              <a:ext cx="1146180" cy="1157101"/>
            </a:xfrm>
            <a:custGeom>
              <a:avLst/>
              <a:gdLst/>
              <a:ahLst/>
              <a:cxnLst/>
              <a:rect l="l" t="t" r="r" b="b"/>
              <a:pathLst>
                <a:path w="4411086" h="4453092">
                  <a:moveTo>
                    <a:pt x="3095887" y="1153910"/>
                  </a:moveTo>
                  <a:cubicBezTo>
                    <a:pt x="3119009" y="1174647"/>
                    <a:pt x="3146597" y="1191685"/>
                    <a:pt x="3177861" y="1203446"/>
                  </a:cubicBezTo>
                  <a:cubicBezTo>
                    <a:pt x="3302917" y="1250492"/>
                    <a:pt x="3439398" y="1195315"/>
                    <a:pt x="3482703" y="1080205"/>
                  </a:cubicBezTo>
                  <a:cubicBezTo>
                    <a:pt x="3526008" y="965093"/>
                    <a:pt x="3459737" y="833641"/>
                    <a:pt x="3334683" y="786595"/>
                  </a:cubicBezTo>
                  <a:cubicBezTo>
                    <a:pt x="3209628" y="739549"/>
                    <a:pt x="3073147" y="794724"/>
                    <a:pt x="3029841" y="909836"/>
                  </a:cubicBezTo>
                  <a:cubicBezTo>
                    <a:pt x="2997363" y="996169"/>
                    <a:pt x="3026521" y="1091695"/>
                    <a:pt x="3095887" y="1153910"/>
                  </a:cubicBezTo>
                  <a:close/>
                  <a:moveTo>
                    <a:pt x="3521423" y="1860548"/>
                  </a:moveTo>
                  <a:cubicBezTo>
                    <a:pt x="3544546" y="1881285"/>
                    <a:pt x="3572135" y="1898322"/>
                    <a:pt x="3603399" y="1910084"/>
                  </a:cubicBezTo>
                  <a:cubicBezTo>
                    <a:pt x="3728453" y="1957130"/>
                    <a:pt x="3864935" y="1901953"/>
                    <a:pt x="3908240" y="1786842"/>
                  </a:cubicBezTo>
                  <a:cubicBezTo>
                    <a:pt x="3951546" y="1671732"/>
                    <a:pt x="3885275" y="1540278"/>
                    <a:pt x="3760220" y="1493232"/>
                  </a:cubicBezTo>
                  <a:cubicBezTo>
                    <a:pt x="3635166" y="1446186"/>
                    <a:pt x="3498684" y="1501363"/>
                    <a:pt x="3455379" y="1616474"/>
                  </a:cubicBezTo>
                  <a:cubicBezTo>
                    <a:pt x="3422900" y="1702807"/>
                    <a:pt x="3452057" y="1798333"/>
                    <a:pt x="3521423" y="1860548"/>
                  </a:cubicBezTo>
                  <a:close/>
                  <a:moveTo>
                    <a:pt x="3507502" y="2659088"/>
                  </a:moveTo>
                  <a:cubicBezTo>
                    <a:pt x="3530625" y="2679826"/>
                    <a:pt x="3558214" y="2696863"/>
                    <a:pt x="3589478" y="2708624"/>
                  </a:cubicBezTo>
                  <a:cubicBezTo>
                    <a:pt x="3714532" y="2755670"/>
                    <a:pt x="3851014" y="2700494"/>
                    <a:pt x="3894319" y="2585383"/>
                  </a:cubicBezTo>
                  <a:cubicBezTo>
                    <a:pt x="3937624" y="2470273"/>
                    <a:pt x="3871353" y="2338820"/>
                    <a:pt x="3746299" y="2291774"/>
                  </a:cubicBezTo>
                  <a:cubicBezTo>
                    <a:pt x="3621245" y="2244728"/>
                    <a:pt x="3484763" y="2299905"/>
                    <a:pt x="3441458" y="2415014"/>
                  </a:cubicBezTo>
                  <a:cubicBezTo>
                    <a:pt x="3408979" y="2501348"/>
                    <a:pt x="3438136" y="2596873"/>
                    <a:pt x="3507502" y="2659088"/>
                  </a:cubicBezTo>
                  <a:close/>
                  <a:moveTo>
                    <a:pt x="2750047" y="3029987"/>
                  </a:moveTo>
                  <a:cubicBezTo>
                    <a:pt x="2773168" y="3050726"/>
                    <a:pt x="2800759" y="3067763"/>
                    <a:pt x="2832021" y="3079524"/>
                  </a:cubicBezTo>
                  <a:cubicBezTo>
                    <a:pt x="2957076" y="3126570"/>
                    <a:pt x="3093558" y="3071393"/>
                    <a:pt x="3136863" y="2956283"/>
                  </a:cubicBezTo>
                  <a:cubicBezTo>
                    <a:pt x="3180168" y="2841172"/>
                    <a:pt x="3113897" y="2709719"/>
                    <a:pt x="2988843" y="2662673"/>
                  </a:cubicBezTo>
                  <a:cubicBezTo>
                    <a:pt x="2863789" y="2615627"/>
                    <a:pt x="2727307" y="2670804"/>
                    <a:pt x="2684001" y="2785914"/>
                  </a:cubicBezTo>
                  <a:cubicBezTo>
                    <a:pt x="2651523" y="2872247"/>
                    <a:pt x="2680681" y="2967773"/>
                    <a:pt x="2750047" y="3029987"/>
                  </a:cubicBezTo>
                  <a:close/>
                  <a:moveTo>
                    <a:pt x="1666926" y="2573567"/>
                  </a:moveTo>
                  <a:lnTo>
                    <a:pt x="1775047" y="423729"/>
                  </a:lnTo>
                  <a:lnTo>
                    <a:pt x="1991290" y="423729"/>
                  </a:lnTo>
                  <a:lnTo>
                    <a:pt x="2099411" y="2573567"/>
                  </a:lnTo>
                  <a:close/>
                  <a:moveTo>
                    <a:pt x="1154974" y="2568578"/>
                  </a:moveTo>
                  <a:cubicBezTo>
                    <a:pt x="1178096" y="2589317"/>
                    <a:pt x="1205685" y="2606354"/>
                    <a:pt x="1236949" y="2618115"/>
                  </a:cubicBezTo>
                  <a:cubicBezTo>
                    <a:pt x="1362003" y="2665161"/>
                    <a:pt x="1498485" y="2609985"/>
                    <a:pt x="1541790" y="2494874"/>
                  </a:cubicBezTo>
                  <a:cubicBezTo>
                    <a:pt x="1585096" y="2379763"/>
                    <a:pt x="1518825" y="2248310"/>
                    <a:pt x="1393770" y="2201264"/>
                  </a:cubicBezTo>
                  <a:cubicBezTo>
                    <a:pt x="1268716" y="2154218"/>
                    <a:pt x="1132234" y="2209394"/>
                    <a:pt x="1088929" y="2324505"/>
                  </a:cubicBezTo>
                  <a:cubicBezTo>
                    <a:pt x="1056450" y="2410839"/>
                    <a:pt x="1085608" y="2506364"/>
                    <a:pt x="1154974" y="2568578"/>
                  </a:cubicBezTo>
                  <a:close/>
                  <a:moveTo>
                    <a:pt x="1811301" y="3132571"/>
                  </a:moveTo>
                  <a:lnTo>
                    <a:pt x="1704026" y="2663196"/>
                  </a:lnTo>
                  <a:lnTo>
                    <a:pt x="2117930" y="2682436"/>
                  </a:lnTo>
                  <a:lnTo>
                    <a:pt x="1967575" y="3139835"/>
                  </a:lnTo>
                  <a:close/>
                  <a:moveTo>
                    <a:pt x="474734" y="2026084"/>
                  </a:moveTo>
                  <a:cubicBezTo>
                    <a:pt x="497856" y="2046823"/>
                    <a:pt x="525445" y="2063859"/>
                    <a:pt x="556709" y="2075621"/>
                  </a:cubicBezTo>
                  <a:cubicBezTo>
                    <a:pt x="681763" y="2122667"/>
                    <a:pt x="818245" y="2067490"/>
                    <a:pt x="861550" y="1952380"/>
                  </a:cubicBezTo>
                  <a:cubicBezTo>
                    <a:pt x="904855" y="1837269"/>
                    <a:pt x="838584" y="1705816"/>
                    <a:pt x="713530" y="1658770"/>
                  </a:cubicBezTo>
                  <a:cubicBezTo>
                    <a:pt x="588476" y="1611724"/>
                    <a:pt x="451994" y="1666900"/>
                    <a:pt x="408689" y="1782011"/>
                  </a:cubicBezTo>
                  <a:cubicBezTo>
                    <a:pt x="376210" y="1868344"/>
                    <a:pt x="405367" y="1963870"/>
                    <a:pt x="474734" y="2026084"/>
                  </a:cubicBezTo>
                  <a:close/>
                  <a:moveTo>
                    <a:pt x="470005" y="2517620"/>
                  </a:moveTo>
                  <a:cubicBezTo>
                    <a:pt x="142796" y="2243059"/>
                    <a:pt x="-69074" y="1913805"/>
                    <a:pt x="20698" y="1573981"/>
                  </a:cubicBezTo>
                  <a:cubicBezTo>
                    <a:pt x="290062" y="677171"/>
                    <a:pt x="1131284" y="1373424"/>
                    <a:pt x="1417683" y="1157395"/>
                  </a:cubicBezTo>
                  <a:cubicBezTo>
                    <a:pt x="1704082" y="941367"/>
                    <a:pt x="795764" y="512391"/>
                    <a:pt x="1486994" y="164947"/>
                  </a:cubicBezTo>
                  <a:cubicBezTo>
                    <a:pt x="1963635" y="-91969"/>
                    <a:pt x="2301495" y="-33140"/>
                    <a:pt x="2924035" y="233397"/>
                  </a:cubicBezTo>
                  <a:cubicBezTo>
                    <a:pt x="3546575" y="499935"/>
                    <a:pt x="4682373" y="1460700"/>
                    <a:pt x="4352060" y="2410274"/>
                  </a:cubicBezTo>
                  <a:cubicBezTo>
                    <a:pt x="4055563" y="3262631"/>
                    <a:pt x="2903863" y="3342769"/>
                    <a:pt x="2149143" y="3248705"/>
                  </a:cubicBezTo>
                  <a:cubicBezTo>
                    <a:pt x="2120485" y="3221681"/>
                    <a:pt x="2088781" y="3200633"/>
                    <a:pt x="2056697" y="3184977"/>
                  </a:cubicBezTo>
                  <a:lnTo>
                    <a:pt x="2029525" y="3174239"/>
                  </a:lnTo>
                  <a:lnTo>
                    <a:pt x="2074465" y="2961096"/>
                  </a:lnTo>
                  <a:cubicBezTo>
                    <a:pt x="2174448" y="2968058"/>
                    <a:pt x="2268303" y="2914369"/>
                    <a:pt x="2302852" y="2822534"/>
                  </a:cubicBezTo>
                  <a:cubicBezTo>
                    <a:pt x="2344980" y="2710550"/>
                    <a:pt x="2283405" y="2583099"/>
                    <a:pt x="2164586" y="2533664"/>
                  </a:cubicBezTo>
                  <a:lnTo>
                    <a:pt x="2177079" y="2474412"/>
                  </a:lnTo>
                  <a:lnTo>
                    <a:pt x="2181423" y="2474420"/>
                  </a:lnTo>
                  <a:lnTo>
                    <a:pt x="2180348" y="2458905"/>
                  </a:lnTo>
                  <a:lnTo>
                    <a:pt x="2183345" y="2444691"/>
                  </a:lnTo>
                  <a:lnTo>
                    <a:pt x="2179364" y="2444684"/>
                  </a:lnTo>
                  <a:lnTo>
                    <a:pt x="2069296" y="855315"/>
                  </a:lnTo>
                  <a:cubicBezTo>
                    <a:pt x="2264713" y="815272"/>
                    <a:pt x="2400776" y="670372"/>
                    <a:pt x="2376696" y="524656"/>
                  </a:cubicBezTo>
                  <a:cubicBezTo>
                    <a:pt x="2351678" y="373263"/>
                    <a:pt x="2163271" y="278317"/>
                    <a:pt x="1955875" y="312591"/>
                  </a:cubicBezTo>
                  <a:cubicBezTo>
                    <a:pt x="1748480" y="346862"/>
                    <a:pt x="1600634" y="497374"/>
                    <a:pt x="1625652" y="648768"/>
                  </a:cubicBezTo>
                  <a:cubicBezTo>
                    <a:pt x="1635034" y="705540"/>
                    <a:pt x="1667392" y="754373"/>
                    <a:pt x="1715112" y="791433"/>
                  </a:cubicBezTo>
                  <a:lnTo>
                    <a:pt x="1728511" y="799403"/>
                  </a:lnTo>
                  <a:lnTo>
                    <a:pt x="1608970" y="2443607"/>
                  </a:lnTo>
                  <a:lnTo>
                    <a:pt x="1608731" y="2443607"/>
                  </a:lnTo>
                  <a:lnTo>
                    <a:pt x="1608909" y="2444461"/>
                  </a:lnTo>
                  <a:lnTo>
                    <a:pt x="1606809" y="2473335"/>
                  </a:lnTo>
                  <a:lnTo>
                    <a:pt x="1614885" y="2473351"/>
                  </a:lnTo>
                  <a:lnTo>
                    <a:pt x="1760460" y="3176931"/>
                  </a:lnTo>
                  <a:cubicBezTo>
                    <a:pt x="1363839" y="3071567"/>
                    <a:pt x="842276" y="2829991"/>
                    <a:pt x="470005" y="2517620"/>
                  </a:cubicBezTo>
                  <a:close/>
                  <a:moveTo>
                    <a:pt x="1703651" y="4144665"/>
                  </a:moveTo>
                  <a:cubicBezTo>
                    <a:pt x="1692426" y="4135382"/>
                    <a:pt x="1682479" y="4126471"/>
                    <a:pt x="1673433" y="4117764"/>
                  </a:cubicBezTo>
                  <a:cubicBezTo>
                    <a:pt x="1630012" y="4075967"/>
                    <a:pt x="1607344" y="4038835"/>
                    <a:pt x="1563711" y="3987474"/>
                  </a:cubicBezTo>
                  <a:cubicBezTo>
                    <a:pt x="1428119" y="3754817"/>
                    <a:pt x="1459551" y="3514918"/>
                    <a:pt x="1577437" y="3369529"/>
                  </a:cubicBezTo>
                  <a:cubicBezTo>
                    <a:pt x="1695323" y="3224139"/>
                    <a:pt x="1812160" y="3189516"/>
                    <a:pt x="1943877" y="3254126"/>
                  </a:cubicBezTo>
                  <a:cubicBezTo>
                    <a:pt x="2075594" y="3318736"/>
                    <a:pt x="2201944" y="3486346"/>
                    <a:pt x="2150195" y="3720844"/>
                  </a:cubicBezTo>
                  <a:cubicBezTo>
                    <a:pt x="2053054" y="4010881"/>
                    <a:pt x="2046121" y="3999957"/>
                    <a:pt x="2256634" y="4453092"/>
                  </a:cubicBezTo>
                  <a:cubicBezTo>
                    <a:pt x="1923422" y="4292924"/>
                    <a:pt x="1782225" y="4209649"/>
                    <a:pt x="1703651" y="41446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D5CF2213-852E-4240-813E-B4BEE73B7B5F}"/>
                </a:ext>
              </a:extLst>
            </p:cNvPr>
            <p:cNvGrpSpPr/>
            <p:nvPr/>
          </p:nvGrpSpPr>
          <p:grpSpPr>
            <a:xfrm>
              <a:off x="7721588" y="2772298"/>
              <a:ext cx="988480" cy="987025"/>
              <a:chOff x="2611714" y="1452659"/>
              <a:chExt cx="3963104" cy="3957283"/>
            </a:xfrm>
            <a:solidFill>
              <a:schemeClr val="bg1"/>
            </a:solidFill>
          </p:grpSpPr>
          <p:sp>
            <p:nvSpPr>
              <p:cNvPr id="17" name="Round Same Side Corner Rectangle 4">
                <a:extLst>
                  <a:ext uri="{FF2B5EF4-FFF2-40B4-BE49-F238E27FC236}">
                    <a16:creationId xmlns:a16="http://schemas.microsoft.com/office/drawing/2014/main" xmlns="" id="{15E8845B-2966-4D6E-BF28-D4FFBE0924ED}"/>
                  </a:ext>
                </a:extLst>
              </p:cNvPr>
              <p:cNvSpPr/>
              <p:nvPr/>
            </p:nvSpPr>
            <p:spPr>
              <a:xfrm rot="5400000">
                <a:off x="3996576" y="67797"/>
                <a:ext cx="1193379" cy="3963104"/>
              </a:xfrm>
              <a:custGeom>
                <a:avLst/>
                <a:gdLst>
                  <a:gd name="connsiteX0" fmla="*/ 259607 w 792088"/>
                  <a:gd name="connsiteY0" fmla="*/ 0 h 4005634"/>
                  <a:gd name="connsiteX1" fmla="*/ 532481 w 792088"/>
                  <a:gd name="connsiteY1" fmla="*/ 0 h 4005634"/>
                  <a:gd name="connsiteX2" fmla="*/ 792088 w 792088"/>
                  <a:gd name="connsiteY2" fmla="*/ 259607 h 4005634"/>
                  <a:gd name="connsiteX3" fmla="*/ 792088 w 792088"/>
                  <a:gd name="connsiteY3" fmla="*/ 4005634 h 4005634"/>
                  <a:gd name="connsiteX4" fmla="*/ 792088 w 792088"/>
                  <a:gd name="connsiteY4" fmla="*/ 4005634 h 4005634"/>
                  <a:gd name="connsiteX5" fmla="*/ 0 w 792088"/>
                  <a:gd name="connsiteY5" fmla="*/ 4005634 h 4005634"/>
                  <a:gd name="connsiteX6" fmla="*/ 0 w 792088"/>
                  <a:gd name="connsiteY6" fmla="*/ 4005634 h 4005634"/>
                  <a:gd name="connsiteX7" fmla="*/ 0 w 792088"/>
                  <a:gd name="connsiteY7" fmla="*/ 259607 h 4005634"/>
                  <a:gd name="connsiteX8" fmla="*/ 259607 w 792088"/>
                  <a:gd name="connsiteY8" fmla="*/ 0 h 4005634"/>
                  <a:gd name="connsiteX0" fmla="*/ 270239 w 802720"/>
                  <a:gd name="connsiteY0" fmla="*/ 0 h 4005634"/>
                  <a:gd name="connsiteX1" fmla="*/ 543113 w 802720"/>
                  <a:gd name="connsiteY1" fmla="*/ 0 h 4005634"/>
                  <a:gd name="connsiteX2" fmla="*/ 802720 w 802720"/>
                  <a:gd name="connsiteY2" fmla="*/ 259607 h 4005634"/>
                  <a:gd name="connsiteX3" fmla="*/ 802720 w 802720"/>
                  <a:gd name="connsiteY3" fmla="*/ 4005634 h 4005634"/>
                  <a:gd name="connsiteX4" fmla="*/ 802720 w 802720"/>
                  <a:gd name="connsiteY4" fmla="*/ 4005634 h 4005634"/>
                  <a:gd name="connsiteX5" fmla="*/ 10632 w 802720"/>
                  <a:gd name="connsiteY5" fmla="*/ 4005634 h 4005634"/>
                  <a:gd name="connsiteX6" fmla="*/ 0 w 802720"/>
                  <a:gd name="connsiteY6" fmla="*/ 3590965 h 4005634"/>
                  <a:gd name="connsiteX7" fmla="*/ 10632 w 802720"/>
                  <a:gd name="connsiteY7" fmla="*/ 259607 h 4005634"/>
                  <a:gd name="connsiteX8" fmla="*/ 270239 w 802720"/>
                  <a:gd name="connsiteY8" fmla="*/ 0 h 4005634"/>
                  <a:gd name="connsiteX0" fmla="*/ 280872 w 813353"/>
                  <a:gd name="connsiteY0" fmla="*/ 0 h 4005634"/>
                  <a:gd name="connsiteX1" fmla="*/ 553746 w 813353"/>
                  <a:gd name="connsiteY1" fmla="*/ 0 h 4005634"/>
                  <a:gd name="connsiteX2" fmla="*/ 813353 w 813353"/>
                  <a:gd name="connsiteY2" fmla="*/ 259607 h 4005634"/>
                  <a:gd name="connsiteX3" fmla="*/ 813353 w 813353"/>
                  <a:gd name="connsiteY3" fmla="*/ 4005634 h 4005634"/>
                  <a:gd name="connsiteX4" fmla="*/ 813353 w 813353"/>
                  <a:gd name="connsiteY4" fmla="*/ 4005634 h 4005634"/>
                  <a:gd name="connsiteX5" fmla="*/ 21265 w 813353"/>
                  <a:gd name="connsiteY5" fmla="*/ 4005634 h 4005634"/>
                  <a:gd name="connsiteX6" fmla="*/ 0 w 813353"/>
                  <a:gd name="connsiteY6" fmla="*/ 3590965 h 4005634"/>
                  <a:gd name="connsiteX7" fmla="*/ 21265 w 813353"/>
                  <a:gd name="connsiteY7" fmla="*/ 259607 h 4005634"/>
                  <a:gd name="connsiteX8" fmla="*/ 280872 w 813353"/>
                  <a:gd name="connsiteY8" fmla="*/ 0 h 4005634"/>
                  <a:gd name="connsiteX0" fmla="*/ 259607 w 792088"/>
                  <a:gd name="connsiteY0" fmla="*/ 0 h 4005634"/>
                  <a:gd name="connsiteX1" fmla="*/ 532481 w 792088"/>
                  <a:gd name="connsiteY1" fmla="*/ 0 h 4005634"/>
                  <a:gd name="connsiteX2" fmla="*/ 792088 w 792088"/>
                  <a:gd name="connsiteY2" fmla="*/ 259607 h 4005634"/>
                  <a:gd name="connsiteX3" fmla="*/ 792088 w 792088"/>
                  <a:gd name="connsiteY3" fmla="*/ 4005634 h 4005634"/>
                  <a:gd name="connsiteX4" fmla="*/ 792088 w 792088"/>
                  <a:gd name="connsiteY4" fmla="*/ 4005634 h 4005634"/>
                  <a:gd name="connsiteX5" fmla="*/ 0 w 792088"/>
                  <a:gd name="connsiteY5" fmla="*/ 4005634 h 4005634"/>
                  <a:gd name="connsiteX6" fmla="*/ 0 w 792088"/>
                  <a:gd name="connsiteY6" fmla="*/ 259607 h 4005634"/>
                  <a:gd name="connsiteX7" fmla="*/ 259607 w 792088"/>
                  <a:gd name="connsiteY7" fmla="*/ 0 h 4005634"/>
                  <a:gd name="connsiteX0" fmla="*/ 259607 w 792088"/>
                  <a:gd name="connsiteY0" fmla="*/ 0 h 4005634"/>
                  <a:gd name="connsiteX1" fmla="*/ 532481 w 792088"/>
                  <a:gd name="connsiteY1" fmla="*/ 0 h 4005634"/>
                  <a:gd name="connsiteX2" fmla="*/ 792088 w 792088"/>
                  <a:gd name="connsiteY2" fmla="*/ 259607 h 4005634"/>
                  <a:gd name="connsiteX3" fmla="*/ 792088 w 792088"/>
                  <a:gd name="connsiteY3" fmla="*/ 4005634 h 4005634"/>
                  <a:gd name="connsiteX4" fmla="*/ 792088 w 792088"/>
                  <a:gd name="connsiteY4" fmla="*/ 4005634 h 4005634"/>
                  <a:gd name="connsiteX5" fmla="*/ 10633 w 792088"/>
                  <a:gd name="connsiteY5" fmla="*/ 3101867 h 4005634"/>
                  <a:gd name="connsiteX6" fmla="*/ 0 w 792088"/>
                  <a:gd name="connsiteY6" fmla="*/ 259607 h 4005634"/>
                  <a:gd name="connsiteX7" fmla="*/ 259607 w 792088"/>
                  <a:gd name="connsiteY7" fmla="*/ 0 h 4005634"/>
                  <a:gd name="connsiteX0" fmla="*/ 259607 w 792088"/>
                  <a:gd name="connsiteY0" fmla="*/ 0 h 4005634"/>
                  <a:gd name="connsiteX1" fmla="*/ 532481 w 792088"/>
                  <a:gd name="connsiteY1" fmla="*/ 0 h 4005634"/>
                  <a:gd name="connsiteX2" fmla="*/ 792088 w 792088"/>
                  <a:gd name="connsiteY2" fmla="*/ 259607 h 4005634"/>
                  <a:gd name="connsiteX3" fmla="*/ 792088 w 792088"/>
                  <a:gd name="connsiteY3" fmla="*/ 4005634 h 4005634"/>
                  <a:gd name="connsiteX4" fmla="*/ 792088 w 792088"/>
                  <a:gd name="connsiteY4" fmla="*/ 4005634 h 4005634"/>
                  <a:gd name="connsiteX5" fmla="*/ 10633 w 792088"/>
                  <a:gd name="connsiteY5" fmla="*/ 3101867 h 4005634"/>
                  <a:gd name="connsiteX6" fmla="*/ 0 w 792088"/>
                  <a:gd name="connsiteY6" fmla="*/ 259607 h 4005634"/>
                  <a:gd name="connsiteX7" fmla="*/ 259607 w 792088"/>
                  <a:gd name="connsiteY7" fmla="*/ 0 h 4005634"/>
                  <a:gd name="connsiteX0" fmla="*/ 259607 w 1004739"/>
                  <a:gd name="connsiteY0" fmla="*/ 0 h 4005634"/>
                  <a:gd name="connsiteX1" fmla="*/ 532481 w 1004739"/>
                  <a:gd name="connsiteY1" fmla="*/ 0 h 4005634"/>
                  <a:gd name="connsiteX2" fmla="*/ 792088 w 1004739"/>
                  <a:gd name="connsiteY2" fmla="*/ 259607 h 4005634"/>
                  <a:gd name="connsiteX3" fmla="*/ 792088 w 1004739"/>
                  <a:gd name="connsiteY3" fmla="*/ 4005634 h 4005634"/>
                  <a:gd name="connsiteX4" fmla="*/ 1004739 w 1004739"/>
                  <a:gd name="connsiteY4" fmla="*/ 3941839 h 4005634"/>
                  <a:gd name="connsiteX5" fmla="*/ 10633 w 1004739"/>
                  <a:gd name="connsiteY5" fmla="*/ 3101867 h 4005634"/>
                  <a:gd name="connsiteX6" fmla="*/ 0 w 1004739"/>
                  <a:gd name="connsiteY6" fmla="*/ 259607 h 4005634"/>
                  <a:gd name="connsiteX7" fmla="*/ 259607 w 1004739"/>
                  <a:gd name="connsiteY7" fmla="*/ 0 h 4005634"/>
                  <a:gd name="connsiteX0" fmla="*/ 259607 w 1004739"/>
                  <a:gd name="connsiteY0" fmla="*/ 0 h 4005634"/>
                  <a:gd name="connsiteX1" fmla="*/ 532481 w 1004739"/>
                  <a:gd name="connsiteY1" fmla="*/ 0 h 4005634"/>
                  <a:gd name="connsiteX2" fmla="*/ 792088 w 1004739"/>
                  <a:gd name="connsiteY2" fmla="*/ 259607 h 4005634"/>
                  <a:gd name="connsiteX3" fmla="*/ 792090 w 1004739"/>
                  <a:gd name="connsiteY3" fmla="*/ 4005634 h 4005634"/>
                  <a:gd name="connsiteX4" fmla="*/ 1004739 w 1004739"/>
                  <a:gd name="connsiteY4" fmla="*/ 3941839 h 4005634"/>
                  <a:gd name="connsiteX5" fmla="*/ 10633 w 1004739"/>
                  <a:gd name="connsiteY5" fmla="*/ 3101867 h 4005634"/>
                  <a:gd name="connsiteX6" fmla="*/ 0 w 1004739"/>
                  <a:gd name="connsiteY6" fmla="*/ 259607 h 4005634"/>
                  <a:gd name="connsiteX7" fmla="*/ 259607 w 1004739"/>
                  <a:gd name="connsiteY7" fmla="*/ 0 h 4005634"/>
                  <a:gd name="connsiteX0" fmla="*/ 259607 w 1004739"/>
                  <a:gd name="connsiteY0" fmla="*/ 0 h 4016266"/>
                  <a:gd name="connsiteX1" fmla="*/ 532481 w 1004739"/>
                  <a:gd name="connsiteY1" fmla="*/ 0 h 4016266"/>
                  <a:gd name="connsiteX2" fmla="*/ 792088 w 1004739"/>
                  <a:gd name="connsiteY2" fmla="*/ 259607 h 4016266"/>
                  <a:gd name="connsiteX3" fmla="*/ 802725 w 1004739"/>
                  <a:gd name="connsiteY3" fmla="*/ 4016266 h 4016266"/>
                  <a:gd name="connsiteX4" fmla="*/ 1004739 w 1004739"/>
                  <a:gd name="connsiteY4" fmla="*/ 3941839 h 4016266"/>
                  <a:gd name="connsiteX5" fmla="*/ 10633 w 1004739"/>
                  <a:gd name="connsiteY5" fmla="*/ 3101867 h 4016266"/>
                  <a:gd name="connsiteX6" fmla="*/ 0 w 1004739"/>
                  <a:gd name="connsiteY6" fmla="*/ 259607 h 4016266"/>
                  <a:gd name="connsiteX7" fmla="*/ 259607 w 1004739"/>
                  <a:gd name="connsiteY7" fmla="*/ 0 h 4016266"/>
                  <a:gd name="connsiteX0" fmla="*/ 259607 w 1040242"/>
                  <a:gd name="connsiteY0" fmla="*/ 0 h 3941839"/>
                  <a:gd name="connsiteX1" fmla="*/ 532481 w 1040242"/>
                  <a:gd name="connsiteY1" fmla="*/ 0 h 3941839"/>
                  <a:gd name="connsiteX2" fmla="*/ 792088 w 1040242"/>
                  <a:gd name="connsiteY2" fmla="*/ 259607 h 3941839"/>
                  <a:gd name="connsiteX3" fmla="*/ 1004739 w 1040242"/>
                  <a:gd name="connsiteY3" fmla="*/ 3941839 h 3941839"/>
                  <a:gd name="connsiteX4" fmla="*/ 10633 w 1040242"/>
                  <a:gd name="connsiteY4" fmla="*/ 3101867 h 3941839"/>
                  <a:gd name="connsiteX5" fmla="*/ 0 w 1040242"/>
                  <a:gd name="connsiteY5" fmla="*/ 259607 h 3941839"/>
                  <a:gd name="connsiteX6" fmla="*/ 259607 w 1040242"/>
                  <a:gd name="connsiteY6" fmla="*/ 0 h 3941839"/>
                  <a:gd name="connsiteX0" fmla="*/ 259607 w 1384020"/>
                  <a:gd name="connsiteY0" fmla="*/ 0 h 3984369"/>
                  <a:gd name="connsiteX1" fmla="*/ 532481 w 1384020"/>
                  <a:gd name="connsiteY1" fmla="*/ 0 h 3984369"/>
                  <a:gd name="connsiteX2" fmla="*/ 792088 w 1384020"/>
                  <a:gd name="connsiteY2" fmla="*/ 259607 h 3984369"/>
                  <a:gd name="connsiteX3" fmla="*/ 1366248 w 1384020"/>
                  <a:gd name="connsiteY3" fmla="*/ 3984369 h 3984369"/>
                  <a:gd name="connsiteX4" fmla="*/ 10633 w 1384020"/>
                  <a:gd name="connsiteY4" fmla="*/ 3101867 h 3984369"/>
                  <a:gd name="connsiteX5" fmla="*/ 0 w 1384020"/>
                  <a:gd name="connsiteY5" fmla="*/ 259607 h 3984369"/>
                  <a:gd name="connsiteX6" fmla="*/ 259607 w 1384020"/>
                  <a:gd name="connsiteY6" fmla="*/ 0 h 3984369"/>
                  <a:gd name="connsiteX0" fmla="*/ 259607 w 1128565"/>
                  <a:gd name="connsiteY0" fmla="*/ 0 h 4016267"/>
                  <a:gd name="connsiteX1" fmla="*/ 532481 w 1128565"/>
                  <a:gd name="connsiteY1" fmla="*/ 0 h 4016267"/>
                  <a:gd name="connsiteX2" fmla="*/ 792088 w 1128565"/>
                  <a:gd name="connsiteY2" fmla="*/ 259607 h 4016267"/>
                  <a:gd name="connsiteX3" fmla="*/ 1100436 w 1128565"/>
                  <a:gd name="connsiteY3" fmla="*/ 4016267 h 4016267"/>
                  <a:gd name="connsiteX4" fmla="*/ 10633 w 1128565"/>
                  <a:gd name="connsiteY4" fmla="*/ 3101867 h 4016267"/>
                  <a:gd name="connsiteX5" fmla="*/ 0 w 1128565"/>
                  <a:gd name="connsiteY5" fmla="*/ 259607 h 4016267"/>
                  <a:gd name="connsiteX6" fmla="*/ 259607 w 1128565"/>
                  <a:gd name="connsiteY6" fmla="*/ 0 h 4016267"/>
                  <a:gd name="connsiteX0" fmla="*/ 259607 w 1128565"/>
                  <a:gd name="connsiteY0" fmla="*/ 0 h 4016267"/>
                  <a:gd name="connsiteX1" fmla="*/ 532481 w 1128565"/>
                  <a:gd name="connsiteY1" fmla="*/ 0 h 4016267"/>
                  <a:gd name="connsiteX2" fmla="*/ 792088 w 1128565"/>
                  <a:gd name="connsiteY2" fmla="*/ 259607 h 4016267"/>
                  <a:gd name="connsiteX3" fmla="*/ 1100436 w 1128565"/>
                  <a:gd name="connsiteY3" fmla="*/ 4016267 h 4016267"/>
                  <a:gd name="connsiteX4" fmla="*/ 10633 w 1128565"/>
                  <a:gd name="connsiteY4" fmla="*/ 3101867 h 4016267"/>
                  <a:gd name="connsiteX5" fmla="*/ 0 w 1128565"/>
                  <a:gd name="connsiteY5" fmla="*/ 259607 h 4016267"/>
                  <a:gd name="connsiteX6" fmla="*/ 259607 w 1128565"/>
                  <a:gd name="connsiteY6" fmla="*/ 0 h 4016267"/>
                  <a:gd name="connsiteX0" fmla="*/ 259607 w 1148583"/>
                  <a:gd name="connsiteY0" fmla="*/ 0 h 3963104"/>
                  <a:gd name="connsiteX1" fmla="*/ 532481 w 1148583"/>
                  <a:gd name="connsiteY1" fmla="*/ 0 h 3963104"/>
                  <a:gd name="connsiteX2" fmla="*/ 792088 w 1148583"/>
                  <a:gd name="connsiteY2" fmla="*/ 259607 h 3963104"/>
                  <a:gd name="connsiteX3" fmla="*/ 1121701 w 1148583"/>
                  <a:gd name="connsiteY3" fmla="*/ 3963104 h 3963104"/>
                  <a:gd name="connsiteX4" fmla="*/ 10633 w 1148583"/>
                  <a:gd name="connsiteY4" fmla="*/ 3101867 h 3963104"/>
                  <a:gd name="connsiteX5" fmla="*/ 0 w 1148583"/>
                  <a:gd name="connsiteY5" fmla="*/ 259607 h 3963104"/>
                  <a:gd name="connsiteX6" fmla="*/ 259607 w 1148583"/>
                  <a:gd name="connsiteY6" fmla="*/ 0 h 3963104"/>
                  <a:gd name="connsiteX0" fmla="*/ 291731 w 1180707"/>
                  <a:gd name="connsiteY0" fmla="*/ 0 h 3963104"/>
                  <a:gd name="connsiteX1" fmla="*/ 564605 w 1180707"/>
                  <a:gd name="connsiteY1" fmla="*/ 0 h 3963104"/>
                  <a:gd name="connsiteX2" fmla="*/ 824212 w 1180707"/>
                  <a:gd name="connsiteY2" fmla="*/ 259607 h 3963104"/>
                  <a:gd name="connsiteX3" fmla="*/ 1153825 w 1180707"/>
                  <a:gd name="connsiteY3" fmla="*/ 3963104 h 3963104"/>
                  <a:gd name="connsiteX4" fmla="*/ 228 w 1180707"/>
                  <a:gd name="connsiteY4" fmla="*/ 2867951 h 3963104"/>
                  <a:gd name="connsiteX5" fmla="*/ 32124 w 1180707"/>
                  <a:gd name="connsiteY5" fmla="*/ 259607 h 3963104"/>
                  <a:gd name="connsiteX6" fmla="*/ 291731 w 1180707"/>
                  <a:gd name="connsiteY6" fmla="*/ 0 h 3963104"/>
                  <a:gd name="connsiteX0" fmla="*/ 291731 w 1180707"/>
                  <a:gd name="connsiteY0" fmla="*/ 0 h 3963104"/>
                  <a:gd name="connsiteX1" fmla="*/ 564605 w 1180707"/>
                  <a:gd name="connsiteY1" fmla="*/ 0 h 3963104"/>
                  <a:gd name="connsiteX2" fmla="*/ 824212 w 1180707"/>
                  <a:gd name="connsiteY2" fmla="*/ 259607 h 3963104"/>
                  <a:gd name="connsiteX3" fmla="*/ 1153825 w 1180707"/>
                  <a:gd name="connsiteY3" fmla="*/ 3963104 h 3963104"/>
                  <a:gd name="connsiteX4" fmla="*/ 228 w 1180707"/>
                  <a:gd name="connsiteY4" fmla="*/ 2867951 h 3963104"/>
                  <a:gd name="connsiteX5" fmla="*/ 32124 w 1180707"/>
                  <a:gd name="connsiteY5" fmla="*/ 259607 h 3963104"/>
                  <a:gd name="connsiteX6" fmla="*/ 291731 w 1180707"/>
                  <a:gd name="connsiteY6" fmla="*/ 0 h 3963104"/>
                  <a:gd name="connsiteX0" fmla="*/ 291731 w 1180707"/>
                  <a:gd name="connsiteY0" fmla="*/ 0 h 3963104"/>
                  <a:gd name="connsiteX1" fmla="*/ 564605 w 1180707"/>
                  <a:gd name="connsiteY1" fmla="*/ 0 h 3963104"/>
                  <a:gd name="connsiteX2" fmla="*/ 824212 w 1180707"/>
                  <a:gd name="connsiteY2" fmla="*/ 259607 h 3963104"/>
                  <a:gd name="connsiteX3" fmla="*/ 1153825 w 1180707"/>
                  <a:gd name="connsiteY3" fmla="*/ 3963104 h 3963104"/>
                  <a:gd name="connsiteX4" fmla="*/ 228 w 1180707"/>
                  <a:gd name="connsiteY4" fmla="*/ 2867951 h 3963104"/>
                  <a:gd name="connsiteX5" fmla="*/ 32124 w 1180707"/>
                  <a:gd name="connsiteY5" fmla="*/ 259607 h 3963104"/>
                  <a:gd name="connsiteX6" fmla="*/ 291731 w 1180707"/>
                  <a:gd name="connsiteY6" fmla="*/ 0 h 3963104"/>
                  <a:gd name="connsiteX0" fmla="*/ 291731 w 1180707"/>
                  <a:gd name="connsiteY0" fmla="*/ 0 h 3963104"/>
                  <a:gd name="connsiteX1" fmla="*/ 564605 w 1180707"/>
                  <a:gd name="connsiteY1" fmla="*/ 0 h 3963104"/>
                  <a:gd name="connsiteX2" fmla="*/ 824212 w 1180707"/>
                  <a:gd name="connsiteY2" fmla="*/ 259607 h 3963104"/>
                  <a:gd name="connsiteX3" fmla="*/ 1153825 w 1180707"/>
                  <a:gd name="connsiteY3" fmla="*/ 3963104 h 3963104"/>
                  <a:gd name="connsiteX4" fmla="*/ 228 w 1180707"/>
                  <a:gd name="connsiteY4" fmla="*/ 2867951 h 3963104"/>
                  <a:gd name="connsiteX5" fmla="*/ 32124 w 1180707"/>
                  <a:gd name="connsiteY5" fmla="*/ 259607 h 3963104"/>
                  <a:gd name="connsiteX6" fmla="*/ 291731 w 1180707"/>
                  <a:gd name="connsiteY6" fmla="*/ 0 h 3963104"/>
                  <a:gd name="connsiteX0" fmla="*/ 291731 w 1210113"/>
                  <a:gd name="connsiteY0" fmla="*/ 0 h 3963640"/>
                  <a:gd name="connsiteX1" fmla="*/ 564605 w 1210113"/>
                  <a:gd name="connsiteY1" fmla="*/ 0 h 3963640"/>
                  <a:gd name="connsiteX2" fmla="*/ 824212 w 1210113"/>
                  <a:gd name="connsiteY2" fmla="*/ 259607 h 3963640"/>
                  <a:gd name="connsiteX3" fmla="*/ 1153825 w 1210113"/>
                  <a:gd name="connsiteY3" fmla="*/ 3963104 h 3963640"/>
                  <a:gd name="connsiteX4" fmla="*/ 228 w 1210113"/>
                  <a:gd name="connsiteY4" fmla="*/ 2867951 h 3963640"/>
                  <a:gd name="connsiteX5" fmla="*/ 32124 w 1210113"/>
                  <a:gd name="connsiteY5" fmla="*/ 259607 h 3963640"/>
                  <a:gd name="connsiteX6" fmla="*/ 291731 w 1210113"/>
                  <a:gd name="connsiteY6" fmla="*/ 0 h 3963640"/>
                  <a:gd name="connsiteX0" fmla="*/ 291731 w 1202597"/>
                  <a:gd name="connsiteY0" fmla="*/ 0 h 3963104"/>
                  <a:gd name="connsiteX1" fmla="*/ 564605 w 1202597"/>
                  <a:gd name="connsiteY1" fmla="*/ 0 h 3963104"/>
                  <a:gd name="connsiteX2" fmla="*/ 824212 w 1202597"/>
                  <a:gd name="connsiteY2" fmla="*/ 259607 h 3963104"/>
                  <a:gd name="connsiteX3" fmla="*/ 865240 w 1202597"/>
                  <a:gd name="connsiteY3" fmla="*/ 2853423 h 3963104"/>
                  <a:gd name="connsiteX4" fmla="*/ 1153825 w 1202597"/>
                  <a:gd name="connsiteY4" fmla="*/ 3963104 h 3963104"/>
                  <a:gd name="connsiteX5" fmla="*/ 228 w 1202597"/>
                  <a:gd name="connsiteY5" fmla="*/ 2867951 h 3963104"/>
                  <a:gd name="connsiteX6" fmla="*/ 32124 w 1202597"/>
                  <a:gd name="connsiteY6" fmla="*/ 259607 h 3963104"/>
                  <a:gd name="connsiteX7" fmla="*/ 291731 w 1202597"/>
                  <a:gd name="connsiteY7" fmla="*/ 0 h 3963104"/>
                  <a:gd name="connsiteX0" fmla="*/ 291731 w 1197202"/>
                  <a:gd name="connsiteY0" fmla="*/ 0 h 3963104"/>
                  <a:gd name="connsiteX1" fmla="*/ 564605 w 1197202"/>
                  <a:gd name="connsiteY1" fmla="*/ 0 h 3963104"/>
                  <a:gd name="connsiteX2" fmla="*/ 824212 w 1197202"/>
                  <a:gd name="connsiteY2" fmla="*/ 259607 h 3963104"/>
                  <a:gd name="connsiteX3" fmla="*/ 865240 w 1197202"/>
                  <a:gd name="connsiteY3" fmla="*/ 2853423 h 3963104"/>
                  <a:gd name="connsiteX4" fmla="*/ 1153825 w 1197202"/>
                  <a:gd name="connsiteY4" fmla="*/ 3963104 h 3963104"/>
                  <a:gd name="connsiteX5" fmla="*/ 228 w 1197202"/>
                  <a:gd name="connsiteY5" fmla="*/ 2867951 h 3963104"/>
                  <a:gd name="connsiteX6" fmla="*/ 32124 w 1197202"/>
                  <a:gd name="connsiteY6" fmla="*/ 259607 h 3963104"/>
                  <a:gd name="connsiteX7" fmla="*/ 291731 w 1197202"/>
                  <a:gd name="connsiteY7" fmla="*/ 0 h 3963104"/>
                  <a:gd name="connsiteX0" fmla="*/ 291731 w 1197202"/>
                  <a:gd name="connsiteY0" fmla="*/ 0 h 3963104"/>
                  <a:gd name="connsiteX1" fmla="*/ 564605 w 1197202"/>
                  <a:gd name="connsiteY1" fmla="*/ 0 h 3963104"/>
                  <a:gd name="connsiteX2" fmla="*/ 824212 w 1197202"/>
                  <a:gd name="connsiteY2" fmla="*/ 259607 h 3963104"/>
                  <a:gd name="connsiteX3" fmla="*/ 865240 w 1197202"/>
                  <a:gd name="connsiteY3" fmla="*/ 2853423 h 3963104"/>
                  <a:gd name="connsiteX4" fmla="*/ 1153825 w 1197202"/>
                  <a:gd name="connsiteY4" fmla="*/ 3963104 h 3963104"/>
                  <a:gd name="connsiteX5" fmla="*/ 228 w 1197202"/>
                  <a:gd name="connsiteY5" fmla="*/ 2867951 h 3963104"/>
                  <a:gd name="connsiteX6" fmla="*/ 32124 w 1197202"/>
                  <a:gd name="connsiteY6" fmla="*/ 259607 h 3963104"/>
                  <a:gd name="connsiteX7" fmla="*/ 291731 w 1197202"/>
                  <a:gd name="connsiteY7" fmla="*/ 0 h 3963104"/>
                  <a:gd name="connsiteX0" fmla="*/ 291731 w 1195100"/>
                  <a:gd name="connsiteY0" fmla="*/ 0 h 3963104"/>
                  <a:gd name="connsiteX1" fmla="*/ 564605 w 1195100"/>
                  <a:gd name="connsiteY1" fmla="*/ 0 h 3963104"/>
                  <a:gd name="connsiteX2" fmla="*/ 824212 w 1195100"/>
                  <a:gd name="connsiteY2" fmla="*/ 259607 h 3963104"/>
                  <a:gd name="connsiteX3" fmla="*/ 833342 w 1195100"/>
                  <a:gd name="connsiteY3" fmla="*/ 2864055 h 3963104"/>
                  <a:gd name="connsiteX4" fmla="*/ 1153825 w 1195100"/>
                  <a:gd name="connsiteY4" fmla="*/ 3963104 h 3963104"/>
                  <a:gd name="connsiteX5" fmla="*/ 228 w 1195100"/>
                  <a:gd name="connsiteY5" fmla="*/ 2867951 h 3963104"/>
                  <a:gd name="connsiteX6" fmla="*/ 32124 w 1195100"/>
                  <a:gd name="connsiteY6" fmla="*/ 259607 h 3963104"/>
                  <a:gd name="connsiteX7" fmla="*/ 291731 w 1195100"/>
                  <a:gd name="connsiteY7" fmla="*/ 0 h 3963104"/>
                  <a:gd name="connsiteX0" fmla="*/ 291731 w 1197202"/>
                  <a:gd name="connsiteY0" fmla="*/ 0 h 3963104"/>
                  <a:gd name="connsiteX1" fmla="*/ 564605 w 1197202"/>
                  <a:gd name="connsiteY1" fmla="*/ 0 h 3963104"/>
                  <a:gd name="connsiteX2" fmla="*/ 824212 w 1197202"/>
                  <a:gd name="connsiteY2" fmla="*/ 259607 h 3963104"/>
                  <a:gd name="connsiteX3" fmla="*/ 865240 w 1197202"/>
                  <a:gd name="connsiteY3" fmla="*/ 2864055 h 3963104"/>
                  <a:gd name="connsiteX4" fmla="*/ 1153825 w 1197202"/>
                  <a:gd name="connsiteY4" fmla="*/ 3963104 h 3963104"/>
                  <a:gd name="connsiteX5" fmla="*/ 228 w 1197202"/>
                  <a:gd name="connsiteY5" fmla="*/ 2867951 h 3963104"/>
                  <a:gd name="connsiteX6" fmla="*/ 32124 w 1197202"/>
                  <a:gd name="connsiteY6" fmla="*/ 259607 h 3963104"/>
                  <a:gd name="connsiteX7" fmla="*/ 291731 w 1197202"/>
                  <a:gd name="connsiteY7" fmla="*/ 0 h 3963104"/>
                  <a:gd name="connsiteX0" fmla="*/ 291731 w 1197202"/>
                  <a:gd name="connsiteY0" fmla="*/ 0 h 3963104"/>
                  <a:gd name="connsiteX1" fmla="*/ 564605 w 1197202"/>
                  <a:gd name="connsiteY1" fmla="*/ 0 h 3963104"/>
                  <a:gd name="connsiteX2" fmla="*/ 824212 w 1197202"/>
                  <a:gd name="connsiteY2" fmla="*/ 259607 h 3963104"/>
                  <a:gd name="connsiteX3" fmla="*/ 865240 w 1197202"/>
                  <a:gd name="connsiteY3" fmla="*/ 2864055 h 3963104"/>
                  <a:gd name="connsiteX4" fmla="*/ 1153825 w 1197202"/>
                  <a:gd name="connsiteY4" fmla="*/ 3963104 h 3963104"/>
                  <a:gd name="connsiteX5" fmla="*/ 228 w 1197202"/>
                  <a:gd name="connsiteY5" fmla="*/ 2867951 h 3963104"/>
                  <a:gd name="connsiteX6" fmla="*/ 32124 w 1197202"/>
                  <a:gd name="connsiteY6" fmla="*/ 259607 h 3963104"/>
                  <a:gd name="connsiteX7" fmla="*/ 291731 w 1197202"/>
                  <a:gd name="connsiteY7" fmla="*/ 0 h 3963104"/>
                  <a:gd name="connsiteX0" fmla="*/ 291731 w 1197202"/>
                  <a:gd name="connsiteY0" fmla="*/ 0 h 3963104"/>
                  <a:gd name="connsiteX1" fmla="*/ 564605 w 1197202"/>
                  <a:gd name="connsiteY1" fmla="*/ 0 h 3963104"/>
                  <a:gd name="connsiteX2" fmla="*/ 824212 w 1197202"/>
                  <a:gd name="connsiteY2" fmla="*/ 259607 h 3963104"/>
                  <a:gd name="connsiteX3" fmla="*/ 865240 w 1197202"/>
                  <a:gd name="connsiteY3" fmla="*/ 2864055 h 3963104"/>
                  <a:gd name="connsiteX4" fmla="*/ 1153825 w 1197202"/>
                  <a:gd name="connsiteY4" fmla="*/ 3963104 h 3963104"/>
                  <a:gd name="connsiteX5" fmla="*/ 228 w 1197202"/>
                  <a:gd name="connsiteY5" fmla="*/ 2867951 h 3963104"/>
                  <a:gd name="connsiteX6" fmla="*/ 32124 w 1197202"/>
                  <a:gd name="connsiteY6" fmla="*/ 259607 h 3963104"/>
                  <a:gd name="connsiteX7" fmla="*/ 291731 w 1197202"/>
                  <a:gd name="connsiteY7" fmla="*/ 0 h 3963104"/>
                  <a:gd name="connsiteX0" fmla="*/ 291731 w 1197202"/>
                  <a:gd name="connsiteY0" fmla="*/ 0 h 3963104"/>
                  <a:gd name="connsiteX1" fmla="*/ 564605 w 1197202"/>
                  <a:gd name="connsiteY1" fmla="*/ 0 h 3963104"/>
                  <a:gd name="connsiteX2" fmla="*/ 824212 w 1197202"/>
                  <a:gd name="connsiteY2" fmla="*/ 259607 h 3963104"/>
                  <a:gd name="connsiteX3" fmla="*/ 865240 w 1197202"/>
                  <a:gd name="connsiteY3" fmla="*/ 2864055 h 3963104"/>
                  <a:gd name="connsiteX4" fmla="*/ 1153825 w 1197202"/>
                  <a:gd name="connsiteY4" fmla="*/ 3963104 h 3963104"/>
                  <a:gd name="connsiteX5" fmla="*/ 228 w 1197202"/>
                  <a:gd name="connsiteY5" fmla="*/ 2867951 h 3963104"/>
                  <a:gd name="connsiteX6" fmla="*/ 32124 w 1197202"/>
                  <a:gd name="connsiteY6" fmla="*/ 259607 h 3963104"/>
                  <a:gd name="connsiteX7" fmla="*/ 291731 w 1197202"/>
                  <a:gd name="connsiteY7" fmla="*/ 0 h 3963104"/>
                  <a:gd name="connsiteX0" fmla="*/ 291731 w 1197202"/>
                  <a:gd name="connsiteY0" fmla="*/ 0 h 3963104"/>
                  <a:gd name="connsiteX1" fmla="*/ 564605 w 1197202"/>
                  <a:gd name="connsiteY1" fmla="*/ 0 h 3963104"/>
                  <a:gd name="connsiteX2" fmla="*/ 824212 w 1197202"/>
                  <a:gd name="connsiteY2" fmla="*/ 259607 h 3963104"/>
                  <a:gd name="connsiteX3" fmla="*/ 865240 w 1197202"/>
                  <a:gd name="connsiteY3" fmla="*/ 2864055 h 3963104"/>
                  <a:gd name="connsiteX4" fmla="*/ 1153825 w 1197202"/>
                  <a:gd name="connsiteY4" fmla="*/ 3963104 h 3963104"/>
                  <a:gd name="connsiteX5" fmla="*/ 228 w 1197202"/>
                  <a:gd name="connsiteY5" fmla="*/ 2867951 h 3963104"/>
                  <a:gd name="connsiteX6" fmla="*/ 32124 w 1197202"/>
                  <a:gd name="connsiteY6" fmla="*/ 259607 h 3963104"/>
                  <a:gd name="connsiteX7" fmla="*/ 291731 w 1197202"/>
                  <a:gd name="connsiteY7" fmla="*/ 0 h 3963104"/>
                  <a:gd name="connsiteX0" fmla="*/ 291731 w 1195777"/>
                  <a:gd name="connsiteY0" fmla="*/ 0 h 3963104"/>
                  <a:gd name="connsiteX1" fmla="*/ 564605 w 1195777"/>
                  <a:gd name="connsiteY1" fmla="*/ 0 h 3963104"/>
                  <a:gd name="connsiteX2" fmla="*/ 824212 w 1195777"/>
                  <a:gd name="connsiteY2" fmla="*/ 259607 h 3963104"/>
                  <a:gd name="connsiteX3" fmla="*/ 843975 w 1195777"/>
                  <a:gd name="connsiteY3" fmla="*/ 2832157 h 3963104"/>
                  <a:gd name="connsiteX4" fmla="*/ 1153825 w 1195777"/>
                  <a:gd name="connsiteY4" fmla="*/ 3963104 h 3963104"/>
                  <a:gd name="connsiteX5" fmla="*/ 228 w 1195777"/>
                  <a:gd name="connsiteY5" fmla="*/ 2867951 h 3963104"/>
                  <a:gd name="connsiteX6" fmla="*/ 32124 w 1195777"/>
                  <a:gd name="connsiteY6" fmla="*/ 259607 h 3963104"/>
                  <a:gd name="connsiteX7" fmla="*/ 291731 w 1195777"/>
                  <a:gd name="connsiteY7" fmla="*/ 0 h 3963104"/>
                  <a:gd name="connsiteX0" fmla="*/ 291731 w 1194715"/>
                  <a:gd name="connsiteY0" fmla="*/ 0 h 3963104"/>
                  <a:gd name="connsiteX1" fmla="*/ 564605 w 1194715"/>
                  <a:gd name="connsiteY1" fmla="*/ 0 h 3963104"/>
                  <a:gd name="connsiteX2" fmla="*/ 824212 w 1194715"/>
                  <a:gd name="connsiteY2" fmla="*/ 259607 h 3963104"/>
                  <a:gd name="connsiteX3" fmla="*/ 827147 w 1194715"/>
                  <a:gd name="connsiteY3" fmla="*/ 2820937 h 3963104"/>
                  <a:gd name="connsiteX4" fmla="*/ 1153825 w 1194715"/>
                  <a:gd name="connsiteY4" fmla="*/ 3963104 h 3963104"/>
                  <a:gd name="connsiteX5" fmla="*/ 228 w 1194715"/>
                  <a:gd name="connsiteY5" fmla="*/ 2867951 h 3963104"/>
                  <a:gd name="connsiteX6" fmla="*/ 32124 w 1194715"/>
                  <a:gd name="connsiteY6" fmla="*/ 259607 h 3963104"/>
                  <a:gd name="connsiteX7" fmla="*/ 291731 w 1194715"/>
                  <a:gd name="connsiteY7" fmla="*/ 0 h 3963104"/>
                  <a:gd name="connsiteX0" fmla="*/ 291731 w 1194715"/>
                  <a:gd name="connsiteY0" fmla="*/ 0 h 3963104"/>
                  <a:gd name="connsiteX1" fmla="*/ 564605 w 1194715"/>
                  <a:gd name="connsiteY1" fmla="*/ 0 h 3963104"/>
                  <a:gd name="connsiteX2" fmla="*/ 824212 w 1194715"/>
                  <a:gd name="connsiteY2" fmla="*/ 259607 h 3963104"/>
                  <a:gd name="connsiteX3" fmla="*/ 827147 w 1194715"/>
                  <a:gd name="connsiteY3" fmla="*/ 2820937 h 3963104"/>
                  <a:gd name="connsiteX4" fmla="*/ 1153825 w 1194715"/>
                  <a:gd name="connsiteY4" fmla="*/ 3963104 h 3963104"/>
                  <a:gd name="connsiteX5" fmla="*/ 228 w 1194715"/>
                  <a:gd name="connsiteY5" fmla="*/ 2867951 h 3963104"/>
                  <a:gd name="connsiteX6" fmla="*/ 32124 w 1194715"/>
                  <a:gd name="connsiteY6" fmla="*/ 259607 h 3963104"/>
                  <a:gd name="connsiteX7" fmla="*/ 291731 w 1194715"/>
                  <a:gd name="connsiteY7" fmla="*/ 0 h 3963104"/>
                  <a:gd name="connsiteX0" fmla="*/ 291731 w 1194715"/>
                  <a:gd name="connsiteY0" fmla="*/ 0 h 3963104"/>
                  <a:gd name="connsiteX1" fmla="*/ 564605 w 1194715"/>
                  <a:gd name="connsiteY1" fmla="*/ 0 h 3963104"/>
                  <a:gd name="connsiteX2" fmla="*/ 824212 w 1194715"/>
                  <a:gd name="connsiteY2" fmla="*/ 259607 h 3963104"/>
                  <a:gd name="connsiteX3" fmla="*/ 827147 w 1194715"/>
                  <a:gd name="connsiteY3" fmla="*/ 2820937 h 3963104"/>
                  <a:gd name="connsiteX4" fmla="*/ 1153825 w 1194715"/>
                  <a:gd name="connsiteY4" fmla="*/ 3963104 h 3963104"/>
                  <a:gd name="connsiteX5" fmla="*/ 228 w 1194715"/>
                  <a:gd name="connsiteY5" fmla="*/ 2867951 h 3963104"/>
                  <a:gd name="connsiteX6" fmla="*/ 32124 w 1194715"/>
                  <a:gd name="connsiteY6" fmla="*/ 259607 h 3963104"/>
                  <a:gd name="connsiteX7" fmla="*/ 291731 w 1194715"/>
                  <a:gd name="connsiteY7" fmla="*/ 0 h 3963104"/>
                  <a:gd name="connsiteX0" fmla="*/ 291731 w 1194715"/>
                  <a:gd name="connsiteY0" fmla="*/ 0 h 3963104"/>
                  <a:gd name="connsiteX1" fmla="*/ 564605 w 1194715"/>
                  <a:gd name="connsiteY1" fmla="*/ 0 h 3963104"/>
                  <a:gd name="connsiteX2" fmla="*/ 824212 w 1194715"/>
                  <a:gd name="connsiteY2" fmla="*/ 259607 h 3963104"/>
                  <a:gd name="connsiteX3" fmla="*/ 827147 w 1194715"/>
                  <a:gd name="connsiteY3" fmla="*/ 2820937 h 3963104"/>
                  <a:gd name="connsiteX4" fmla="*/ 1153825 w 1194715"/>
                  <a:gd name="connsiteY4" fmla="*/ 3963104 h 3963104"/>
                  <a:gd name="connsiteX5" fmla="*/ 228 w 1194715"/>
                  <a:gd name="connsiteY5" fmla="*/ 2867951 h 3963104"/>
                  <a:gd name="connsiteX6" fmla="*/ 32124 w 1194715"/>
                  <a:gd name="connsiteY6" fmla="*/ 259607 h 3963104"/>
                  <a:gd name="connsiteX7" fmla="*/ 291731 w 1194715"/>
                  <a:gd name="connsiteY7" fmla="*/ 0 h 3963104"/>
                  <a:gd name="connsiteX0" fmla="*/ 291731 w 1194715"/>
                  <a:gd name="connsiteY0" fmla="*/ 0 h 3963104"/>
                  <a:gd name="connsiteX1" fmla="*/ 564605 w 1194715"/>
                  <a:gd name="connsiteY1" fmla="*/ 0 h 3963104"/>
                  <a:gd name="connsiteX2" fmla="*/ 824212 w 1194715"/>
                  <a:gd name="connsiteY2" fmla="*/ 259607 h 3963104"/>
                  <a:gd name="connsiteX3" fmla="*/ 827147 w 1194715"/>
                  <a:gd name="connsiteY3" fmla="*/ 2820937 h 3963104"/>
                  <a:gd name="connsiteX4" fmla="*/ 1153825 w 1194715"/>
                  <a:gd name="connsiteY4" fmla="*/ 3963104 h 3963104"/>
                  <a:gd name="connsiteX5" fmla="*/ 228 w 1194715"/>
                  <a:gd name="connsiteY5" fmla="*/ 2867951 h 3963104"/>
                  <a:gd name="connsiteX6" fmla="*/ 32124 w 1194715"/>
                  <a:gd name="connsiteY6" fmla="*/ 259607 h 3963104"/>
                  <a:gd name="connsiteX7" fmla="*/ 291731 w 1194715"/>
                  <a:gd name="connsiteY7" fmla="*/ 0 h 3963104"/>
                  <a:gd name="connsiteX0" fmla="*/ 291731 w 1193379"/>
                  <a:gd name="connsiteY0" fmla="*/ 0 h 3963104"/>
                  <a:gd name="connsiteX1" fmla="*/ 564605 w 1193379"/>
                  <a:gd name="connsiteY1" fmla="*/ 0 h 3963104"/>
                  <a:gd name="connsiteX2" fmla="*/ 824212 w 1193379"/>
                  <a:gd name="connsiteY2" fmla="*/ 259607 h 3963104"/>
                  <a:gd name="connsiteX3" fmla="*/ 804710 w 1193379"/>
                  <a:gd name="connsiteY3" fmla="*/ 2820937 h 3963104"/>
                  <a:gd name="connsiteX4" fmla="*/ 1153825 w 1193379"/>
                  <a:gd name="connsiteY4" fmla="*/ 3963104 h 3963104"/>
                  <a:gd name="connsiteX5" fmla="*/ 228 w 1193379"/>
                  <a:gd name="connsiteY5" fmla="*/ 2867951 h 3963104"/>
                  <a:gd name="connsiteX6" fmla="*/ 32124 w 1193379"/>
                  <a:gd name="connsiteY6" fmla="*/ 259607 h 3963104"/>
                  <a:gd name="connsiteX7" fmla="*/ 291731 w 1193379"/>
                  <a:gd name="connsiteY7" fmla="*/ 0 h 3963104"/>
                  <a:gd name="connsiteX0" fmla="*/ 291731 w 1193379"/>
                  <a:gd name="connsiteY0" fmla="*/ 0 h 3963104"/>
                  <a:gd name="connsiteX1" fmla="*/ 564605 w 1193379"/>
                  <a:gd name="connsiteY1" fmla="*/ 0 h 3963104"/>
                  <a:gd name="connsiteX2" fmla="*/ 824212 w 1193379"/>
                  <a:gd name="connsiteY2" fmla="*/ 259607 h 3963104"/>
                  <a:gd name="connsiteX3" fmla="*/ 804710 w 1193379"/>
                  <a:gd name="connsiteY3" fmla="*/ 2820937 h 3963104"/>
                  <a:gd name="connsiteX4" fmla="*/ 1153825 w 1193379"/>
                  <a:gd name="connsiteY4" fmla="*/ 3963104 h 3963104"/>
                  <a:gd name="connsiteX5" fmla="*/ 228 w 1193379"/>
                  <a:gd name="connsiteY5" fmla="*/ 2867951 h 3963104"/>
                  <a:gd name="connsiteX6" fmla="*/ 32124 w 1193379"/>
                  <a:gd name="connsiteY6" fmla="*/ 259607 h 3963104"/>
                  <a:gd name="connsiteX7" fmla="*/ 291731 w 1193379"/>
                  <a:gd name="connsiteY7" fmla="*/ 0 h 3963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93379" h="3963104">
                    <a:moveTo>
                      <a:pt x="291731" y="0"/>
                    </a:moveTo>
                    <a:lnTo>
                      <a:pt x="564605" y="0"/>
                    </a:lnTo>
                    <a:cubicBezTo>
                      <a:pt x="707982" y="0"/>
                      <a:pt x="824212" y="116230"/>
                      <a:pt x="824212" y="259607"/>
                    </a:cubicBezTo>
                    <a:cubicBezTo>
                      <a:pt x="812311" y="1450613"/>
                      <a:pt x="789639" y="1742312"/>
                      <a:pt x="804710" y="2820937"/>
                    </a:cubicBezTo>
                    <a:cubicBezTo>
                      <a:pt x="785221" y="3416922"/>
                      <a:pt x="1344067" y="3958911"/>
                      <a:pt x="1153825" y="3963104"/>
                    </a:cubicBezTo>
                    <a:cubicBezTo>
                      <a:pt x="691323" y="3853235"/>
                      <a:pt x="5536" y="3498816"/>
                      <a:pt x="228" y="2867951"/>
                    </a:cubicBezTo>
                    <a:cubicBezTo>
                      <a:pt x="-3316" y="1920531"/>
                      <a:pt x="35668" y="1207027"/>
                      <a:pt x="32124" y="259607"/>
                    </a:cubicBezTo>
                    <a:cubicBezTo>
                      <a:pt x="32124" y="116230"/>
                      <a:pt x="148354" y="0"/>
                      <a:pt x="2917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8" name="Round Same Side Corner Rectangle 6">
                <a:extLst>
                  <a:ext uri="{FF2B5EF4-FFF2-40B4-BE49-F238E27FC236}">
                    <a16:creationId xmlns:a16="http://schemas.microsoft.com/office/drawing/2014/main" xmlns="" id="{1B97F382-F14A-4396-9572-814AC9894D76}"/>
                  </a:ext>
                </a:extLst>
              </p:cNvPr>
              <p:cNvSpPr/>
              <p:nvPr/>
            </p:nvSpPr>
            <p:spPr>
              <a:xfrm rot="10800000">
                <a:off x="3313887" y="2197644"/>
                <a:ext cx="970080" cy="3202984"/>
              </a:xfrm>
              <a:custGeom>
                <a:avLst/>
                <a:gdLst>
                  <a:gd name="connsiteX0" fmla="*/ 387196 w 792088"/>
                  <a:gd name="connsiteY0" fmla="*/ 0 h 2736304"/>
                  <a:gd name="connsiteX1" fmla="*/ 404892 w 792088"/>
                  <a:gd name="connsiteY1" fmla="*/ 0 h 2736304"/>
                  <a:gd name="connsiteX2" fmla="*/ 792088 w 792088"/>
                  <a:gd name="connsiteY2" fmla="*/ 387196 h 2736304"/>
                  <a:gd name="connsiteX3" fmla="*/ 792088 w 792088"/>
                  <a:gd name="connsiteY3" fmla="*/ 2736304 h 2736304"/>
                  <a:gd name="connsiteX4" fmla="*/ 792088 w 792088"/>
                  <a:gd name="connsiteY4" fmla="*/ 2736304 h 2736304"/>
                  <a:gd name="connsiteX5" fmla="*/ 0 w 792088"/>
                  <a:gd name="connsiteY5" fmla="*/ 2736304 h 2736304"/>
                  <a:gd name="connsiteX6" fmla="*/ 0 w 792088"/>
                  <a:gd name="connsiteY6" fmla="*/ 2736304 h 2736304"/>
                  <a:gd name="connsiteX7" fmla="*/ 0 w 792088"/>
                  <a:gd name="connsiteY7" fmla="*/ 387196 h 2736304"/>
                  <a:gd name="connsiteX8" fmla="*/ 387196 w 792088"/>
                  <a:gd name="connsiteY8" fmla="*/ 0 h 2736304"/>
                  <a:gd name="connsiteX0" fmla="*/ 397829 w 792088"/>
                  <a:gd name="connsiteY0" fmla="*/ 0 h 3236034"/>
                  <a:gd name="connsiteX1" fmla="*/ 404892 w 792088"/>
                  <a:gd name="connsiteY1" fmla="*/ 499730 h 3236034"/>
                  <a:gd name="connsiteX2" fmla="*/ 792088 w 792088"/>
                  <a:gd name="connsiteY2" fmla="*/ 886926 h 3236034"/>
                  <a:gd name="connsiteX3" fmla="*/ 792088 w 792088"/>
                  <a:gd name="connsiteY3" fmla="*/ 3236034 h 3236034"/>
                  <a:gd name="connsiteX4" fmla="*/ 792088 w 792088"/>
                  <a:gd name="connsiteY4" fmla="*/ 3236034 h 3236034"/>
                  <a:gd name="connsiteX5" fmla="*/ 0 w 792088"/>
                  <a:gd name="connsiteY5" fmla="*/ 3236034 h 3236034"/>
                  <a:gd name="connsiteX6" fmla="*/ 0 w 792088"/>
                  <a:gd name="connsiteY6" fmla="*/ 3236034 h 3236034"/>
                  <a:gd name="connsiteX7" fmla="*/ 0 w 792088"/>
                  <a:gd name="connsiteY7" fmla="*/ 886926 h 3236034"/>
                  <a:gd name="connsiteX8" fmla="*/ 397829 w 792088"/>
                  <a:gd name="connsiteY8" fmla="*/ 0 h 3236034"/>
                  <a:gd name="connsiteX0" fmla="*/ 397829 w 792088"/>
                  <a:gd name="connsiteY0" fmla="*/ 0 h 3236034"/>
                  <a:gd name="connsiteX1" fmla="*/ 404892 w 792088"/>
                  <a:gd name="connsiteY1" fmla="*/ 499730 h 3236034"/>
                  <a:gd name="connsiteX2" fmla="*/ 792088 w 792088"/>
                  <a:gd name="connsiteY2" fmla="*/ 886926 h 3236034"/>
                  <a:gd name="connsiteX3" fmla="*/ 792088 w 792088"/>
                  <a:gd name="connsiteY3" fmla="*/ 3236034 h 3236034"/>
                  <a:gd name="connsiteX4" fmla="*/ 792088 w 792088"/>
                  <a:gd name="connsiteY4" fmla="*/ 3236034 h 3236034"/>
                  <a:gd name="connsiteX5" fmla="*/ 0 w 792088"/>
                  <a:gd name="connsiteY5" fmla="*/ 3236034 h 3236034"/>
                  <a:gd name="connsiteX6" fmla="*/ 0 w 792088"/>
                  <a:gd name="connsiteY6" fmla="*/ 3236034 h 3236034"/>
                  <a:gd name="connsiteX7" fmla="*/ 0 w 792088"/>
                  <a:gd name="connsiteY7" fmla="*/ 886926 h 3236034"/>
                  <a:gd name="connsiteX8" fmla="*/ 397829 w 792088"/>
                  <a:gd name="connsiteY8" fmla="*/ 0 h 3236034"/>
                  <a:gd name="connsiteX0" fmla="*/ 397829 w 898729"/>
                  <a:gd name="connsiteY0" fmla="*/ 0 h 3236034"/>
                  <a:gd name="connsiteX1" fmla="*/ 755766 w 898729"/>
                  <a:gd name="connsiteY1" fmla="*/ 202018 h 3236034"/>
                  <a:gd name="connsiteX2" fmla="*/ 792088 w 898729"/>
                  <a:gd name="connsiteY2" fmla="*/ 886926 h 3236034"/>
                  <a:gd name="connsiteX3" fmla="*/ 792088 w 898729"/>
                  <a:gd name="connsiteY3" fmla="*/ 3236034 h 3236034"/>
                  <a:gd name="connsiteX4" fmla="*/ 792088 w 898729"/>
                  <a:gd name="connsiteY4" fmla="*/ 3236034 h 3236034"/>
                  <a:gd name="connsiteX5" fmla="*/ 0 w 898729"/>
                  <a:gd name="connsiteY5" fmla="*/ 3236034 h 3236034"/>
                  <a:gd name="connsiteX6" fmla="*/ 0 w 898729"/>
                  <a:gd name="connsiteY6" fmla="*/ 3236034 h 3236034"/>
                  <a:gd name="connsiteX7" fmla="*/ 0 w 898729"/>
                  <a:gd name="connsiteY7" fmla="*/ 886926 h 3236034"/>
                  <a:gd name="connsiteX8" fmla="*/ 397829 w 898729"/>
                  <a:gd name="connsiteY8" fmla="*/ 0 h 3236034"/>
                  <a:gd name="connsiteX0" fmla="*/ 397829 w 901981"/>
                  <a:gd name="connsiteY0" fmla="*/ 0 h 3236034"/>
                  <a:gd name="connsiteX1" fmla="*/ 755766 w 901981"/>
                  <a:gd name="connsiteY1" fmla="*/ 202018 h 3236034"/>
                  <a:gd name="connsiteX2" fmla="*/ 802721 w 901981"/>
                  <a:gd name="connsiteY2" fmla="*/ 1099577 h 3236034"/>
                  <a:gd name="connsiteX3" fmla="*/ 792088 w 901981"/>
                  <a:gd name="connsiteY3" fmla="*/ 3236034 h 3236034"/>
                  <a:gd name="connsiteX4" fmla="*/ 792088 w 901981"/>
                  <a:gd name="connsiteY4" fmla="*/ 3236034 h 3236034"/>
                  <a:gd name="connsiteX5" fmla="*/ 0 w 901981"/>
                  <a:gd name="connsiteY5" fmla="*/ 3236034 h 3236034"/>
                  <a:gd name="connsiteX6" fmla="*/ 0 w 901981"/>
                  <a:gd name="connsiteY6" fmla="*/ 3236034 h 3236034"/>
                  <a:gd name="connsiteX7" fmla="*/ 0 w 901981"/>
                  <a:gd name="connsiteY7" fmla="*/ 886926 h 3236034"/>
                  <a:gd name="connsiteX8" fmla="*/ 397829 w 901981"/>
                  <a:gd name="connsiteY8" fmla="*/ 0 h 3236034"/>
                  <a:gd name="connsiteX0" fmla="*/ 397829 w 951558"/>
                  <a:gd name="connsiteY0" fmla="*/ 0 h 3236034"/>
                  <a:gd name="connsiteX1" fmla="*/ 755766 w 951558"/>
                  <a:gd name="connsiteY1" fmla="*/ 202018 h 3236034"/>
                  <a:gd name="connsiteX2" fmla="*/ 802721 w 951558"/>
                  <a:gd name="connsiteY2" fmla="*/ 1099577 h 3236034"/>
                  <a:gd name="connsiteX3" fmla="*/ 792088 w 951558"/>
                  <a:gd name="connsiteY3" fmla="*/ 3236034 h 3236034"/>
                  <a:gd name="connsiteX4" fmla="*/ 792088 w 951558"/>
                  <a:gd name="connsiteY4" fmla="*/ 3236034 h 3236034"/>
                  <a:gd name="connsiteX5" fmla="*/ 0 w 951558"/>
                  <a:gd name="connsiteY5" fmla="*/ 3236034 h 3236034"/>
                  <a:gd name="connsiteX6" fmla="*/ 0 w 951558"/>
                  <a:gd name="connsiteY6" fmla="*/ 3236034 h 3236034"/>
                  <a:gd name="connsiteX7" fmla="*/ 0 w 951558"/>
                  <a:gd name="connsiteY7" fmla="*/ 886926 h 3236034"/>
                  <a:gd name="connsiteX8" fmla="*/ 397829 w 951558"/>
                  <a:gd name="connsiteY8" fmla="*/ 0 h 3236034"/>
                  <a:gd name="connsiteX0" fmla="*/ 397829 w 1016715"/>
                  <a:gd name="connsiteY0" fmla="*/ 0 h 3236034"/>
                  <a:gd name="connsiteX1" fmla="*/ 862091 w 1016715"/>
                  <a:gd name="connsiteY1" fmla="*/ 191385 h 3236034"/>
                  <a:gd name="connsiteX2" fmla="*/ 802721 w 1016715"/>
                  <a:gd name="connsiteY2" fmla="*/ 1099577 h 3236034"/>
                  <a:gd name="connsiteX3" fmla="*/ 792088 w 1016715"/>
                  <a:gd name="connsiteY3" fmla="*/ 3236034 h 3236034"/>
                  <a:gd name="connsiteX4" fmla="*/ 792088 w 1016715"/>
                  <a:gd name="connsiteY4" fmla="*/ 3236034 h 3236034"/>
                  <a:gd name="connsiteX5" fmla="*/ 0 w 1016715"/>
                  <a:gd name="connsiteY5" fmla="*/ 3236034 h 3236034"/>
                  <a:gd name="connsiteX6" fmla="*/ 0 w 1016715"/>
                  <a:gd name="connsiteY6" fmla="*/ 3236034 h 3236034"/>
                  <a:gd name="connsiteX7" fmla="*/ 0 w 1016715"/>
                  <a:gd name="connsiteY7" fmla="*/ 886926 h 3236034"/>
                  <a:gd name="connsiteX8" fmla="*/ 397829 w 1016715"/>
                  <a:gd name="connsiteY8" fmla="*/ 0 h 3236034"/>
                  <a:gd name="connsiteX0" fmla="*/ 397829 w 1016715"/>
                  <a:gd name="connsiteY0" fmla="*/ 0 h 3236034"/>
                  <a:gd name="connsiteX1" fmla="*/ 862091 w 1016715"/>
                  <a:gd name="connsiteY1" fmla="*/ 191385 h 3236034"/>
                  <a:gd name="connsiteX2" fmla="*/ 802721 w 1016715"/>
                  <a:gd name="connsiteY2" fmla="*/ 1099577 h 3236034"/>
                  <a:gd name="connsiteX3" fmla="*/ 792088 w 1016715"/>
                  <a:gd name="connsiteY3" fmla="*/ 3236034 h 3236034"/>
                  <a:gd name="connsiteX4" fmla="*/ 792088 w 1016715"/>
                  <a:gd name="connsiteY4" fmla="*/ 3236034 h 3236034"/>
                  <a:gd name="connsiteX5" fmla="*/ 0 w 1016715"/>
                  <a:gd name="connsiteY5" fmla="*/ 3236034 h 3236034"/>
                  <a:gd name="connsiteX6" fmla="*/ 0 w 1016715"/>
                  <a:gd name="connsiteY6" fmla="*/ 3236034 h 3236034"/>
                  <a:gd name="connsiteX7" fmla="*/ 0 w 1016715"/>
                  <a:gd name="connsiteY7" fmla="*/ 886926 h 3236034"/>
                  <a:gd name="connsiteX8" fmla="*/ 397829 w 1016715"/>
                  <a:gd name="connsiteY8" fmla="*/ 0 h 3236034"/>
                  <a:gd name="connsiteX0" fmla="*/ 397829 w 802721"/>
                  <a:gd name="connsiteY0" fmla="*/ 0 h 3236034"/>
                  <a:gd name="connsiteX1" fmla="*/ 802721 w 802721"/>
                  <a:gd name="connsiteY1" fmla="*/ 1099577 h 3236034"/>
                  <a:gd name="connsiteX2" fmla="*/ 792088 w 802721"/>
                  <a:gd name="connsiteY2" fmla="*/ 3236034 h 3236034"/>
                  <a:gd name="connsiteX3" fmla="*/ 792088 w 802721"/>
                  <a:gd name="connsiteY3" fmla="*/ 3236034 h 3236034"/>
                  <a:gd name="connsiteX4" fmla="*/ 0 w 802721"/>
                  <a:gd name="connsiteY4" fmla="*/ 3236034 h 3236034"/>
                  <a:gd name="connsiteX5" fmla="*/ 0 w 802721"/>
                  <a:gd name="connsiteY5" fmla="*/ 3236034 h 3236034"/>
                  <a:gd name="connsiteX6" fmla="*/ 0 w 802721"/>
                  <a:gd name="connsiteY6" fmla="*/ 886926 h 3236034"/>
                  <a:gd name="connsiteX7" fmla="*/ 397829 w 802721"/>
                  <a:gd name="connsiteY7" fmla="*/ 0 h 3236034"/>
                  <a:gd name="connsiteX0" fmla="*/ 397829 w 1062933"/>
                  <a:gd name="connsiteY0" fmla="*/ 0 h 3236034"/>
                  <a:gd name="connsiteX1" fmla="*/ 802721 w 1062933"/>
                  <a:gd name="connsiteY1" fmla="*/ 1099577 h 3236034"/>
                  <a:gd name="connsiteX2" fmla="*/ 792088 w 1062933"/>
                  <a:gd name="connsiteY2" fmla="*/ 3236034 h 3236034"/>
                  <a:gd name="connsiteX3" fmla="*/ 792088 w 1062933"/>
                  <a:gd name="connsiteY3" fmla="*/ 3236034 h 3236034"/>
                  <a:gd name="connsiteX4" fmla="*/ 0 w 1062933"/>
                  <a:gd name="connsiteY4" fmla="*/ 3236034 h 3236034"/>
                  <a:gd name="connsiteX5" fmla="*/ 0 w 1062933"/>
                  <a:gd name="connsiteY5" fmla="*/ 3236034 h 3236034"/>
                  <a:gd name="connsiteX6" fmla="*/ 0 w 1062933"/>
                  <a:gd name="connsiteY6" fmla="*/ 886926 h 3236034"/>
                  <a:gd name="connsiteX7" fmla="*/ 397829 w 1062933"/>
                  <a:gd name="connsiteY7" fmla="*/ 0 h 3236034"/>
                  <a:gd name="connsiteX0" fmla="*/ 397829 w 1062933"/>
                  <a:gd name="connsiteY0" fmla="*/ 0 h 3236034"/>
                  <a:gd name="connsiteX1" fmla="*/ 802721 w 1062933"/>
                  <a:gd name="connsiteY1" fmla="*/ 1099577 h 3236034"/>
                  <a:gd name="connsiteX2" fmla="*/ 792088 w 1062933"/>
                  <a:gd name="connsiteY2" fmla="*/ 3236034 h 3236034"/>
                  <a:gd name="connsiteX3" fmla="*/ 792088 w 1062933"/>
                  <a:gd name="connsiteY3" fmla="*/ 3236034 h 3236034"/>
                  <a:gd name="connsiteX4" fmla="*/ 0 w 1062933"/>
                  <a:gd name="connsiteY4" fmla="*/ 3236034 h 3236034"/>
                  <a:gd name="connsiteX5" fmla="*/ 0 w 1062933"/>
                  <a:gd name="connsiteY5" fmla="*/ 3236034 h 3236034"/>
                  <a:gd name="connsiteX6" fmla="*/ 0 w 1062933"/>
                  <a:gd name="connsiteY6" fmla="*/ 886926 h 3236034"/>
                  <a:gd name="connsiteX7" fmla="*/ 397829 w 1062933"/>
                  <a:gd name="connsiteY7" fmla="*/ 0 h 3236034"/>
                  <a:gd name="connsiteX0" fmla="*/ 397829 w 1062933"/>
                  <a:gd name="connsiteY0" fmla="*/ 0 h 3236034"/>
                  <a:gd name="connsiteX1" fmla="*/ 802721 w 1062933"/>
                  <a:gd name="connsiteY1" fmla="*/ 1099577 h 3236034"/>
                  <a:gd name="connsiteX2" fmla="*/ 792088 w 1062933"/>
                  <a:gd name="connsiteY2" fmla="*/ 3236034 h 3236034"/>
                  <a:gd name="connsiteX3" fmla="*/ 792088 w 1062933"/>
                  <a:gd name="connsiteY3" fmla="*/ 3236034 h 3236034"/>
                  <a:gd name="connsiteX4" fmla="*/ 0 w 1062933"/>
                  <a:gd name="connsiteY4" fmla="*/ 3236034 h 3236034"/>
                  <a:gd name="connsiteX5" fmla="*/ 0 w 1062933"/>
                  <a:gd name="connsiteY5" fmla="*/ 3236034 h 3236034"/>
                  <a:gd name="connsiteX6" fmla="*/ 0 w 1062933"/>
                  <a:gd name="connsiteY6" fmla="*/ 886926 h 3236034"/>
                  <a:gd name="connsiteX7" fmla="*/ 397829 w 1062933"/>
                  <a:gd name="connsiteY7" fmla="*/ 0 h 3236034"/>
                  <a:gd name="connsiteX0" fmla="*/ 397829 w 1117407"/>
                  <a:gd name="connsiteY0" fmla="*/ 0 h 3236034"/>
                  <a:gd name="connsiteX1" fmla="*/ 802721 w 1117407"/>
                  <a:gd name="connsiteY1" fmla="*/ 1099577 h 3236034"/>
                  <a:gd name="connsiteX2" fmla="*/ 792088 w 1117407"/>
                  <a:gd name="connsiteY2" fmla="*/ 3236034 h 3236034"/>
                  <a:gd name="connsiteX3" fmla="*/ 792088 w 1117407"/>
                  <a:gd name="connsiteY3" fmla="*/ 3236034 h 3236034"/>
                  <a:gd name="connsiteX4" fmla="*/ 0 w 1117407"/>
                  <a:gd name="connsiteY4" fmla="*/ 3236034 h 3236034"/>
                  <a:gd name="connsiteX5" fmla="*/ 0 w 1117407"/>
                  <a:gd name="connsiteY5" fmla="*/ 3236034 h 3236034"/>
                  <a:gd name="connsiteX6" fmla="*/ 0 w 1117407"/>
                  <a:gd name="connsiteY6" fmla="*/ 886926 h 3236034"/>
                  <a:gd name="connsiteX7" fmla="*/ 397829 w 1117407"/>
                  <a:gd name="connsiteY7" fmla="*/ 0 h 3236034"/>
                  <a:gd name="connsiteX0" fmla="*/ 397829 w 1125562"/>
                  <a:gd name="connsiteY0" fmla="*/ 0 h 3236034"/>
                  <a:gd name="connsiteX1" fmla="*/ 813354 w 1125562"/>
                  <a:gd name="connsiteY1" fmla="*/ 1344126 h 3236034"/>
                  <a:gd name="connsiteX2" fmla="*/ 792088 w 1125562"/>
                  <a:gd name="connsiteY2" fmla="*/ 3236034 h 3236034"/>
                  <a:gd name="connsiteX3" fmla="*/ 792088 w 1125562"/>
                  <a:gd name="connsiteY3" fmla="*/ 3236034 h 3236034"/>
                  <a:gd name="connsiteX4" fmla="*/ 0 w 1125562"/>
                  <a:gd name="connsiteY4" fmla="*/ 3236034 h 3236034"/>
                  <a:gd name="connsiteX5" fmla="*/ 0 w 1125562"/>
                  <a:gd name="connsiteY5" fmla="*/ 3236034 h 3236034"/>
                  <a:gd name="connsiteX6" fmla="*/ 0 w 1125562"/>
                  <a:gd name="connsiteY6" fmla="*/ 886926 h 3236034"/>
                  <a:gd name="connsiteX7" fmla="*/ 397829 w 1125562"/>
                  <a:gd name="connsiteY7" fmla="*/ 0 h 3236034"/>
                  <a:gd name="connsiteX0" fmla="*/ 397829 w 1109289"/>
                  <a:gd name="connsiteY0" fmla="*/ 0 h 3236034"/>
                  <a:gd name="connsiteX1" fmla="*/ 792089 w 1109289"/>
                  <a:gd name="connsiteY1" fmla="*/ 1312228 h 3236034"/>
                  <a:gd name="connsiteX2" fmla="*/ 792088 w 1109289"/>
                  <a:gd name="connsiteY2" fmla="*/ 3236034 h 3236034"/>
                  <a:gd name="connsiteX3" fmla="*/ 792088 w 1109289"/>
                  <a:gd name="connsiteY3" fmla="*/ 3236034 h 3236034"/>
                  <a:gd name="connsiteX4" fmla="*/ 0 w 1109289"/>
                  <a:gd name="connsiteY4" fmla="*/ 3236034 h 3236034"/>
                  <a:gd name="connsiteX5" fmla="*/ 0 w 1109289"/>
                  <a:gd name="connsiteY5" fmla="*/ 3236034 h 3236034"/>
                  <a:gd name="connsiteX6" fmla="*/ 0 w 1109289"/>
                  <a:gd name="connsiteY6" fmla="*/ 886926 h 3236034"/>
                  <a:gd name="connsiteX7" fmla="*/ 397829 w 1109289"/>
                  <a:gd name="connsiteY7" fmla="*/ 0 h 3236034"/>
                  <a:gd name="connsiteX0" fmla="*/ 397829 w 1076274"/>
                  <a:gd name="connsiteY0" fmla="*/ 0 h 3236034"/>
                  <a:gd name="connsiteX1" fmla="*/ 792089 w 1076274"/>
                  <a:gd name="connsiteY1" fmla="*/ 1312228 h 3236034"/>
                  <a:gd name="connsiteX2" fmla="*/ 792088 w 1076274"/>
                  <a:gd name="connsiteY2" fmla="*/ 3236034 h 3236034"/>
                  <a:gd name="connsiteX3" fmla="*/ 792088 w 1076274"/>
                  <a:gd name="connsiteY3" fmla="*/ 3236034 h 3236034"/>
                  <a:gd name="connsiteX4" fmla="*/ 0 w 1076274"/>
                  <a:gd name="connsiteY4" fmla="*/ 3236034 h 3236034"/>
                  <a:gd name="connsiteX5" fmla="*/ 0 w 1076274"/>
                  <a:gd name="connsiteY5" fmla="*/ 3236034 h 3236034"/>
                  <a:gd name="connsiteX6" fmla="*/ 0 w 1076274"/>
                  <a:gd name="connsiteY6" fmla="*/ 886926 h 3236034"/>
                  <a:gd name="connsiteX7" fmla="*/ 397829 w 1076274"/>
                  <a:gd name="connsiteY7" fmla="*/ 0 h 3236034"/>
                  <a:gd name="connsiteX0" fmla="*/ 397829 w 1117363"/>
                  <a:gd name="connsiteY0" fmla="*/ 0 h 3236034"/>
                  <a:gd name="connsiteX1" fmla="*/ 845252 w 1117363"/>
                  <a:gd name="connsiteY1" fmla="*/ 1227168 h 3236034"/>
                  <a:gd name="connsiteX2" fmla="*/ 792088 w 1117363"/>
                  <a:gd name="connsiteY2" fmla="*/ 3236034 h 3236034"/>
                  <a:gd name="connsiteX3" fmla="*/ 792088 w 1117363"/>
                  <a:gd name="connsiteY3" fmla="*/ 3236034 h 3236034"/>
                  <a:gd name="connsiteX4" fmla="*/ 0 w 1117363"/>
                  <a:gd name="connsiteY4" fmla="*/ 3236034 h 3236034"/>
                  <a:gd name="connsiteX5" fmla="*/ 0 w 1117363"/>
                  <a:gd name="connsiteY5" fmla="*/ 3236034 h 3236034"/>
                  <a:gd name="connsiteX6" fmla="*/ 0 w 1117363"/>
                  <a:gd name="connsiteY6" fmla="*/ 886926 h 3236034"/>
                  <a:gd name="connsiteX7" fmla="*/ 397829 w 1117363"/>
                  <a:gd name="connsiteY7" fmla="*/ 0 h 3236034"/>
                  <a:gd name="connsiteX0" fmla="*/ 397829 w 1117363"/>
                  <a:gd name="connsiteY0" fmla="*/ 0 h 3236034"/>
                  <a:gd name="connsiteX1" fmla="*/ 845252 w 1117363"/>
                  <a:gd name="connsiteY1" fmla="*/ 1227168 h 3236034"/>
                  <a:gd name="connsiteX2" fmla="*/ 792088 w 1117363"/>
                  <a:gd name="connsiteY2" fmla="*/ 3236034 h 3236034"/>
                  <a:gd name="connsiteX3" fmla="*/ 792088 w 1117363"/>
                  <a:gd name="connsiteY3" fmla="*/ 3236034 h 3236034"/>
                  <a:gd name="connsiteX4" fmla="*/ 0 w 1117363"/>
                  <a:gd name="connsiteY4" fmla="*/ 3236034 h 3236034"/>
                  <a:gd name="connsiteX5" fmla="*/ 0 w 1117363"/>
                  <a:gd name="connsiteY5" fmla="*/ 3236034 h 3236034"/>
                  <a:gd name="connsiteX6" fmla="*/ 0 w 1117363"/>
                  <a:gd name="connsiteY6" fmla="*/ 886926 h 3236034"/>
                  <a:gd name="connsiteX7" fmla="*/ 397829 w 1117363"/>
                  <a:gd name="connsiteY7" fmla="*/ 0 h 3236034"/>
                  <a:gd name="connsiteX0" fmla="*/ 397829 w 1117363"/>
                  <a:gd name="connsiteY0" fmla="*/ 0 h 3236034"/>
                  <a:gd name="connsiteX1" fmla="*/ 845252 w 1117363"/>
                  <a:gd name="connsiteY1" fmla="*/ 1227168 h 3236034"/>
                  <a:gd name="connsiteX2" fmla="*/ 792088 w 1117363"/>
                  <a:gd name="connsiteY2" fmla="*/ 3236034 h 3236034"/>
                  <a:gd name="connsiteX3" fmla="*/ 792088 w 1117363"/>
                  <a:gd name="connsiteY3" fmla="*/ 3236034 h 3236034"/>
                  <a:gd name="connsiteX4" fmla="*/ 0 w 1117363"/>
                  <a:gd name="connsiteY4" fmla="*/ 3236034 h 3236034"/>
                  <a:gd name="connsiteX5" fmla="*/ 0 w 1117363"/>
                  <a:gd name="connsiteY5" fmla="*/ 3236034 h 3236034"/>
                  <a:gd name="connsiteX6" fmla="*/ 0 w 1117363"/>
                  <a:gd name="connsiteY6" fmla="*/ 886926 h 3236034"/>
                  <a:gd name="connsiteX7" fmla="*/ 397829 w 1117363"/>
                  <a:gd name="connsiteY7" fmla="*/ 0 h 3236034"/>
                  <a:gd name="connsiteX0" fmla="*/ 397829 w 1117363"/>
                  <a:gd name="connsiteY0" fmla="*/ 0 h 3236034"/>
                  <a:gd name="connsiteX1" fmla="*/ 845252 w 1117363"/>
                  <a:gd name="connsiteY1" fmla="*/ 1227168 h 3236034"/>
                  <a:gd name="connsiteX2" fmla="*/ 792088 w 1117363"/>
                  <a:gd name="connsiteY2" fmla="*/ 3236034 h 3236034"/>
                  <a:gd name="connsiteX3" fmla="*/ 792088 w 1117363"/>
                  <a:gd name="connsiteY3" fmla="*/ 3236034 h 3236034"/>
                  <a:gd name="connsiteX4" fmla="*/ 0 w 1117363"/>
                  <a:gd name="connsiteY4" fmla="*/ 3236034 h 3236034"/>
                  <a:gd name="connsiteX5" fmla="*/ 0 w 1117363"/>
                  <a:gd name="connsiteY5" fmla="*/ 3236034 h 3236034"/>
                  <a:gd name="connsiteX6" fmla="*/ 0 w 1117363"/>
                  <a:gd name="connsiteY6" fmla="*/ 886926 h 3236034"/>
                  <a:gd name="connsiteX7" fmla="*/ 397829 w 1117363"/>
                  <a:gd name="connsiteY7" fmla="*/ 0 h 3236034"/>
                  <a:gd name="connsiteX0" fmla="*/ 397829 w 1117363"/>
                  <a:gd name="connsiteY0" fmla="*/ 0 h 3236034"/>
                  <a:gd name="connsiteX1" fmla="*/ 845252 w 1117363"/>
                  <a:gd name="connsiteY1" fmla="*/ 1227168 h 3236034"/>
                  <a:gd name="connsiteX2" fmla="*/ 792088 w 1117363"/>
                  <a:gd name="connsiteY2" fmla="*/ 3236034 h 3236034"/>
                  <a:gd name="connsiteX3" fmla="*/ 792088 w 1117363"/>
                  <a:gd name="connsiteY3" fmla="*/ 3236034 h 3236034"/>
                  <a:gd name="connsiteX4" fmla="*/ 0 w 1117363"/>
                  <a:gd name="connsiteY4" fmla="*/ 3236034 h 3236034"/>
                  <a:gd name="connsiteX5" fmla="*/ 0 w 1117363"/>
                  <a:gd name="connsiteY5" fmla="*/ 3236034 h 3236034"/>
                  <a:gd name="connsiteX6" fmla="*/ 0 w 1117363"/>
                  <a:gd name="connsiteY6" fmla="*/ 886926 h 3236034"/>
                  <a:gd name="connsiteX7" fmla="*/ 397829 w 1117363"/>
                  <a:gd name="connsiteY7" fmla="*/ 0 h 3236034"/>
                  <a:gd name="connsiteX0" fmla="*/ 397829 w 1184929"/>
                  <a:gd name="connsiteY0" fmla="*/ 0 h 3236034"/>
                  <a:gd name="connsiteX1" fmla="*/ 930312 w 1184929"/>
                  <a:gd name="connsiteY1" fmla="*/ 1142108 h 3236034"/>
                  <a:gd name="connsiteX2" fmla="*/ 792088 w 1184929"/>
                  <a:gd name="connsiteY2" fmla="*/ 3236034 h 3236034"/>
                  <a:gd name="connsiteX3" fmla="*/ 792088 w 1184929"/>
                  <a:gd name="connsiteY3" fmla="*/ 3236034 h 3236034"/>
                  <a:gd name="connsiteX4" fmla="*/ 0 w 1184929"/>
                  <a:gd name="connsiteY4" fmla="*/ 3236034 h 3236034"/>
                  <a:gd name="connsiteX5" fmla="*/ 0 w 1184929"/>
                  <a:gd name="connsiteY5" fmla="*/ 3236034 h 3236034"/>
                  <a:gd name="connsiteX6" fmla="*/ 0 w 1184929"/>
                  <a:gd name="connsiteY6" fmla="*/ 886926 h 3236034"/>
                  <a:gd name="connsiteX7" fmla="*/ 397829 w 1184929"/>
                  <a:gd name="connsiteY7" fmla="*/ 0 h 3236034"/>
                  <a:gd name="connsiteX0" fmla="*/ 397829 w 1111112"/>
                  <a:gd name="connsiteY0" fmla="*/ 0 h 3236034"/>
                  <a:gd name="connsiteX1" fmla="*/ 930312 w 1111112"/>
                  <a:gd name="connsiteY1" fmla="*/ 1142108 h 3236034"/>
                  <a:gd name="connsiteX2" fmla="*/ 792088 w 1111112"/>
                  <a:gd name="connsiteY2" fmla="*/ 3236034 h 3236034"/>
                  <a:gd name="connsiteX3" fmla="*/ 792088 w 1111112"/>
                  <a:gd name="connsiteY3" fmla="*/ 3236034 h 3236034"/>
                  <a:gd name="connsiteX4" fmla="*/ 0 w 1111112"/>
                  <a:gd name="connsiteY4" fmla="*/ 3236034 h 3236034"/>
                  <a:gd name="connsiteX5" fmla="*/ 0 w 1111112"/>
                  <a:gd name="connsiteY5" fmla="*/ 3236034 h 3236034"/>
                  <a:gd name="connsiteX6" fmla="*/ 0 w 1111112"/>
                  <a:gd name="connsiteY6" fmla="*/ 886926 h 3236034"/>
                  <a:gd name="connsiteX7" fmla="*/ 397829 w 1111112"/>
                  <a:gd name="connsiteY7" fmla="*/ 0 h 3236034"/>
                  <a:gd name="connsiteX0" fmla="*/ 397829 w 1154440"/>
                  <a:gd name="connsiteY0" fmla="*/ 0 h 3236034"/>
                  <a:gd name="connsiteX1" fmla="*/ 930312 w 1154440"/>
                  <a:gd name="connsiteY1" fmla="*/ 1142108 h 3236034"/>
                  <a:gd name="connsiteX2" fmla="*/ 792088 w 1154440"/>
                  <a:gd name="connsiteY2" fmla="*/ 3236034 h 3236034"/>
                  <a:gd name="connsiteX3" fmla="*/ 792088 w 1154440"/>
                  <a:gd name="connsiteY3" fmla="*/ 3236034 h 3236034"/>
                  <a:gd name="connsiteX4" fmla="*/ 0 w 1154440"/>
                  <a:gd name="connsiteY4" fmla="*/ 3236034 h 3236034"/>
                  <a:gd name="connsiteX5" fmla="*/ 0 w 1154440"/>
                  <a:gd name="connsiteY5" fmla="*/ 3236034 h 3236034"/>
                  <a:gd name="connsiteX6" fmla="*/ 0 w 1154440"/>
                  <a:gd name="connsiteY6" fmla="*/ 886926 h 3236034"/>
                  <a:gd name="connsiteX7" fmla="*/ 397829 w 1154440"/>
                  <a:gd name="connsiteY7" fmla="*/ 0 h 3236034"/>
                  <a:gd name="connsiteX0" fmla="*/ 397829 w 1154440"/>
                  <a:gd name="connsiteY0" fmla="*/ 0 h 3236034"/>
                  <a:gd name="connsiteX1" fmla="*/ 930312 w 1154440"/>
                  <a:gd name="connsiteY1" fmla="*/ 1142108 h 3236034"/>
                  <a:gd name="connsiteX2" fmla="*/ 792088 w 1154440"/>
                  <a:gd name="connsiteY2" fmla="*/ 3236034 h 3236034"/>
                  <a:gd name="connsiteX3" fmla="*/ 792088 w 1154440"/>
                  <a:gd name="connsiteY3" fmla="*/ 3236034 h 3236034"/>
                  <a:gd name="connsiteX4" fmla="*/ 0 w 1154440"/>
                  <a:gd name="connsiteY4" fmla="*/ 3236034 h 3236034"/>
                  <a:gd name="connsiteX5" fmla="*/ 0 w 1154440"/>
                  <a:gd name="connsiteY5" fmla="*/ 3236034 h 3236034"/>
                  <a:gd name="connsiteX6" fmla="*/ 0 w 1154440"/>
                  <a:gd name="connsiteY6" fmla="*/ 886926 h 3236034"/>
                  <a:gd name="connsiteX7" fmla="*/ 397829 w 1154440"/>
                  <a:gd name="connsiteY7" fmla="*/ 0 h 3236034"/>
                  <a:gd name="connsiteX0" fmla="*/ 397829 w 1154440"/>
                  <a:gd name="connsiteY0" fmla="*/ 0 h 3236034"/>
                  <a:gd name="connsiteX1" fmla="*/ 930312 w 1154440"/>
                  <a:gd name="connsiteY1" fmla="*/ 1142108 h 3236034"/>
                  <a:gd name="connsiteX2" fmla="*/ 792088 w 1154440"/>
                  <a:gd name="connsiteY2" fmla="*/ 3236034 h 3236034"/>
                  <a:gd name="connsiteX3" fmla="*/ 792088 w 1154440"/>
                  <a:gd name="connsiteY3" fmla="*/ 3236034 h 3236034"/>
                  <a:gd name="connsiteX4" fmla="*/ 0 w 1154440"/>
                  <a:gd name="connsiteY4" fmla="*/ 3236034 h 3236034"/>
                  <a:gd name="connsiteX5" fmla="*/ 0 w 1154440"/>
                  <a:gd name="connsiteY5" fmla="*/ 3236034 h 3236034"/>
                  <a:gd name="connsiteX6" fmla="*/ 0 w 1154440"/>
                  <a:gd name="connsiteY6" fmla="*/ 886926 h 3236034"/>
                  <a:gd name="connsiteX7" fmla="*/ 397829 w 1154440"/>
                  <a:gd name="connsiteY7" fmla="*/ 0 h 3236034"/>
                  <a:gd name="connsiteX0" fmla="*/ 397829 w 1151550"/>
                  <a:gd name="connsiteY0" fmla="*/ 0 h 3236034"/>
                  <a:gd name="connsiteX1" fmla="*/ 930312 w 1151550"/>
                  <a:gd name="connsiteY1" fmla="*/ 1142108 h 3236034"/>
                  <a:gd name="connsiteX2" fmla="*/ 792088 w 1151550"/>
                  <a:gd name="connsiteY2" fmla="*/ 3236034 h 3236034"/>
                  <a:gd name="connsiteX3" fmla="*/ 792088 w 1151550"/>
                  <a:gd name="connsiteY3" fmla="*/ 3236034 h 3236034"/>
                  <a:gd name="connsiteX4" fmla="*/ 0 w 1151550"/>
                  <a:gd name="connsiteY4" fmla="*/ 3236034 h 3236034"/>
                  <a:gd name="connsiteX5" fmla="*/ 0 w 1151550"/>
                  <a:gd name="connsiteY5" fmla="*/ 3236034 h 3236034"/>
                  <a:gd name="connsiteX6" fmla="*/ 0 w 1151550"/>
                  <a:gd name="connsiteY6" fmla="*/ 886926 h 3236034"/>
                  <a:gd name="connsiteX7" fmla="*/ 397829 w 1151550"/>
                  <a:gd name="connsiteY7" fmla="*/ 0 h 3236034"/>
                  <a:gd name="connsiteX0" fmla="*/ 397829 w 1081399"/>
                  <a:gd name="connsiteY0" fmla="*/ 0 h 3236034"/>
                  <a:gd name="connsiteX1" fmla="*/ 834842 w 1081399"/>
                  <a:gd name="connsiteY1" fmla="*/ 1099578 h 3236034"/>
                  <a:gd name="connsiteX2" fmla="*/ 792088 w 1081399"/>
                  <a:gd name="connsiteY2" fmla="*/ 3236034 h 3236034"/>
                  <a:gd name="connsiteX3" fmla="*/ 792088 w 1081399"/>
                  <a:gd name="connsiteY3" fmla="*/ 3236034 h 3236034"/>
                  <a:gd name="connsiteX4" fmla="*/ 0 w 1081399"/>
                  <a:gd name="connsiteY4" fmla="*/ 3236034 h 3236034"/>
                  <a:gd name="connsiteX5" fmla="*/ 0 w 1081399"/>
                  <a:gd name="connsiteY5" fmla="*/ 3236034 h 3236034"/>
                  <a:gd name="connsiteX6" fmla="*/ 0 w 1081399"/>
                  <a:gd name="connsiteY6" fmla="*/ 886926 h 3236034"/>
                  <a:gd name="connsiteX7" fmla="*/ 397829 w 1081399"/>
                  <a:gd name="connsiteY7" fmla="*/ 0 h 3236034"/>
                  <a:gd name="connsiteX0" fmla="*/ 397829 w 1024947"/>
                  <a:gd name="connsiteY0" fmla="*/ 0 h 3236034"/>
                  <a:gd name="connsiteX1" fmla="*/ 753012 w 1024947"/>
                  <a:gd name="connsiteY1" fmla="*/ 1269699 h 3236034"/>
                  <a:gd name="connsiteX2" fmla="*/ 792088 w 1024947"/>
                  <a:gd name="connsiteY2" fmla="*/ 3236034 h 3236034"/>
                  <a:gd name="connsiteX3" fmla="*/ 792088 w 1024947"/>
                  <a:gd name="connsiteY3" fmla="*/ 3236034 h 3236034"/>
                  <a:gd name="connsiteX4" fmla="*/ 0 w 1024947"/>
                  <a:gd name="connsiteY4" fmla="*/ 3236034 h 3236034"/>
                  <a:gd name="connsiteX5" fmla="*/ 0 w 1024947"/>
                  <a:gd name="connsiteY5" fmla="*/ 3236034 h 3236034"/>
                  <a:gd name="connsiteX6" fmla="*/ 0 w 1024947"/>
                  <a:gd name="connsiteY6" fmla="*/ 886926 h 3236034"/>
                  <a:gd name="connsiteX7" fmla="*/ 397829 w 1024947"/>
                  <a:gd name="connsiteY7" fmla="*/ 0 h 3236034"/>
                  <a:gd name="connsiteX0" fmla="*/ 397829 w 1024947"/>
                  <a:gd name="connsiteY0" fmla="*/ 0 h 3236034"/>
                  <a:gd name="connsiteX1" fmla="*/ 753012 w 1024947"/>
                  <a:gd name="connsiteY1" fmla="*/ 1269699 h 3236034"/>
                  <a:gd name="connsiteX2" fmla="*/ 792088 w 1024947"/>
                  <a:gd name="connsiteY2" fmla="*/ 3236034 h 3236034"/>
                  <a:gd name="connsiteX3" fmla="*/ 792088 w 1024947"/>
                  <a:gd name="connsiteY3" fmla="*/ 3236034 h 3236034"/>
                  <a:gd name="connsiteX4" fmla="*/ 0 w 1024947"/>
                  <a:gd name="connsiteY4" fmla="*/ 3236034 h 3236034"/>
                  <a:gd name="connsiteX5" fmla="*/ 0 w 1024947"/>
                  <a:gd name="connsiteY5" fmla="*/ 3236034 h 3236034"/>
                  <a:gd name="connsiteX6" fmla="*/ 0 w 1024947"/>
                  <a:gd name="connsiteY6" fmla="*/ 886926 h 3236034"/>
                  <a:gd name="connsiteX7" fmla="*/ 397829 w 1024947"/>
                  <a:gd name="connsiteY7" fmla="*/ 0 h 3236034"/>
                  <a:gd name="connsiteX0" fmla="*/ 397829 w 1043356"/>
                  <a:gd name="connsiteY0" fmla="*/ 0 h 3236034"/>
                  <a:gd name="connsiteX1" fmla="*/ 780289 w 1043356"/>
                  <a:gd name="connsiteY1" fmla="*/ 1216537 h 3236034"/>
                  <a:gd name="connsiteX2" fmla="*/ 792088 w 1043356"/>
                  <a:gd name="connsiteY2" fmla="*/ 3236034 h 3236034"/>
                  <a:gd name="connsiteX3" fmla="*/ 792088 w 1043356"/>
                  <a:gd name="connsiteY3" fmla="*/ 3236034 h 3236034"/>
                  <a:gd name="connsiteX4" fmla="*/ 0 w 1043356"/>
                  <a:gd name="connsiteY4" fmla="*/ 3236034 h 3236034"/>
                  <a:gd name="connsiteX5" fmla="*/ 0 w 1043356"/>
                  <a:gd name="connsiteY5" fmla="*/ 3236034 h 3236034"/>
                  <a:gd name="connsiteX6" fmla="*/ 0 w 1043356"/>
                  <a:gd name="connsiteY6" fmla="*/ 886926 h 3236034"/>
                  <a:gd name="connsiteX7" fmla="*/ 397829 w 1043356"/>
                  <a:gd name="connsiteY7" fmla="*/ 0 h 3236034"/>
                  <a:gd name="connsiteX0" fmla="*/ 397829 w 971742"/>
                  <a:gd name="connsiteY0" fmla="*/ 0 h 3236034"/>
                  <a:gd name="connsiteX1" fmla="*/ 780289 w 971742"/>
                  <a:gd name="connsiteY1" fmla="*/ 1216537 h 3236034"/>
                  <a:gd name="connsiteX2" fmla="*/ 792088 w 971742"/>
                  <a:gd name="connsiteY2" fmla="*/ 3236034 h 3236034"/>
                  <a:gd name="connsiteX3" fmla="*/ 792088 w 971742"/>
                  <a:gd name="connsiteY3" fmla="*/ 3236034 h 3236034"/>
                  <a:gd name="connsiteX4" fmla="*/ 0 w 971742"/>
                  <a:gd name="connsiteY4" fmla="*/ 3236034 h 3236034"/>
                  <a:gd name="connsiteX5" fmla="*/ 0 w 971742"/>
                  <a:gd name="connsiteY5" fmla="*/ 3236034 h 3236034"/>
                  <a:gd name="connsiteX6" fmla="*/ 0 w 971742"/>
                  <a:gd name="connsiteY6" fmla="*/ 886926 h 3236034"/>
                  <a:gd name="connsiteX7" fmla="*/ 397829 w 971742"/>
                  <a:gd name="connsiteY7" fmla="*/ 0 h 3236034"/>
                  <a:gd name="connsiteX0" fmla="*/ 397829 w 1007471"/>
                  <a:gd name="connsiteY0" fmla="*/ 0 h 3236034"/>
                  <a:gd name="connsiteX1" fmla="*/ 780289 w 1007471"/>
                  <a:gd name="connsiteY1" fmla="*/ 1216537 h 3236034"/>
                  <a:gd name="connsiteX2" fmla="*/ 792088 w 1007471"/>
                  <a:gd name="connsiteY2" fmla="*/ 3236034 h 3236034"/>
                  <a:gd name="connsiteX3" fmla="*/ 792088 w 1007471"/>
                  <a:gd name="connsiteY3" fmla="*/ 3236034 h 3236034"/>
                  <a:gd name="connsiteX4" fmla="*/ 0 w 1007471"/>
                  <a:gd name="connsiteY4" fmla="*/ 3236034 h 3236034"/>
                  <a:gd name="connsiteX5" fmla="*/ 0 w 1007471"/>
                  <a:gd name="connsiteY5" fmla="*/ 3236034 h 3236034"/>
                  <a:gd name="connsiteX6" fmla="*/ 0 w 1007471"/>
                  <a:gd name="connsiteY6" fmla="*/ 886926 h 3236034"/>
                  <a:gd name="connsiteX7" fmla="*/ 397829 w 1007471"/>
                  <a:gd name="connsiteY7" fmla="*/ 0 h 3236034"/>
                  <a:gd name="connsiteX0" fmla="*/ 397829 w 983631"/>
                  <a:gd name="connsiteY0" fmla="*/ 0 h 3236034"/>
                  <a:gd name="connsiteX1" fmla="*/ 780289 w 983631"/>
                  <a:gd name="connsiteY1" fmla="*/ 1216537 h 3236034"/>
                  <a:gd name="connsiteX2" fmla="*/ 792088 w 983631"/>
                  <a:gd name="connsiteY2" fmla="*/ 3236034 h 3236034"/>
                  <a:gd name="connsiteX3" fmla="*/ 792088 w 983631"/>
                  <a:gd name="connsiteY3" fmla="*/ 3236034 h 3236034"/>
                  <a:gd name="connsiteX4" fmla="*/ 0 w 983631"/>
                  <a:gd name="connsiteY4" fmla="*/ 3236034 h 3236034"/>
                  <a:gd name="connsiteX5" fmla="*/ 0 w 983631"/>
                  <a:gd name="connsiteY5" fmla="*/ 3236034 h 3236034"/>
                  <a:gd name="connsiteX6" fmla="*/ 0 w 983631"/>
                  <a:gd name="connsiteY6" fmla="*/ 886926 h 3236034"/>
                  <a:gd name="connsiteX7" fmla="*/ 397829 w 983631"/>
                  <a:gd name="connsiteY7" fmla="*/ 0 h 3236034"/>
                  <a:gd name="connsiteX0" fmla="*/ 397829 w 983630"/>
                  <a:gd name="connsiteY0" fmla="*/ 9390 h 3245424"/>
                  <a:gd name="connsiteX1" fmla="*/ 780289 w 983630"/>
                  <a:gd name="connsiteY1" fmla="*/ 1225927 h 3245424"/>
                  <a:gd name="connsiteX2" fmla="*/ 792088 w 983630"/>
                  <a:gd name="connsiteY2" fmla="*/ 3245424 h 3245424"/>
                  <a:gd name="connsiteX3" fmla="*/ 792088 w 983630"/>
                  <a:gd name="connsiteY3" fmla="*/ 3245424 h 3245424"/>
                  <a:gd name="connsiteX4" fmla="*/ 0 w 983630"/>
                  <a:gd name="connsiteY4" fmla="*/ 3245424 h 3245424"/>
                  <a:gd name="connsiteX5" fmla="*/ 0 w 983630"/>
                  <a:gd name="connsiteY5" fmla="*/ 3245424 h 3245424"/>
                  <a:gd name="connsiteX6" fmla="*/ 0 w 983630"/>
                  <a:gd name="connsiteY6" fmla="*/ 896316 h 3245424"/>
                  <a:gd name="connsiteX7" fmla="*/ 397829 w 983630"/>
                  <a:gd name="connsiteY7" fmla="*/ 9390 h 3245424"/>
                  <a:gd name="connsiteX0" fmla="*/ 397829 w 974605"/>
                  <a:gd name="connsiteY0" fmla="*/ 6357 h 3242391"/>
                  <a:gd name="connsiteX1" fmla="*/ 766650 w 974605"/>
                  <a:gd name="connsiteY1" fmla="*/ 1552503 h 3242391"/>
                  <a:gd name="connsiteX2" fmla="*/ 792088 w 974605"/>
                  <a:gd name="connsiteY2" fmla="*/ 3242391 h 3242391"/>
                  <a:gd name="connsiteX3" fmla="*/ 792088 w 974605"/>
                  <a:gd name="connsiteY3" fmla="*/ 3242391 h 3242391"/>
                  <a:gd name="connsiteX4" fmla="*/ 0 w 974605"/>
                  <a:gd name="connsiteY4" fmla="*/ 3242391 h 3242391"/>
                  <a:gd name="connsiteX5" fmla="*/ 0 w 974605"/>
                  <a:gd name="connsiteY5" fmla="*/ 3242391 h 3242391"/>
                  <a:gd name="connsiteX6" fmla="*/ 0 w 974605"/>
                  <a:gd name="connsiteY6" fmla="*/ 893283 h 3242391"/>
                  <a:gd name="connsiteX7" fmla="*/ 397829 w 974605"/>
                  <a:gd name="connsiteY7" fmla="*/ 6357 h 3242391"/>
                  <a:gd name="connsiteX0" fmla="*/ 397829 w 964009"/>
                  <a:gd name="connsiteY0" fmla="*/ 7874 h 3243908"/>
                  <a:gd name="connsiteX1" fmla="*/ 766650 w 964009"/>
                  <a:gd name="connsiteY1" fmla="*/ 1554020 h 3243908"/>
                  <a:gd name="connsiteX2" fmla="*/ 792088 w 964009"/>
                  <a:gd name="connsiteY2" fmla="*/ 3243908 h 3243908"/>
                  <a:gd name="connsiteX3" fmla="*/ 792088 w 964009"/>
                  <a:gd name="connsiteY3" fmla="*/ 3243908 h 3243908"/>
                  <a:gd name="connsiteX4" fmla="*/ 0 w 964009"/>
                  <a:gd name="connsiteY4" fmla="*/ 3243908 h 3243908"/>
                  <a:gd name="connsiteX5" fmla="*/ 0 w 964009"/>
                  <a:gd name="connsiteY5" fmla="*/ 3243908 h 3243908"/>
                  <a:gd name="connsiteX6" fmla="*/ 0 w 964009"/>
                  <a:gd name="connsiteY6" fmla="*/ 894800 h 3243908"/>
                  <a:gd name="connsiteX7" fmla="*/ 397829 w 964009"/>
                  <a:gd name="connsiteY7" fmla="*/ 7874 h 3243908"/>
                  <a:gd name="connsiteX0" fmla="*/ 397829 w 1103655"/>
                  <a:gd name="connsiteY0" fmla="*/ 5470 h 3241504"/>
                  <a:gd name="connsiteX1" fmla="*/ 1096679 w 1103655"/>
                  <a:gd name="connsiteY1" fmla="*/ 590921 h 3241504"/>
                  <a:gd name="connsiteX2" fmla="*/ 766650 w 1103655"/>
                  <a:gd name="connsiteY2" fmla="*/ 1551616 h 3241504"/>
                  <a:gd name="connsiteX3" fmla="*/ 792088 w 1103655"/>
                  <a:gd name="connsiteY3" fmla="*/ 3241504 h 3241504"/>
                  <a:gd name="connsiteX4" fmla="*/ 792088 w 1103655"/>
                  <a:gd name="connsiteY4" fmla="*/ 3241504 h 3241504"/>
                  <a:gd name="connsiteX5" fmla="*/ 0 w 1103655"/>
                  <a:gd name="connsiteY5" fmla="*/ 3241504 h 3241504"/>
                  <a:gd name="connsiteX6" fmla="*/ 0 w 1103655"/>
                  <a:gd name="connsiteY6" fmla="*/ 3241504 h 3241504"/>
                  <a:gd name="connsiteX7" fmla="*/ 0 w 1103655"/>
                  <a:gd name="connsiteY7" fmla="*/ 892396 h 3241504"/>
                  <a:gd name="connsiteX8" fmla="*/ 397829 w 1103655"/>
                  <a:gd name="connsiteY8" fmla="*/ 5470 h 3241504"/>
                  <a:gd name="connsiteX0" fmla="*/ 397829 w 1103454"/>
                  <a:gd name="connsiteY0" fmla="*/ 5470 h 3241504"/>
                  <a:gd name="connsiteX1" fmla="*/ 1096679 w 1103454"/>
                  <a:gd name="connsiteY1" fmla="*/ 590921 h 3241504"/>
                  <a:gd name="connsiteX2" fmla="*/ 754433 w 1103454"/>
                  <a:gd name="connsiteY2" fmla="*/ 1523041 h 3241504"/>
                  <a:gd name="connsiteX3" fmla="*/ 792088 w 1103454"/>
                  <a:gd name="connsiteY3" fmla="*/ 3241504 h 3241504"/>
                  <a:gd name="connsiteX4" fmla="*/ 792088 w 1103454"/>
                  <a:gd name="connsiteY4" fmla="*/ 3241504 h 3241504"/>
                  <a:gd name="connsiteX5" fmla="*/ 0 w 1103454"/>
                  <a:gd name="connsiteY5" fmla="*/ 3241504 h 3241504"/>
                  <a:gd name="connsiteX6" fmla="*/ 0 w 1103454"/>
                  <a:gd name="connsiteY6" fmla="*/ 3241504 h 3241504"/>
                  <a:gd name="connsiteX7" fmla="*/ 0 w 1103454"/>
                  <a:gd name="connsiteY7" fmla="*/ 892396 h 3241504"/>
                  <a:gd name="connsiteX8" fmla="*/ 397829 w 1103454"/>
                  <a:gd name="connsiteY8" fmla="*/ 5470 h 3241504"/>
                  <a:gd name="connsiteX0" fmla="*/ 397829 w 1103176"/>
                  <a:gd name="connsiteY0" fmla="*/ 5470 h 3241504"/>
                  <a:gd name="connsiteX1" fmla="*/ 1096679 w 1103176"/>
                  <a:gd name="connsiteY1" fmla="*/ 590921 h 3241504"/>
                  <a:gd name="connsiteX2" fmla="*/ 754433 w 1103176"/>
                  <a:gd name="connsiteY2" fmla="*/ 1523041 h 3241504"/>
                  <a:gd name="connsiteX3" fmla="*/ 792088 w 1103176"/>
                  <a:gd name="connsiteY3" fmla="*/ 3241504 h 3241504"/>
                  <a:gd name="connsiteX4" fmla="*/ 792088 w 1103176"/>
                  <a:gd name="connsiteY4" fmla="*/ 3241504 h 3241504"/>
                  <a:gd name="connsiteX5" fmla="*/ 0 w 1103176"/>
                  <a:gd name="connsiteY5" fmla="*/ 3241504 h 3241504"/>
                  <a:gd name="connsiteX6" fmla="*/ 0 w 1103176"/>
                  <a:gd name="connsiteY6" fmla="*/ 3241504 h 3241504"/>
                  <a:gd name="connsiteX7" fmla="*/ 0 w 1103176"/>
                  <a:gd name="connsiteY7" fmla="*/ 892396 h 3241504"/>
                  <a:gd name="connsiteX8" fmla="*/ 397829 w 1103176"/>
                  <a:gd name="connsiteY8" fmla="*/ 5470 h 3241504"/>
                  <a:gd name="connsiteX0" fmla="*/ 397829 w 1103176"/>
                  <a:gd name="connsiteY0" fmla="*/ 5470 h 3241504"/>
                  <a:gd name="connsiteX1" fmla="*/ 1096679 w 1103176"/>
                  <a:gd name="connsiteY1" fmla="*/ 590921 h 3241504"/>
                  <a:gd name="connsiteX2" fmla="*/ 754433 w 1103176"/>
                  <a:gd name="connsiteY2" fmla="*/ 1503991 h 3241504"/>
                  <a:gd name="connsiteX3" fmla="*/ 792088 w 1103176"/>
                  <a:gd name="connsiteY3" fmla="*/ 3241504 h 3241504"/>
                  <a:gd name="connsiteX4" fmla="*/ 792088 w 1103176"/>
                  <a:gd name="connsiteY4" fmla="*/ 3241504 h 3241504"/>
                  <a:gd name="connsiteX5" fmla="*/ 0 w 1103176"/>
                  <a:gd name="connsiteY5" fmla="*/ 3241504 h 3241504"/>
                  <a:gd name="connsiteX6" fmla="*/ 0 w 1103176"/>
                  <a:gd name="connsiteY6" fmla="*/ 3241504 h 3241504"/>
                  <a:gd name="connsiteX7" fmla="*/ 0 w 1103176"/>
                  <a:gd name="connsiteY7" fmla="*/ 892396 h 3241504"/>
                  <a:gd name="connsiteX8" fmla="*/ 397829 w 1103176"/>
                  <a:gd name="connsiteY8" fmla="*/ 5470 h 3241504"/>
                  <a:gd name="connsiteX0" fmla="*/ 397829 w 1193682"/>
                  <a:gd name="connsiteY0" fmla="*/ 5721 h 3241755"/>
                  <a:gd name="connsiteX1" fmla="*/ 1188312 w 1193682"/>
                  <a:gd name="connsiteY1" fmla="*/ 572122 h 3241755"/>
                  <a:gd name="connsiteX2" fmla="*/ 754433 w 1193682"/>
                  <a:gd name="connsiteY2" fmla="*/ 1504242 h 3241755"/>
                  <a:gd name="connsiteX3" fmla="*/ 792088 w 1193682"/>
                  <a:gd name="connsiteY3" fmla="*/ 3241755 h 3241755"/>
                  <a:gd name="connsiteX4" fmla="*/ 792088 w 1193682"/>
                  <a:gd name="connsiteY4" fmla="*/ 3241755 h 3241755"/>
                  <a:gd name="connsiteX5" fmla="*/ 0 w 1193682"/>
                  <a:gd name="connsiteY5" fmla="*/ 3241755 h 3241755"/>
                  <a:gd name="connsiteX6" fmla="*/ 0 w 1193682"/>
                  <a:gd name="connsiteY6" fmla="*/ 3241755 h 3241755"/>
                  <a:gd name="connsiteX7" fmla="*/ 0 w 1193682"/>
                  <a:gd name="connsiteY7" fmla="*/ 892647 h 3241755"/>
                  <a:gd name="connsiteX8" fmla="*/ 397829 w 1193682"/>
                  <a:gd name="connsiteY8" fmla="*/ 5721 h 3241755"/>
                  <a:gd name="connsiteX0" fmla="*/ 397829 w 1188313"/>
                  <a:gd name="connsiteY0" fmla="*/ 5721 h 3241755"/>
                  <a:gd name="connsiteX1" fmla="*/ 1188312 w 1188313"/>
                  <a:gd name="connsiteY1" fmla="*/ 572122 h 3241755"/>
                  <a:gd name="connsiteX2" fmla="*/ 754433 w 1188313"/>
                  <a:gd name="connsiteY2" fmla="*/ 1504242 h 3241755"/>
                  <a:gd name="connsiteX3" fmla="*/ 792088 w 1188313"/>
                  <a:gd name="connsiteY3" fmla="*/ 3241755 h 3241755"/>
                  <a:gd name="connsiteX4" fmla="*/ 792088 w 1188313"/>
                  <a:gd name="connsiteY4" fmla="*/ 3241755 h 3241755"/>
                  <a:gd name="connsiteX5" fmla="*/ 0 w 1188313"/>
                  <a:gd name="connsiteY5" fmla="*/ 3241755 h 3241755"/>
                  <a:gd name="connsiteX6" fmla="*/ 0 w 1188313"/>
                  <a:gd name="connsiteY6" fmla="*/ 3241755 h 3241755"/>
                  <a:gd name="connsiteX7" fmla="*/ 0 w 1188313"/>
                  <a:gd name="connsiteY7" fmla="*/ 892647 h 3241755"/>
                  <a:gd name="connsiteX8" fmla="*/ 397829 w 1188313"/>
                  <a:gd name="connsiteY8" fmla="*/ 5721 h 3241755"/>
                  <a:gd name="connsiteX0" fmla="*/ 397829 w 1200430"/>
                  <a:gd name="connsiteY0" fmla="*/ 6518 h 3242552"/>
                  <a:gd name="connsiteX1" fmla="*/ 1188312 w 1200430"/>
                  <a:gd name="connsiteY1" fmla="*/ 572919 h 3242552"/>
                  <a:gd name="connsiteX2" fmla="*/ 754433 w 1200430"/>
                  <a:gd name="connsiteY2" fmla="*/ 1505039 h 3242552"/>
                  <a:gd name="connsiteX3" fmla="*/ 792088 w 1200430"/>
                  <a:gd name="connsiteY3" fmla="*/ 3242552 h 3242552"/>
                  <a:gd name="connsiteX4" fmla="*/ 792088 w 1200430"/>
                  <a:gd name="connsiteY4" fmla="*/ 3242552 h 3242552"/>
                  <a:gd name="connsiteX5" fmla="*/ 0 w 1200430"/>
                  <a:gd name="connsiteY5" fmla="*/ 3242552 h 3242552"/>
                  <a:gd name="connsiteX6" fmla="*/ 0 w 1200430"/>
                  <a:gd name="connsiteY6" fmla="*/ 3242552 h 3242552"/>
                  <a:gd name="connsiteX7" fmla="*/ 0 w 1200430"/>
                  <a:gd name="connsiteY7" fmla="*/ 893444 h 3242552"/>
                  <a:gd name="connsiteX8" fmla="*/ 397829 w 1200430"/>
                  <a:gd name="connsiteY8" fmla="*/ 6518 h 3242552"/>
                  <a:gd name="connsiteX0" fmla="*/ 367285 w 1200000"/>
                  <a:gd name="connsiteY0" fmla="*/ 7711 h 3186595"/>
                  <a:gd name="connsiteX1" fmla="*/ 1188312 w 1200000"/>
                  <a:gd name="connsiteY1" fmla="*/ 516962 h 3186595"/>
                  <a:gd name="connsiteX2" fmla="*/ 754433 w 1200000"/>
                  <a:gd name="connsiteY2" fmla="*/ 1449082 h 3186595"/>
                  <a:gd name="connsiteX3" fmla="*/ 792088 w 1200000"/>
                  <a:gd name="connsiteY3" fmla="*/ 3186595 h 3186595"/>
                  <a:gd name="connsiteX4" fmla="*/ 792088 w 1200000"/>
                  <a:gd name="connsiteY4" fmla="*/ 3186595 h 3186595"/>
                  <a:gd name="connsiteX5" fmla="*/ 0 w 1200000"/>
                  <a:gd name="connsiteY5" fmla="*/ 3186595 h 3186595"/>
                  <a:gd name="connsiteX6" fmla="*/ 0 w 1200000"/>
                  <a:gd name="connsiteY6" fmla="*/ 3186595 h 3186595"/>
                  <a:gd name="connsiteX7" fmla="*/ 0 w 1200000"/>
                  <a:gd name="connsiteY7" fmla="*/ 837487 h 3186595"/>
                  <a:gd name="connsiteX8" fmla="*/ 367285 w 1200000"/>
                  <a:gd name="connsiteY8" fmla="*/ 7711 h 3186595"/>
                  <a:gd name="connsiteX0" fmla="*/ 367285 w 1200505"/>
                  <a:gd name="connsiteY0" fmla="*/ 1566 h 3180450"/>
                  <a:gd name="connsiteX1" fmla="*/ 1188312 w 1200505"/>
                  <a:gd name="connsiteY1" fmla="*/ 510817 h 3180450"/>
                  <a:gd name="connsiteX2" fmla="*/ 754433 w 1200505"/>
                  <a:gd name="connsiteY2" fmla="*/ 1442937 h 3180450"/>
                  <a:gd name="connsiteX3" fmla="*/ 792088 w 1200505"/>
                  <a:gd name="connsiteY3" fmla="*/ 3180450 h 3180450"/>
                  <a:gd name="connsiteX4" fmla="*/ 792088 w 1200505"/>
                  <a:gd name="connsiteY4" fmla="*/ 3180450 h 3180450"/>
                  <a:gd name="connsiteX5" fmla="*/ 0 w 1200505"/>
                  <a:gd name="connsiteY5" fmla="*/ 3180450 h 3180450"/>
                  <a:gd name="connsiteX6" fmla="*/ 0 w 1200505"/>
                  <a:gd name="connsiteY6" fmla="*/ 3180450 h 3180450"/>
                  <a:gd name="connsiteX7" fmla="*/ 0 w 1200505"/>
                  <a:gd name="connsiteY7" fmla="*/ 831342 h 3180450"/>
                  <a:gd name="connsiteX8" fmla="*/ 367285 w 1200505"/>
                  <a:gd name="connsiteY8" fmla="*/ 1566 h 3180450"/>
                  <a:gd name="connsiteX0" fmla="*/ 367858 w 1201078"/>
                  <a:gd name="connsiteY0" fmla="*/ 1566 h 3180450"/>
                  <a:gd name="connsiteX1" fmla="*/ 1188885 w 1201078"/>
                  <a:gd name="connsiteY1" fmla="*/ 510817 h 3180450"/>
                  <a:gd name="connsiteX2" fmla="*/ 755006 w 1201078"/>
                  <a:gd name="connsiteY2" fmla="*/ 1442937 h 3180450"/>
                  <a:gd name="connsiteX3" fmla="*/ 792661 w 1201078"/>
                  <a:gd name="connsiteY3" fmla="*/ 3180450 h 3180450"/>
                  <a:gd name="connsiteX4" fmla="*/ 792661 w 1201078"/>
                  <a:gd name="connsiteY4" fmla="*/ 3180450 h 3180450"/>
                  <a:gd name="connsiteX5" fmla="*/ 573 w 1201078"/>
                  <a:gd name="connsiteY5" fmla="*/ 3180450 h 3180450"/>
                  <a:gd name="connsiteX6" fmla="*/ 573 w 1201078"/>
                  <a:gd name="connsiteY6" fmla="*/ 3180450 h 3180450"/>
                  <a:gd name="connsiteX7" fmla="*/ 573 w 1201078"/>
                  <a:gd name="connsiteY7" fmla="*/ 831342 h 3180450"/>
                  <a:gd name="connsiteX8" fmla="*/ 367858 w 1201078"/>
                  <a:gd name="connsiteY8" fmla="*/ 1566 h 3180450"/>
                  <a:gd name="connsiteX0" fmla="*/ 367859 w 1249271"/>
                  <a:gd name="connsiteY0" fmla="*/ 1508 h 3180392"/>
                  <a:gd name="connsiteX1" fmla="*/ 1237757 w 1249271"/>
                  <a:gd name="connsiteY1" fmla="*/ 520284 h 3180392"/>
                  <a:gd name="connsiteX2" fmla="*/ 755007 w 1249271"/>
                  <a:gd name="connsiteY2" fmla="*/ 1442879 h 3180392"/>
                  <a:gd name="connsiteX3" fmla="*/ 792662 w 1249271"/>
                  <a:gd name="connsiteY3" fmla="*/ 3180392 h 3180392"/>
                  <a:gd name="connsiteX4" fmla="*/ 792662 w 1249271"/>
                  <a:gd name="connsiteY4" fmla="*/ 3180392 h 3180392"/>
                  <a:gd name="connsiteX5" fmla="*/ 574 w 1249271"/>
                  <a:gd name="connsiteY5" fmla="*/ 3180392 h 3180392"/>
                  <a:gd name="connsiteX6" fmla="*/ 574 w 1249271"/>
                  <a:gd name="connsiteY6" fmla="*/ 3180392 h 3180392"/>
                  <a:gd name="connsiteX7" fmla="*/ 574 w 1249271"/>
                  <a:gd name="connsiteY7" fmla="*/ 831284 h 3180392"/>
                  <a:gd name="connsiteX8" fmla="*/ 367859 w 1249271"/>
                  <a:gd name="connsiteY8" fmla="*/ 1508 h 3180392"/>
                  <a:gd name="connsiteX0" fmla="*/ 367859 w 1249271"/>
                  <a:gd name="connsiteY0" fmla="*/ 1508 h 3180392"/>
                  <a:gd name="connsiteX1" fmla="*/ 1237757 w 1249271"/>
                  <a:gd name="connsiteY1" fmla="*/ 520284 h 3180392"/>
                  <a:gd name="connsiteX2" fmla="*/ 755007 w 1249271"/>
                  <a:gd name="connsiteY2" fmla="*/ 1442879 h 3180392"/>
                  <a:gd name="connsiteX3" fmla="*/ 792662 w 1249271"/>
                  <a:gd name="connsiteY3" fmla="*/ 3180392 h 3180392"/>
                  <a:gd name="connsiteX4" fmla="*/ 792662 w 1249271"/>
                  <a:gd name="connsiteY4" fmla="*/ 3180392 h 3180392"/>
                  <a:gd name="connsiteX5" fmla="*/ 574 w 1249271"/>
                  <a:gd name="connsiteY5" fmla="*/ 3180392 h 3180392"/>
                  <a:gd name="connsiteX6" fmla="*/ 574 w 1249271"/>
                  <a:gd name="connsiteY6" fmla="*/ 3180392 h 3180392"/>
                  <a:gd name="connsiteX7" fmla="*/ 574 w 1249271"/>
                  <a:gd name="connsiteY7" fmla="*/ 831284 h 3180392"/>
                  <a:gd name="connsiteX8" fmla="*/ 367859 w 1249271"/>
                  <a:gd name="connsiteY8" fmla="*/ 1508 h 3180392"/>
                  <a:gd name="connsiteX0" fmla="*/ 367859 w 1240085"/>
                  <a:gd name="connsiteY0" fmla="*/ 1764 h 3180648"/>
                  <a:gd name="connsiteX1" fmla="*/ 1237757 w 1240085"/>
                  <a:gd name="connsiteY1" fmla="*/ 520540 h 3180648"/>
                  <a:gd name="connsiteX2" fmla="*/ 755007 w 1240085"/>
                  <a:gd name="connsiteY2" fmla="*/ 1443135 h 3180648"/>
                  <a:gd name="connsiteX3" fmla="*/ 792662 w 1240085"/>
                  <a:gd name="connsiteY3" fmla="*/ 3180648 h 3180648"/>
                  <a:gd name="connsiteX4" fmla="*/ 792662 w 1240085"/>
                  <a:gd name="connsiteY4" fmla="*/ 3180648 h 3180648"/>
                  <a:gd name="connsiteX5" fmla="*/ 574 w 1240085"/>
                  <a:gd name="connsiteY5" fmla="*/ 3180648 h 3180648"/>
                  <a:gd name="connsiteX6" fmla="*/ 574 w 1240085"/>
                  <a:gd name="connsiteY6" fmla="*/ 3180648 h 3180648"/>
                  <a:gd name="connsiteX7" fmla="*/ 574 w 1240085"/>
                  <a:gd name="connsiteY7" fmla="*/ 831540 h 3180648"/>
                  <a:gd name="connsiteX8" fmla="*/ 367859 w 1240085"/>
                  <a:gd name="connsiteY8" fmla="*/ 1764 h 3180648"/>
                  <a:gd name="connsiteX0" fmla="*/ 367859 w 1240086"/>
                  <a:gd name="connsiteY0" fmla="*/ 1764 h 3180648"/>
                  <a:gd name="connsiteX1" fmla="*/ 1237757 w 1240086"/>
                  <a:gd name="connsiteY1" fmla="*/ 520540 h 3180648"/>
                  <a:gd name="connsiteX2" fmla="*/ 755007 w 1240086"/>
                  <a:gd name="connsiteY2" fmla="*/ 1443135 h 3180648"/>
                  <a:gd name="connsiteX3" fmla="*/ 792662 w 1240086"/>
                  <a:gd name="connsiteY3" fmla="*/ 3180648 h 3180648"/>
                  <a:gd name="connsiteX4" fmla="*/ 792662 w 1240086"/>
                  <a:gd name="connsiteY4" fmla="*/ 3180648 h 3180648"/>
                  <a:gd name="connsiteX5" fmla="*/ 574 w 1240086"/>
                  <a:gd name="connsiteY5" fmla="*/ 3180648 h 3180648"/>
                  <a:gd name="connsiteX6" fmla="*/ 574 w 1240086"/>
                  <a:gd name="connsiteY6" fmla="*/ 3180648 h 3180648"/>
                  <a:gd name="connsiteX7" fmla="*/ 574 w 1240086"/>
                  <a:gd name="connsiteY7" fmla="*/ 831540 h 3180648"/>
                  <a:gd name="connsiteX8" fmla="*/ 367859 w 1240086"/>
                  <a:gd name="connsiteY8" fmla="*/ 1764 h 3180648"/>
                  <a:gd name="connsiteX0" fmla="*/ 373394 w 1239532"/>
                  <a:gd name="connsiteY0" fmla="*/ 1562 h 3209021"/>
                  <a:gd name="connsiteX1" fmla="*/ 1237184 w 1239532"/>
                  <a:gd name="connsiteY1" fmla="*/ 548913 h 3209021"/>
                  <a:gd name="connsiteX2" fmla="*/ 754434 w 1239532"/>
                  <a:gd name="connsiteY2" fmla="*/ 1471508 h 3209021"/>
                  <a:gd name="connsiteX3" fmla="*/ 792089 w 1239532"/>
                  <a:gd name="connsiteY3" fmla="*/ 3209021 h 3209021"/>
                  <a:gd name="connsiteX4" fmla="*/ 792089 w 1239532"/>
                  <a:gd name="connsiteY4" fmla="*/ 3209021 h 3209021"/>
                  <a:gd name="connsiteX5" fmla="*/ 1 w 1239532"/>
                  <a:gd name="connsiteY5" fmla="*/ 3209021 h 3209021"/>
                  <a:gd name="connsiteX6" fmla="*/ 1 w 1239532"/>
                  <a:gd name="connsiteY6" fmla="*/ 3209021 h 3209021"/>
                  <a:gd name="connsiteX7" fmla="*/ 1 w 1239532"/>
                  <a:gd name="connsiteY7" fmla="*/ 859913 h 3209021"/>
                  <a:gd name="connsiteX8" fmla="*/ 373394 w 1239532"/>
                  <a:gd name="connsiteY8" fmla="*/ 1562 h 3209021"/>
                  <a:gd name="connsiteX0" fmla="*/ 373393 w 1239758"/>
                  <a:gd name="connsiteY0" fmla="*/ 0 h 3207459"/>
                  <a:gd name="connsiteX1" fmla="*/ 1237183 w 1239758"/>
                  <a:gd name="connsiteY1" fmla="*/ 547351 h 3207459"/>
                  <a:gd name="connsiteX2" fmla="*/ 754433 w 1239758"/>
                  <a:gd name="connsiteY2" fmla="*/ 1469946 h 3207459"/>
                  <a:gd name="connsiteX3" fmla="*/ 792088 w 1239758"/>
                  <a:gd name="connsiteY3" fmla="*/ 3207459 h 3207459"/>
                  <a:gd name="connsiteX4" fmla="*/ 792088 w 1239758"/>
                  <a:gd name="connsiteY4" fmla="*/ 3207459 h 3207459"/>
                  <a:gd name="connsiteX5" fmla="*/ 0 w 1239758"/>
                  <a:gd name="connsiteY5" fmla="*/ 3207459 h 3207459"/>
                  <a:gd name="connsiteX6" fmla="*/ 0 w 1239758"/>
                  <a:gd name="connsiteY6" fmla="*/ 3207459 h 3207459"/>
                  <a:gd name="connsiteX7" fmla="*/ 0 w 1239758"/>
                  <a:gd name="connsiteY7" fmla="*/ 858351 h 3207459"/>
                  <a:gd name="connsiteX8" fmla="*/ 373393 w 1239758"/>
                  <a:gd name="connsiteY8" fmla="*/ 0 h 3207459"/>
                  <a:gd name="connsiteX0" fmla="*/ 380199 w 1246564"/>
                  <a:gd name="connsiteY0" fmla="*/ 0 h 3207459"/>
                  <a:gd name="connsiteX1" fmla="*/ 1243989 w 1246564"/>
                  <a:gd name="connsiteY1" fmla="*/ 547351 h 3207459"/>
                  <a:gd name="connsiteX2" fmla="*/ 761239 w 1246564"/>
                  <a:gd name="connsiteY2" fmla="*/ 1469946 h 3207459"/>
                  <a:gd name="connsiteX3" fmla="*/ 798894 w 1246564"/>
                  <a:gd name="connsiteY3" fmla="*/ 3207459 h 3207459"/>
                  <a:gd name="connsiteX4" fmla="*/ 798894 w 1246564"/>
                  <a:gd name="connsiteY4" fmla="*/ 3207459 h 3207459"/>
                  <a:gd name="connsiteX5" fmla="*/ 6806 w 1246564"/>
                  <a:gd name="connsiteY5" fmla="*/ 3207459 h 3207459"/>
                  <a:gd name="connsiteX6" fmla="*/ 6806 w 1246564"/>
                  <a:gd name="connsiteY6" fmla="*/ 3207459 h 3207459"/>
                  <a:gd name="connsiteX7" fmla="*/ 6806 w 1246564"/>
                  <a:gd name="connsiteY7" fmla="*/ 858351 h 3207459"/>
                  <a:gd name="connsiteX8" fmla="*/ 380199 w 1246564"/>
                  <a:gd name="connsiteY8" fmla="*/ 0 h 3207459"/>
                  <a:gd name="connsiteX0" fmla="*/ 380199 w 1246610"/>
                  <a:gd name="connsiteY0" fmla="*/ 233 h 3207692"/>
                  <a:gd name="connsiteX1" fmla="*/ 1243989 w 1246610"/>
                  <a:gd name="connsiteY1" fmla="*/ 547584 h 3207692"/>
                  <a:gd name="connsiteX2" fmla="*/ 761239 w 1246610"/>
                  <a:gd name="connsiteY2" fmla="*/ 1470179 h 3207692"/>
                  <a:gd name="connsiteX3" fmla="*/ 798894 w 1246610"/>
                  <a:gd name="connsiteY3" fmla="*/ 3207692 h 3207692"/>
                  <a:gd name="connsiteX4" fmla="*/ 798894 w 1246610"/>
                  <a:gd name="connsiteY4" fmla="*/ 3207692 h 3207692"/>
                  <a:gd name="connsiteX5" fmla="*/ 6806 w 1246610"/>
                  <a:gd name="connsiteY5" fmla="*/ 3207692 h 3207692"/>
                  <a:gd name="connsiteX6" fmla="*/ 6806 w 1246610"/>
                  <a:gd name="connsiteY6" fmla="*/ 3207692 h 3207692"/>
                  <a:gd name="connsiteX7" fmla="*/ 6806 w 1246610"/>
                  <a:gd name="connsiteY7" fmla="*/ 858584 h 3207692"/>
                  <a:gd name="connsiteX8" fmla="*/ 380199 w 1246610"/>
                  <a:gd name="connsiteY8" fmla="*/ 233 h 3207692"/>
                  <a:gd name="connsiteX0" fmla="*/ 380199 w 1301393"/>
                  <a:gd name="connsiteY0" fmla="*/ 233 h 3207692"/>
                  <a:gd name="connsiteX1" fmla="*/ 1298970 w 1301393"/>
                  <a:gd name="connsiteY1" fmla="*/ 547584 h 3207692"/>
                  <a:gd name="connsiteX2" fmla="*/ 761239 w 1301393"/>
                  <a:gd name="connsiteY2" fmla="*/ 1470179 h 3207692"/>
                  <a:gd name="connsiteX3" fmla="*/ 798894 w 1301393"/>
                  <a:gd name="connsiteY3" fmla="*/ 3207692 h 3207692"/>
                  <a:gd name="connsiteX4" fmla="*/ 798894 w 1301393"/>
                  <a:gd name="connsiteY4" fmla="*/ 3207692 h 3207692"/>
                  <a:gd name="connsiteX5" fmla="*/ 6806 w 1301393"/>
                  <a:gd name="connsiteY5" fmla="*/ 3207692 h 3207692"/>
                  <a:gd name="connsiteX6" fmla="*/ 6806 w 1301393"/>
                  <a:gd name="connsiteY6" fmla="*/ 3207692 h 3207692"/>
                  <a:gd name="connsiteX7" fmla="*/ 6806 w 1301393"/>
                  <a:gd name="connsiteY7" fmla="*/ 858584 h 3207692"/>
                  <a:gd name="connsiteX8" fmla="*/ 380199 w 1301393"/>
                  <a:gd name="connsiteY8" fmla="*/ 233 h 3207692"/>
                  <a:gd name="connsiteX0" fmla="*/ 380199 w 1301394"/>
                  <a:gd name="connsiteY0" fmla="*/ 233 h 3207692"/>
                  <a:gd name="connsiteX1" fmla="*/ 1298970 w 1301394"/>
                  <a:gd name="connsiteY1" fmla="*/ 547584 h 3207692"/>
                  <a:gd name="connsiteX2" fmla="*/ 761239 w 1301394"/>
                  <a:gd name="connsiteY2" fmla="*/ 1470179 h 3207692"/>
                  <a:gd name="connsiteX3" fmla="*/ 798894 w 1301394"/>
                  <a:gd name="connsiteY3" fmla="*/ 3207692 h 3207692"/>
                  <a:gd name="connsiteX4" fmla="*/ 798894 w 1301394"/>
                  <a:gd name="connsiteY4" fmla="*/ 3207692 h 3207692"/>
                  <a:gd name="connsiteX5" fmla="*/ 6806 w 1301394"/>
                  <a:gd name="connsiteY5" fmla="*/ 3207692 h 3207692"/>
                  <a:gd name="connsiteX6" fmla="*/ 6806 w 1301394"/>
                  <a:gd name="connsiteY6" fmla="*/ 3207692 h 3207692"/>
                  <a:gd name="connsiteX7" fmla="*/ 6806 w 1301394"/>
                  <a:gd name="connsiteY7" fmla="*/ 858584 h 3207692"/>
                  <a:gd name="connsiteX8" fmla="*/ 380199 w 1301394"/>
                  <a:gd name="connsiteY8" fmla="*/ 233 h 3207692"/>
                  <a:gd name="connsiteX0" fmla="*/ 380199 w 1318174"/>
                  <a:gd name="connsiteY0" fmla="*/ 211 h 3207670"/>
                  <a:gd name="connsiteX1" fmla="*/ 1298970 w 1318174"/>
                  <a:gd name="connsiteY1" fmla="*/ 547562 h 3207670"/>
                  <a:gd name="connsiteX2" fmla="*/ 761239 w 1318174"/>
                  <a:gd name="connsiteY2" fmla="*/ 1470157 h 3207670"/>
                  <a:gd name="connsiteX3" fmla="*/ 798894 w 1318174"/>
                  <a:gd name="connsiteY3" fmla="*/ 3207670 h 3207670"/>
                  <a:gd name="connsiteX4" fmla="*/ 798894 w 1318174"/>
                  <a:gd name="connsiteY4" fmla="*/ 3207670 h 3207670"/>
                  <a:gd name="connsiteX5" fmla="*/ 6806 w 1318174"/>
                  <a:gd name="connsiteY5" fmla="*/ 3207670 h 3207670"/>
                  <a:gd name="connsiteX6" fmla="*/ 6806 w 1318174"/>
                  <a:gd name="connsiteY6" fmla="*/ 3207670 h 3207670"/>
                  <a:gd name="connsiteX7" fmla="*/ 6806 w 1318174"/>
                  <a:gd name="connsiteY7" fmla="*/ 858562 h 3207670"/>
                  <a:gd name="connsiteX8" fmla="*/ 380199 w 1318174"/>
                  <a:gd name="connsiteY8" fmla="*/ 211 h 3207670"/>
                  <a:gd name="connsiteX0" fmla="*/ 380199 w 1318174"/>
                  <a:gd name="connsiteY0" fmla="*/ 211 h 3207670"/>
                  <a:gd name="connsiteX1" fmla="*/ 1298970 w 1318174"/>
                  <a:gd name="connsiteY1" fmla="*/ 547562 h 3207670"/>
                  <a:gd name="connsiteX2" fmla="*/ 761239 w 1318174"/>
                  <a:gd name="connsiteY2" fmla="*/ 1470157 h 3207670"/>
                  <a:gd name="connsiteX3" fmla="*/ 798894 w 1318174"/>
                  <a:gd name="connsiteY3" fmla="*/ 3207670 h 3207670"/>
                  <a:gd name="connsiteX4" fmla="*/ 798894 w 1318174"/>
                  <a:gd name="connsiteY4" fmla="*/ 3207670 h 3207670"/>
                  <a:gd name="connsiteX5" fmla="*/ 6806 w 1318174"/>
                  <a:gd name="connsiteY5" fmla="*/ 3207670 h 3207670"/>
                  <a:gd name="connsiteX6" fmla="*/ 6806 w 1318174"/>
                  <a:gd name="connsiteY6" fmla="*/ 3207670 h 3207670"/>
                  <a:gd name="connsiteX7" fmla="*/ 6806 w 1318174"/>
                  <a:gd name="connsiteY7" fmla="*/ 858562 h 3207670"/>
                  <a:gd name="connsiteX8" fmla="*/ 380199 w 1318174"/>
                  <a:gd name="connsiteY8" fmla="*/ 211 h 3207670"/>
                  <a:gd name="connsiteX0" fmla="*/ 380199 w 1318174"/>
                  <a:gd name="connsiteY0" fmla="*/ 211 h 3207670"/>
                  <a:gd name="connsiteX1" fmla="*/ 1298970 w 1318174"/>
                  <a:gd name="connsiteY1" fmla="*/ 547562 h 3207670"/>
                  <a:gd name="connsiteX2" fmla="*/ 761239 w 1318174"/>
                  <a:gd name="connsiteY2" fmla="*/ 1470157 h 3207670"/>
                  <a:gd name="connsiteX3" fmla="*/ 798894 w 1318174"/>
                  <a:gd name="connsiteY3" fmla="*/ 3207670 h 3207670"/>
                  <a:gd name="connsiteX4" fmla="*/ 798894 w 1318174"/>
                  <a:gd name="connsiteY4" fmla="*/ 3207670 h 3207670"/>
                  <a:gd name="connsiteX5" fmla="*/ 6806 w 1318174"/>
                  <a:gd name="connsiteY5" fmla="*/ 3207670 h 3207670"/>
                  <a:gd name="connsiteX6" fmla="*/ 6806 w 1318174"/>
                  <a:gd name="connsiteY6" fmla="*/ 3207670 h 3207670"/>
                  <a:gd name="connsiteX7" fmla="*/ 6806 w 1318174"/>
                  <a:gd name="connsiteY7" fmla="*/ 858562 h 3207670"/>
                  <a:gd name="connsiteX8" fmla="*/ 380199 w 1318174"/>
                  <a:gd name="connsiteY8" fmla="*/ 211 h 3207670"/>
                  <a:gd name="connsiteX0" fmla="*/ 380199 w 1318174"/>
                  <a:gd name="connsiteY0" fmla="*/ 211 h 3207670"/>
                  <a:gd name="connsiteX1" fmla="*/ 1298970 w 1318174"/>
                  <a:gd name="connsiteY1" fmla="*/ 547562 h 3207670"/>
                  <a:gd name="connsiteX2" fmla="*/ 761239 w 1318174"/>
                  <a:gd name="connsiteY2" fmla="*/ 1470157 h 3207670"/>
                  <a:gd name="connsiteX3" fmla="*/ 798894 w 1318174"/>
                  <a:gd name="connsiteY3" fmla="*/ 3207670 h 3207670"/>
                  <a:gd name="connsiteX4" fmla="*/ 798894 w 1318174"/>
                  <a:gd name="connsiteY4" fmla="*/ 3207670 h 3207670"/>
                  <a:gd name="connsiteX5" fmla="*/ 6806 w 1318174"/>
                  <a:gd name="connsiteY5" fmla="*/ 3207670 h 3207670"/>
                  <a:gd name="connsiteX6" fmla="*/ 6806 w 1318174"/>
                  <a:gd name="connsiteY6" fmla="*/ 3207670 h 3207670"/>
                  <a:gd name="connsiteX7" fmla="*/ 6806 w 1318174"/>
                  <a:gd name="connsiteY7" fmla="*/ 858562 h 3207670"/>
                  <a:gd name="connsiteX8" fmla="*/ 380199 w 1318174"/>
                  <a:gd name="connsiteY8" fmla="*/ 211 h 3207670"/>
                  <a:gd name="connsiteX0" fmla="*/ 380199 w 1318174"/>
                  <a:gd name="connsiteY0" fmla="*/ 211 h 3207670"/>
                  <a:gd name="connsiteX1" fmla="*/ 1298970 w 1318174"/>
                  <a:gd name="connsiteY1" fmla="*/ 547562 h 3207670"/>
                  <a:gd name="connsiteX2" fmla="*/ 761239 w 1318174"/>
                  <a:gd name="connsiteY2" fmla="*/ 1470157 h 3207670"/>
                  <a:gd name="connsiteX3" fmla="*/ 798894 w 1318174"/>
                  <a:gd name="connsiteY3" fmla="*/ 3207670 h 3207670"/>
                  <a:gd name="connsiteX4" fmla="*/ 798894 w 1318174"/>
                  <a:gd name="connsiteY4" fmla="*/ 3207670 h 3207670"/>
                  <a:gd name="connsiteX5" fmla="*/ 6806 w 1318174"/>
                  <a:gd name="connsiteY5" fmla="*/ 3207670 h 3207670"/>
                  <a:gd name="connsiteX6" fmla="*/ 6806 w 1318174"/>
                  <a:gd name="connsiteY6" fmla="*/ 3207670 h 3207670"/>
                  <a:gd name="connsiteX7" fmla="*/ 6806 w 1318174"/>
                  <a:gd name="connsiteY7" fmla="*/ 858562 h 3207670"/>
                  <a:gd name="connsiteX8" fmla="*/ 380199 w 1318174"/>
                  <a:gd name="connsiteY8" fmla="*/ 211 h 3207670"/>
                  <a:gd name="connsiteX0" fmla="*/ 658146 w 1319958"/>
                  <a:gd name="connsiteY0" fmla="*/ 211 h 3207670"/>
                  <a:gd name="connsiteX1" fmla="*/ 1292164 w 1319958"/>
                  <a:gd name="connsiteY1" fmla="*/ 547562 h 3207670"/>
                  <a:gd name="connsiteX2" fmla="*/ 754433 w 1319958"/>
                  <a:gd name="connsiteY2" fmla="*/ 1470157 h 3207670"/>
                  <a:gd name="connsiteX3" fmla="*/ 792088 w 1319958"/>
                  <a:gd name="connsiteY3" fmla="*/ 3207670 h 3207670"/>
                  <a:gd name="connsiteX4" fmla="*/ 792088 w 1319958"/>
                  <a:gd name="connsiteY4" fmla="*/ 3207670 h 3207670"/>
                  <a:gd name="connsiteX5" fmla="*/ 0 w 1319958"/>
                  <a:gd name="connsiteY5" fmla="*/ 3207670 h 3207670"/>
                  <a:gd name="connsiteX6" fmla="*/ 0 w 1319958"/>
                  <a:gd name="connsiteY6" fmla="*/ 3207670 h 3207670"/>
                  <a:gd name="connsiteX7" fmla="*/ 0 w 1319958"/>
                  <a:gd name="connsiteY7" fmla="*/ 858562 h 3207670"/>
                  <a:gd name="connsiteX8" fmla="*/ 658146 w 1319958"/>
                  <a:gd name="connsiteY8" fmla="*/ 211 h 3207670"/>
                  <a:gd name="connsiteX0" fmla="*/ 786963 w 1326878"/>
                  <a:gd name="connsiteY0" fmla="*/ 205 h 3212949"/>
                  <a:gd name="connsiteX1" fmla="*/ 1292164 w 1326878"/>
                  <a:gd name="connsiteY1" fmla="*/ 552841 h 3212949"/>
                  <a:gd name="connsiteX2" fmla="*/ 754433 w 1326878"/>
                  <a:gd name="connsiteY2" fmla="*/ 1475436 h 3212949"/>
                  <a:gd name="connsiteX3" fmla="*/ 792088 w 1326878"/>
                  <a:gd name="connsiteY3" fmla="*/ 3212949 h 3212949"/>
                  <a:gd name="connsiteX4" fmla="*/ 792088 w 1326878"/>
                  <a:gd name="connsiteY4" fmla="*/ 3212949 h 3212949"/>
                  <a:gd name="connsiteX5" fmla="*/ 0 w 1326878"/>
                  <a:gd name="connsiteY5" fmla="*/ 3212949 h 3212949"/>
                  <a:gd name="connsiteX6" fmla="*/ 0 w 1326878"/>
                  <a:gd name="connsiteY6" fmla="*/ 3212949 h 3212949"/>
                  <a:gd name="connsiteX7" fmla="*/ 0 w 1326878"/>
                  <a:gd name="connsiteY7" fmla="*/ 863841 h 3212949"/>
                  <a:gd name="connsiteX8" fmla="*/ 786963 w 1326878"/>
                  <a:gd name="connsiteY8" fmla="*/ 205 h 3212949"/>
                  <a:gd name="connsiteX0" fmla="*/ 786963 w 1279105"/>
                  <a:gd name="connsiteY0" fmla="*/ 234 h 3212978"/>
                  <a:gd name="connsiteX1" fmla="*/ 1240608 w 1279105"/>
                  <a:gd name="connsiteY1" fmla="*/ 522725 h 3212978"/>
                  <a:gd name="connsiteX2" fmla="*/ 754433 w 1279105"/>
                  <a:gd name="connsiteY2" fmla="*/ 1475465 h 3212978"/>
                  <a:gd name="connsiteX3" fmla="*/ 792088 w 1279105"/>
                  <a:gd name="connsiteY3" fmla="*/ 3212978 h 3212978"/>
                  <a:gd name="connsiteX4" fmla="*/ 792088 w 1279105"/>
                  <a:gd name="connsiteY4" fmla="*/ 3212978 h 3212978"/>
                  <a:gd name="connsiteX5" fmla="*/ 0 w 1279105"/>
                  <a:gd name="connsiteY5" fmla="*/ 3212978 h 3212978"/>
                  <a:gd name="connsiteX6" fmla="*/ 0 w 1279105"/>
                  <a:gd name="connsiteY6" fmla="*/ 3212978 h 3212978"/>
                  <a:gd name="connsiteX7" fmla="*/ 0 w 1279105"/>
                  <a:gd name="connsiteY7" fmla="*/ 863870 h 3212978"/>
                  <a:gd name="connsiteX8" fmla="*/ 786963 w 1279105"/>
                  <a:gd name="connsiteY8" fmla="*/ 234 h 3212978"/>
                  <a:gd name="connsiteX0" fmla="*/ 786963 w 1232192"/>
                  <a:gd name="connsiteY0" fmla="*/ 272 h 3213016"/>
                  <a:gd name="connsiteX1" fmla="*/ 1189052 w 1232192"/>
                  <a:gd name="connsiteY1" fmla="*/ 492618 h 3213016"/>
                  <a:gd name="connsiteX2" fmla="*/ 754433 w 1232192"/>
                  <a:gd name="connsiteY2" fmla="*/ 1475503 h 3213016"/>
                  <a:gd name="connsiteX3" fmla="*/ 792088 w 1232192"/>
                  <a:gd name="connsiteY3" fmla="*/ 3213016 h 3213016"/>
                  <a:gd name="connsiteX4" fmla="*/ 792088 w 1232192"/>
                  <a:gd name="connsiteY4" fmla="*/ 3213016 h 3213016"/>
                  <a:gd name="connsiteX5" fmla="*/ 0 w 1232192"/>
                  <a:gd name="connsiteY5" fmla="*/ 3213016 h 3213016"/>
                  <a:gd name="connsiteX6" fmla="*/ 0 w 1232192"/>
                  <a:gd name="connsiteY6" fmla="*/ 3213016 h 3213016"/>
                  <a:gd name="connsiteX7" fmla="*/ 0 w 1232192"/>
                  <a:gd name="connsiteY7" fmla="*/ 863908 h 3213016"/>
                  <a:gd name="connsiteX8" fmla="*/ 786963 w 1232192"/>
                  <a:gd name="connsiteY8" fmla="*/ 272 h 3213016"/>
                  <a:gd name="connsiteX0" fmla="*/ 883632 w 1244333"/>
                  <a:gd name="connsiteY0" fmla="*/ 288 h 3202984"/>
                  <a:gd name="connsiteX1" fmla="*/ 1189052 w 1244333"/>
                  <a:gd name="connsiteY1" fmla="*/ 482586 h 3202984"/>
                  <a:gd name="connsiteX2" fmla="*/ 754433 w 1244333"/>
                  <a:gd name="connsiteY2" fmla="*/ 1465471 h 3202984"/>
                  <a:gd name="connsiteX3" fmla="*/ 792088 w 1244333"/>
                  <a:gd name="connsiteY3" fmla="*/ 3202984 h 3202984"/>
                  <a:gd name="connsiteX4" fmla="*/ 792088 w 1244333"/>
                  <a:gd name="connsiteY4" fmla="*/ 3202984 h 3202984"/>
                  <a:gd name="connsiteX5" fmla="*/ 0 w 1244333"/>
                  <a:gd name="connsiteY5" fmla="*/ 3202984 h 3202984"/>
                  <a:gd name="connsiteX6" fmla="*/ 0 w 1244333"/>
                  <a:gd name="connsiteY6" fmla="*/ 3202984 h 3202984"/>
                  <a:gd name="connsiteX7" fmla="*/ 0 w 1244333"/>
                  <a:gd name="connsiteY7" fmla="*/ 853876 h 3202984"/>
                  <a:gd name="connsiteX8" fmla="*/ 883632 w 1244333"/>
                  <a:gd name="connsiteY8" fmla="*/ 288 h 3202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4333" h="3202984">
                    <a:moveTo>
                      <a:pt x="883632" y="288"/>
                    </a:moveTo>
                    <a:cubicBezTo>
                      <a:pt x="1159064" y="-7889"/>
                      <a:pt x="1341397" y="158219"/>
                      <a:pt x="1189052" y="482586"/>
                    </a:cubicBezTo>
                    <a:cubicBezTo>
                      <a:pt x="975620" y="911727"/>
                      <a:pt x="739017" y="984814"/>
                      <a:pt x="754433" y="1465471"/>
                    </a:cubicBezTo>
                    <a:cubicBezTo>
                      <a:pt x="763047" y="1992441"/>
                      <a:pt x="773014" y="2384949"/>
                      <a:pt x="792088" y="3202984"/>
                    </a:cubicBezTo>
                    <a:lnTo>
                      <a:pt x="792088" y="3202984"/>
                    </a:lnTo>
                    <a:lnTo>
                      <a:pt x="0" y="3202984"/>
                    </a:lnTo>
                    <a:lnTo>
                      <a:pt x="0" y="3202984"/>
                    </a:lnTo>
                    <a:lnTo>
                      <a:pt x="0" y="853876"/>
                    </a:lnTo>
                    <a:cubicBezTo>
                      <a:pt x="19874" y="235997"/>
                      <a:pt x="377849" y="5161"/>
                      <a:pt x="883632" y="28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9" name="Round Same Side Corner Rectangle 8">
                <a:extLst>
                  <a:ext uri="{FF2B5EF4-FFF2-40B4-BE49-F238E27FC236}">
                    <a16:creationId xmlns:a16="http://schemas.microsoft.com/office/drawing/2014/main" xmlns="" id="{5B8FDD20-971F-448A-9261-341BB1276222}"/>
                  </a:ext>
                </a:extLst>
              </p:cNvPr>
              <p:cNvSpPr/>
              <p:nvPr/>
            </p:nvSpPr>
            <p:spPr>
              <a:xfrm rot="10800000">
                <a:off x="4958576" y="2197645"/>
                <a:ext cx="1601768" cy="3212297"/>
              </a:xfrm>
              <a:custGeom>
                <a:avLst/>
                <a:gdLst>
                  <a:gd name="connsiteX0" fmla="*/ 306000 w 612000"/>
                  <a:gd name="connsiteY0" fmla="*/ 0 h 2817001"/>
                  <a:gd name="connsiteX1" fmla="*/ 306000 w 612000"/>
                  <a:gd name="connsiteY1" fmla="*/ 0 h 2817001"/>
                  <a:gd name="connsiteX2" fmla="*/ 612000 w 612000"/>
                  <a:gd name="connsiteY2" fmla="*/ 306000 h 2817001"/>
                  <a:gd name="connsiteX3" fmla="*/ 612000 w 612000"/>
                  <a:gd name="connsiteY3" fmla="*/ 2817001 h 2817001"/>
                  <a:gd name="connsiteX4" fmla="*/ 612000 w 612000"/>
                  <a:gd name="connsiteY4" fmla="*/ 2817001 h 2817001"/>
                  <a:gd name="connsiteX5" fmla="*/ 0 w 612000"/>
                  <a:gd name="connsiteY5" fmla="*/ 2817001 h 2817001"/>
                  <a:gd name="connsiteX6" fmla="*/ 0 w 612000"/>
                  <a:gd name="connsiteY6" fmla="*/ 2817001 h 2817001"/>
                  <a:gd name="connsiteX7" fmla="*/ 0 w 612000"/>
                  <a:gd name="connsiteY7" fmla="*/ 306000 h 2817001"/>
                  <a:gd name="connsiteX8" fmla="*/ 306000 w 612000"/>
                  <a:gd name="connsiteY8" fmla="*/ 0 h 2817001"/>
                  <a:gd name="connsiteX0" fmla="*/ 25563 w 1192801"/>
                  <a:gd name="connsiteY0" fmla="*/ 0 h 3231671"/>
                  <a:gd name="connsiteX1" fmla="*/ 886801 w 1192801"/>
                  <a:gd name="connsiteY1" fmla="*/ 414670 h 3231671"/>
                  <a:gd name="connsiteX2" fmla="*/ 1192801 w 1192801"/>
                  <a:gd name="connsiteY2" fmla="*/ 720670 h 3231671"/>
                  <a:gd name="connsiteX3" fmla="*/ 1192801 w 1192801"/>
                  <a:gd name="connsiteY3" fmla="*/ 3231671 h 3231671"/>
                  <a:gd name="connsiteX4" fmla="*/ 1192801 w 1192801"/>
                  <a:gd name="connsiteY4" fmla="*/ 3231671 h 3231671"/>
                  <a:gd name="connsiteX5" fmla="*/ 580801 w 1192801"/>
                  <a:gd name="connsiteY5" fmla="*/ 3231671 h 3231671"/>
                  <a:gd name="connsiteX6" fmla="*/ 580801 w 1192801"/>
                  <a:gd name="connsiteY6" fmla="*/ 3231671 h 3231671"/>
                  <a:gd name="connsiteX7" fmla="*/ 580801 w 1192801"/>
                  <a:gd name="connsiteY7" fmla="*/ 720670 h 3231671"/>
                  <a:gd name="connsiteX8" fmla="*/ 25563 w 1192801"/>
                  <a:gd name="connsiteY8" fmla="*/ 0 h 3231671"/>
                  <a:gd name="connsiteX0" fmla="*/ 25563 w 1192801"/>
                  <a:gd name="connsiteY0" fmla="*/ 0 h 3231671"/>
                  <a:gd name="connsiteX1" fmla="*/ 1192801 w 1192801"/>
                  <a:gd name="connsiteY1" fmla="*/ 720670 h 3231671"/>
                  <a:gd name="connsiteX2" fmla="*/ 1192801 w 1192801"/>
                  <a:gd name="connsiteY2" fmla="*/ 3231671 h 3231671"/>
                  <a:gd name="connsiteX3" fmla="*/ 1192801 w 1192801"/>
                  <a:gd name="connsiteY3" fmla="*/ 3231671 h 3231671"/>
                  <a:gd name="connsiteX4" fmla="*/ 580801 w 1192801"/>
                  <a:gd name="connsiteY4" fmla="*/ 3231671 h 3231671"/>
                  <a:gd name="connsiteX5" fmla="*/ 580801 w 1192801"/>
                  <a:gd name="connsiteY5" fmla="*/ 3231671 h 3231671"/>
                  <a:gd name="connsiteX6" fmla="*/ 580801 w 1192801"/>
                  <a:gd name="connsiteY6" fmla="*/ 720670 h 3231671"/>
                  <a:gd name="connsiteX7" fmla="*/ 25563 w 1192801"/>
                  <a:gd name="connsiteY7" fmla="*/ 0 h 3231671"/>
                  <a:gd name="connsiteX0" fmla="*/ 30147 w 1197385"/>
                  <a:gd name="connsiteY0" fmla="*/ 0 h 3231671"/>
                  <a:gd name="connsiteX1" fmla="*/ 1197385 w 1197385"/>
                  <a:gd name="connsiteY1" fmla="*/ 720670 h 3231671"/>
                  <a:gd name="connsiteX2" fmla="*/ 1197385 w 1197385"/>
                  <a:gd name="connsiteY2" fmla="*/ 3231671 h 3231671"/>
                  <a:gd name="connsiteX3" fmla="*/ 1197385 w 1197385"/>
                  <a:gd name="connsiteY3" fmla="*/ 3231671 h 3231671"/>
                  <a:gd name="connsiteX4" fmla="*/ 585385 w 1197385"/>
                  <a:gd name="connsiteY4" fmla="*/ 3231671 h 3231671"/>
                  <a:gd name="connsiteX5" fmla="*/ 585385 w 1197385"/>
                  <a:gd name="connsiteY5" fmla="*/ 3231671 h 3231671"/>
                  <a:gd name="connsiteX6" fmla="*/ 457794 w 1197385"/>
                  <a:gd name="connsiteY6" fmla="*/ 1018382 h 3231671"/>
                  <a:gd name="connsiteX7" fmla="*/ 30147 w 1197385"/>
                  <a:gd name="connsiteY7" fmla="*/ 0 h 3231671"/>
                  <a:gd name="connsiteX0" fmla="*/ 311465 w 1478703"/>
                  <a:gd name="connsiteY0" fmla="*/ 1443 h 3233114"/>
                  <a:gd name="connsiteX1" fmla="*/ 1478703 w 1478703"/>
                  <a:gd name="connsiteY1" fmla="*/ 722113 h 3233114"/>
                  <a:gd name="connsiteX2" fmla="*/ 1478703 w 1478703"/>
                  <a:gd name="connsiteY2" fmla="*/ 3233114 h 3233114"/>
                  <a:gd name="connsiteX3" fmla="*/ 1478703 w 1478703"/>
                  <a:gd name="connsiteY3" fmla="*/ 3233114 h 3233114"/>
                  <a:gd name="connsiteX4" fmla="*/ 866703 w 1478703"/>
                  <a:gd name="connsiteY4" fmla="*/ 3233114 h 3233114"/>
                  <a:gd name="connsiteX5" fmla="*/ 866703 w 1478703"/>
                  <a:gd name="connsiteY5" fmla="*/ 3233114 h 3233114"/>
                  <a:gd name="connsiteX6" fmla="*/ 739112 w 1478703"/>
                  <a:gd name="connsiteY6" fmla="*/ 1019825 h 3233114"/>
                  <a:gd name="connsiteX7" fmla="*/ 15213 w 1478703"/>
                  <a:gd name="connsiteY7" fmla="*/ 1379751 h 3233114"/>
                  <a:gd name="connsiteX8" fmla="*/ 311465 w 1478703"/>
                  <a:gd name="connsiteY8" fmla="*/ 1443 h 3233114"/>
                  <a:gd name="connsiteX0" fmla="*/ 188447 w 1355685"/>
                  <a:gd name="connsiteY0" fmla="*/ 1409 h 3233080"/>
                  <a:gd name="connsiteX1" fmla="*/ 1355685 w 1355685"/>
                  <a:gd name="connsiteY1" fmla="*/ 722079 h 3233080"/>
                  <a:gd name="connsiteX2" fmla="*/ 1355685 w 1355685"/>
                  <a:gd name="connsiteY2" fmla="*/ 3233080 h 3233080"/>
                  <a:gd name="connsiteX3" fmla="*/ 1355685 w 1355685"/>
                  <a:gd name="connsiteY3" fmla="*/ 3233080 h 3233080"/>
                  <a:gd name="connsiteX4" fmla="*/ 743685 w 1355685"/>
                  <a:gd name="connsiteY4" fmla="*/ 3233080 h 3233080"/>
                  <a:gd name="connsiteX5" fmla="*/ 743685 w 1355685"/>
                  <a:gd name="connsiteY5" fmla="*/ 3233080 h 3233080"/>
                  <a:gd name="connsiteX6" fmla="*/ 616094 w 1355685"/>
                  <a:gd name="connsiteY6" fmla="*/ 1019791 h 3233080"/>
                  <a:gd name="connsiteX7" fmla="*/ 30418 w 1355685"/>
                  <a:gd name="connsiteY7" fmla="*/ 1411615 h 3233080"/>
                  <a:gd name="connsiteX8" fmla="*/ 188447 w 1355685"/>
                  <a:gd name="connsiteY8" fmla="*/ 1409 h 3233080"/>
                  <a:gd name="connsiteX0" fmla="*/ 405131 w 1572369"/>
                  <a:gd name="connsiteY0" fmla="*/ 1994 h 3233665"/>
                  <a:gd name="connsiteX1" fmla="*/ 1572369 w 1572369"/>
                  <a:gd name="connsiteY1" fmla="*/ 722664 h 3233665"/>
                  <a:gd name="connsiteX2" fmla="*/ 1572369 w 1572369"/>
                  <a:gd name="connsiteY2" fmla="*/ 3233665 h 3233665"/>
                  <a:gd name="connsiteX3" fmla="*/ 1572369 w 1572369"/>
                  <a:gd name="connsiteY3" fmla="*/ 3233665 h 3233665"/>
                  <a:gd name="connsiteX4" fmla="*/ 960369 w 1572369"/>
                  <a:gd name="connsiteY4" fmla="*/ 3233665 h 3233665"/>
                  <a:gd name="connsiteX5" fmla="*/ 960369 w 1572369"/>
                  <a:gd name="connsiteY5" fmla="*/ 3233665 h 3233665"/>
                  <a:gd name="connsiteX6" fmla="*/ 832778 w 1572369"/>
                  <a:gd name="connsiteY6" fmla="*/ 1020376 h 3233665"/>
                  <a:gd name="connsiteX7" fmla="*/ 247102 w 1572369"/>
                  <a:gd name="connsiteY7" fmla="*/ 1412200 h 3233665"/>
                  <a:gd name="connsiteX8" fmla="*/ 405131 w 1572369"/>
                  <a:gd name="connsiteY8" fmla="*/ 1994 h 3233665"/>
                  <a:gd name="connsiteX0" fmla="*/ 405131 w 1572369"/>
                  <a:gd name="connsiteY0" fmla="*/ 1994 h 3233665"/>
                  <a:gd name="connsiteX1" fmla="*/ 1572369 w 1572369"/>
                  <a:gd name="connsiteY1" fmla="*/ 722664 h 3233665"/>
                  <a:gd name="connsiteX2" fmla="*/ 1572369 w 1572369"/>
                  <a:gd name="connsiteY2" fmla="*/ 3233665 h 3233665"/>
                  <a:gd name="connsiteX3" fmla="*/ 1572369 w 1572369"/>
                  <a:gd name="connsiteY3" fmla="*/ 3233665 h 3233665"/>
                  <a:gd name="connsiteX4" fmla="*/ 960369 w 1572369"/>
                  <a:gd name="connsiteY4" fmla="*/ 3233665 h 3233665"/>
                  <a:gd name="connsiteX5" fmla="*/ 960369 w 1572369"/>
                  <a:gd name="connsiteY5" fmla="*/ 3233665 h 3233665"/>
                  <a:gd name="connsiteX6" fmla="*/ 832778 w 1572369"/>
                  <a:gd name="connsiteY6" fmla="*/ 1020376 h 3233665"/>
                  <a:gd name="connsiteX7" fmla="*/ 247102 w 1572369"/>
                  <a:gd name="connsiteY7" fmla="*/ 1412200 h 3233665"/>
                  <a:gd name="connsiteX8" fmla="*/ 405131 w 1572369"/>
                  <a:gd name="connsiteY8" fmla="*/ 1994 h 3233665"/>
                  <a:gd name="connsiteX0" fmla="*/ 405131 w 1572369"/>
                  <a:gd name="connsiteY0" fmla="*/ 1994 h 3233665"/>
                  <a:gd name="connsiteX1" fmla="*/ 1572369 w 1572369"/>
                  <a:gd name="connsiteY1" fmla="*/ 722664 h 3233665"/>
                  <a:gd name="connsiteX2" fmla="*/ 1572369 w 1572369"/>
                  <a:gd name="connsiteY2" fmla="*/ 3233665 h 3233665"/>
                  <a:gd name="connsiteX3" fmla="*/ 1572369 w 1572369"/>
                  <a:gd name="connsiteY3" fmla="*/ 3233665 h 3233665"/>
                  <a:gd name="connsiteX4" fmla="*/ 960369 w 1572369"/>
                  <a:gd name="connsiteY4" fmla="*/ 3233665 h 3233665"/>
                  <a:gd name="connsiteX5" fmla="*/ 960369 w 1572369"/>
                  <a:gd name="connsiteY5" fmla="*/ 3233665 h 3233665"/>
                  <a:gd name="connsiteX6" fmla="*/ 832778 w 1572369"/>
                  <a:gd name="connsiteY6" fmla="*/ 1020376 h 3233665"/>
                  <a:gd name="connsiteX7" fmla="*/ 247102 w 1572369"/>
                  <a:gd name="connsiteY7" fmla="*/ 1412200 h 3233665"/>
                  <a:gd name="connsiteX8" fmla="*/ 405131 w 1572369"/>
                  <a:gd name="connsiteY8" fmla="*/ 1994 h 3233665"/>
                  <a:gd name="connsiteX0" fmla="*/ 405131 w 1572369"/>
                  <a:gd name="connsiteY0" fmla="*/ 1994 h 3233665"/>
                  <a:gd name="connsiteX1" fmla="*/ 1572369 w 1572369"/>
                  <a:gd name="connsiteY1" fmla="*/ 722664 h 3233665"/>
                  <a:gd name="connsiteX2" fmla="*/ 1572369 w 1572369"/>
                  <a:gd name="connsiteY2" fmla="*/ 3233665 h 3233665"/>
                  <a:gd name="connsiteX3" fmla="*/ 1572369 w 1572369"/>
                  <a:gd name="connsiteY3" fmla="*/ 3233665 h 3233665"/>
                  <a:gd name="connsiteX4" fmla="*/ 960369 w 1572369"/>
                  <a:gd name="connsiteY4" fmla="*/ 3233665 h 3233665"/>
                  <a:gd name="connsiteX5" fmla="*/ 960369 w 1572369"/>
                  <a:gd name="connsiteY5" fmla="*/ 3233665 h 3233665"/>
                  <a:gd name="connsiteX6" fmla="*/ 832778 w 1572369"/>
                  <a:gd name="connsiteY6" fmla="*/ 1020376 h 3233665"/>
                  <a:gd name="connsiteX7" fmla="*/ 247102 w 1572369"/>
                  <a:gd name="connsiteY7" fmla="*/ 1412200 h 3233665"/>
                  <a:gd name="connsiteX8" fmla="*/ 405131 w 1572369"/>
                  <a:gd name="connsiteY8" fmla="*/ 1994 h 3233665"/>
                  <a:gd name="connsiteX0" fmla="*/ 405131 w 1572369"/>
                  <a:gd name="connsiteY0" fmla="*/ 1994 h 3233665"/>
                  <a:gd name="connsiteX1" fmla="*/ 1572369 w 1572369"/>
                  <a:gd name="connsiteY1" fmla="*/ 722664 h 3233665"/>
                  <a:gd name="connsiteX2" fmla="*/ 1572369 w 1572369"/>
                  <a:gd name="connsiteY2" fmla="*/ 3233665 h 3233665"/>
                  <a:gd name="connsiteX3" fmla="*/ 1572369 w 1572369"/>
                  <a:gd name="connsiteY3" fmla="*/ 3233665 h 3233665"/>
                  <a:gd name="connsiteX4" fmla="*/ 960369 w 1572369"/>
                  <a:gd name="connsiteY4" fmla="*/ 3233665 h 3233665"/>
                  <a:gd name="connsiteX5" fmla="*/ 960369 w 1572369"/>
                  <a:gd name="connsiteY5" fmla="*/ 3233665 h 3233665"/>
                  <a:gd name="connsiteX6" fmla="*/ 832778 w 1572369"/>
                  <a:gd name="connsiteY6" fmla="*/ 1020376 h 3233665"/>
                  <a:gd name="connsiteX7" fmla="*/ 247102 w 1572369"/>
                  <a:gd name="connsiteY7" fmla="*/ 1412200 h 3233665"/>
                  <a:gd name="connsiteX8" fmla="*/ 405131 w 1572369"/>
                  <a:gd name="connsiteY8" fmla="*/ 1994 h 3233665"/>
                  <a:gd name="connsiteX0" fmla="*/ 405131 w 1572369"/>
                  <a:gd name="connsiteY0" fmla="*/ 1994 h 3233665"/>
                  <a:gd name="connsiteX1" fmla="*/ 1476676 w 1572369"/>
                  <a:gd name="connsiteY1" fmla="*/ 935315 h 3233665"/>
                  <a:gd name="connsiteX2" fmla="*/ 1572369 w 1572369"/>
                  <a:gd name="connsiteY2" fmla="*/ 3233665 h 3233665"/>
                  <a:gd name="connsiteX3" fmla="*/ 1572369 w 1572369"/>
                  <a:gd name="connsiteY3" fmla="*/ 3233665 h 3233665"/>
                  <a:gd name="connsiteX4" fmla="*/ 960369 w 1572369"/>
                  <a:gd name="connsiteY4" fmla="*/ 3233665 h 3233665"/>
                  <a:gd name="connsiteX5" fmla="*/ 960369 w 1572369"/>
                  <a:gd name="connsiteY5" fmla="*/ 3233665 h 3233665"/>
                  <a:gd name="connsiteX6" fmla="*/ 832778 w 1572369"/>
                  <a:gd name="connsiteY6" fmla="*/ 1020376 h 3233665"/>
                  <a:gd name="connsiteX7" fmla="*/ 247102 w 1572369"/>
                  <a:gd name="connsiteY7" fmla="*/ 1412200 h 3233665"/>
                  <a:gd name="connsiteX8" fmla="*/ 405131 w 1572369"/>
                  <a:gd name="connsiteY8" fmla="*/ 1994 h 3233665"/>
                  <a:gd name="connsiteX0" fmla="*/ 405131 w 1572369"/>
                  <a:gd name="connsiteY0" fmla="*/ 1994 h 3233665"/>
                  <a:gd name="connsiteX1" fmla="*/ 1476676 w 1572369"/>
                  <a:gd name="connsiteY1" fmla="*/ 935315 h 3233665"/>
                  <a:gd name="connsiteX2" fmla="*/ 1572369 w 1572369"/>
                  <a:gd name="connsiteY2" fmla="*/ 3233665 h 3233665"/>
                  <a:gd name="connsiteX3" fmla="*/ 1572369 w 1572369"/>
                  <a:gd name="connsiteY3" fmla="*/ 3233665 h 3233665"/>
                  <a:gd name="connsiteX4" fmla="*/ 960369 w 1572369"/>
                  <a:gd name="connsiteY4" fmla="*/ 3233665 h 3233665"/>
                  <a:gd name="connsiteX5" fmla="*/ 960369 w 1572369"/>
                  <a:gd name="connsiteY5" fmla="*/ 3233665 h 3233665"/>
                  <a:gd name="connsiteX6" fmla="*/ 832778 w 1572369"/>
                  <a:gd name="connsiteY6" fmla="*/ 1020376 h 3233665"/>
                  <a:gd name="connsiteX7" fmla="*/ 247102 w 1572369"/>
                  <a:gd name="connsiteY7" fmla="*/ 1412200 h 3233665"/>
                  <a:gd name="connsiteX8" fmla="*/ 405131 w 1572369"/>
                  <a:gd name="connsiteY8" fmla="*/ 1994 h 3233665"/>
                  <a:gd name="connsiteX0" fmla="*/ 454087 w 1557530"/>
                  <a:gd name="connsiteY0" fmla="*/ 2221 h 3138199"/>
                  <a:gd name="connsiteX1" fmla="*/ 1461837 w 1557530"/>
                  <a:gd name="connsiteY1" fmla="*/ 839849 h 3138199"/>
                  <a:gd name="connsiteX2" fmla="*/ 1557530 w 1557530"/>
                  <a:gd name="connsiteY2" fmla="*/ 3138199 h 3138199"/>
                  <a:gd name="connsiteX3" fmla="*/ 1557530 w 1557530"/>
                  <a:gd name="connsiteY3" fmla="*/ 3138199 h 3138199"/>
                  <a:gd name="connsiteX4" fmla="*/ 945530 w 1557530"/>
                  <a:gd name="connsiteY4" fmla="*/ 3138199 h 3138199"/>
                  <a:gd name="connsiteX5" fmla="*/ 945530 w 1557530"/>
                  <a:gd name="connsiteY5" fmla="*/ 3138199 h 3138199"/>
                  <a:gd name="connsiteX6" fmla="*/ 817939 w 1557530"/>
                  <a:gd name="connsiteY6" fmla="*/ 924910 h 3138199"/>
                  <a:gd name="connsiteX7" fmla="*/ 232263 w 1557530"/>
                  <a:gd name="connsiteY7" fmla="*/ 1316734 h 3138199"/>
                  <a:gd name="connsiteX8" fmla="*/ 454087 w 1557530"/>
                  <a:gd name="connsiteY8" fmla="*/ 2221 h 3138199"/>
                  <a:gd name="connsiteX0" fmla="*/ 458217 w 1561660"/>
                  <a:gd name="connsiteY0" fmla="*/ 54 h 3136032"/>
                  <a:gd name="connsiteX1" fmla="*/ 1465967 w 1561660"/>
                  <a:gd name="connsiteY1" fmla="*/ 837682 h 3136032"/>
                  <a:gd name="connsiteX2" fmla="*/ 1561660 w 1561660"/>
                  <a:gd name="connsiteY2" fmla="*/ 3136032 h 3136032"/>
                  <a:gd name="connsiteX3" fmla="*/ 1561660 w 1561660"/>
                  <a:gd name="connsiteY3" fmla="*/ 3136032 h 3136032"/>
                  <a:gd name="connsiteX4" fmla="*/ 949660 w 1561660"/>
                  <a:gd name="connsiteY4" fmla="*/ 3136032 h 3136032"/>
                  <a:gd name="connsiteX5" fmla="*/ 949660 w 1561660"/>
                  <a:gd name="connsiteY5" fmla="*/ 3136032 h 3136032"/>
                  <a:gd name="connsiteX6" fmla="*/ 822069 w 1561660"/>
                  <a:gd name="connsiteY6" fmla="*/ 922743 h 3136032"/>
                  <a:gd name="connsiteX7" fmla="*/ 236393 w 1561660"/>
                  <a:gd name="connsiteY7" fmla="*/ 1314567 h 3136032"/>
                  <a:gd name="connsiteX8" fmla="*/ 458217 w 1561660"/>
                  <a:gd name="connsiteY8" fmla="*/ 54 h 3136032"/>
                  <a:gd name="connsiteX0" fmla="*/ 458217 w 1561660"/>
                  <a:gd name="connsiteY0" fmla="*/ 53790 h 3189768"/>
                  <a:gd name="connsiteX1" fmla="*/ 1465967 w 1561660"/>
                  <a:gd name="connsiteY1" fmla="*/ 891418 h 3189768"/>
                  <a:gd name="connsiteX2" fmla="*/ 1561660 w 1561660"/>
                  <a:gd name="connsiteY2" fmla="*/ 3189768 h 3189768"/>
                  <a:gd name="connsiteX3" fmla="*/ 1561660 w 1561660"/>
                  <a:gd name="connsiteY3" fmla="*/ 3189768 h 3189768"/>
                  <a:gd name="connsiteX4" fmla="*/ 949660 w 1561660"/>
                  <a:gd name="connsiteY4" fmla="*/ 3189768 h 3189768"/>
                  <a:gd name="connsiteX5" fmla="*/ 949660 w 1561660"/>
                  <a:gd name="connsiteY5" fmla="*/ 3189768 h 3189768"/>
                  <a:gd name="connsiteX6" fmla="*/ 822069 w 1561660"/>
                  <a:gd name="connsiteY6" fmla="*/ 976479 h 3189768"/>
                  <a:gd name="connsiteX7" fmla="*/ 236393 w 1561660"/>
                  <a:gd name="connsiteY7" fmla="*/ 1368303 h 3189768"/>
                  <a:gd name="connsiteX8" fmla="*/ 458217 w 1561660"/>
                  <a:gd name="connsiteY8" fmla="*/ 53790 h 3189768"/>
                  <a:gd name="connsiteX0" fmla="*/ 473561 w 1577004"/>
                  <a:gd name="connsiteY0" fmla="*/ 53790 h 3189768"/>
                  <a:gd name="connsiteX1" fmla="*/ 1481311 w 1577004"/>
                  <a:gd name="connsiteY1" fmla="*/ 891418 h 3189768"/>
                  <a:gd name="connsiteX2" fmla="*/ 1577004 w 1577004"/>
                  <a:gd name="connsiteY2" fmla="*/ 3189768 h 3189768"/>
                  <a:gd name="connsiteX3" fmla="*/ 1577004 w 1577004"/>
                  <a:gd name="connsiteY3" fmla="*/ 3189768 h 3189768"/>
                  <a:gd name="connsiteX4" fmla="*/ 965004 w 1577004"/>
                  <a:gd name="connsiteY4" fmla="*/ 3189768 h 3189768"/>
                  <a:gd name="connsiteX5" fmla="*/ 965004 w 1577004"/>
                  <a:gd name="connsiteY5" fmla="*/ 3189768 h 3189768"/>
                  <a:gd name="connsiteX6" fmla="*/ 837413 w 1577004"/>
                  <a:gd name="connsiteY6" fmla="*/ 976479 h 3189768"/>
                  <a:gd name="connsiteX7" fmla="*/ 251737 w 1577004"/>
                  <a:gd name="connsiteY7" fmla="*/ 1368303 h 3189768"/>
                  <a:gd name="connsiteX8" fmla="*/ 473561 w 1577004"/>
                  <a:gd name="connsiteY8" fmla="*/ 53790 h 3189768"/>
                  <a:gd name="connsiteX0" fmla="*/ 473561 w 1577004"/>
                  <a:gd name="connsiteY0" fmla="*/ 46232 h 3182210"/>
                  <a:gd name="connsiteX1" fmla="*/ 1481311 w 1577004"/>
                  <a:gd name="connsiteY1" fmla="*/ 883860 h 3182210"/>
                  <a:gd name="connsiteX2" fmla="*/ 1577004 w 1577004"/>
                  <a:gd name="connsiteY2" fmla="*/ 3182210 h 3182210"/>
                  <a:gd name="connsiteX3" fmla="*/ 1577004 w 1577004"/>
                  <a:gd name="connsiteY3" fmla="*/ 3182210 h 3182210"/>
                  <a:gd name="connsiteX4" fmla="*/ 965004 w 1577004"/>
                  <a:gd name="connsiteY4" fmla="*/ 3182210 h 3182210"/>
                  <a:gd name="connsiteX5" fmla="*/ 965004 w 1577004"/>
                  <a:gd name="connsiteY5" fmla="*/ 3182210 h 3182210"/>
                  <a:gd name="connsiteX6" fmla="*/ 837413 w 1577004"/>
                  <a:gd name="connsiteY6" fmla="*/ 968921 h 3182210"/>
                  <a:gd name="connsiteX7" fmla="*/ 251737 w 1577004"/>
                  <a:gd name="connsiteY7" fmla="*/ 1360745 h 3182210"/>
                  <a:gd name="connsiteX8" fmla="*/ 473561 w 1577004"/>
                  <a:gd name="connsiteY8" fmla="*/ 46232 h 3182210"/>
                  <a:gd name="connsiteX0" fmla="*/ 473561 w 1577004"/>
                  <a:gd name="connsiteY0" fmla="*/ 77283 h 3213261"/>
                  <a:gd name="connsiteX1" fmla="*/ 1336258 w 1577004"/>
                  <a:gd name="connsiteY1" fmla="*/ 232848 h 3213261"/>
                  <a:gd name="connsiteX2" fmla="*/ 1481311 w 1577004"/>
                  <a:gd name="connsiteY2" fmla="*/ 914911 h 3213261"/>
                  <a:gd name="connsiteX3" fmla="*/ 1577004 w 1577004"/>
                  <a:gd name="connsiteY3" fmla="*/ 3213261 h 3213261"/>
                  <a:gd name="connsiteX4" fmla="*/ 1577004 w 1577004"/>
                  <a:gd name="connsiteY4" fmla="*/ 3213261 h 3213261"/>
                  <a:gd name="connsiteX5" fmla="*/ 965004 w 1577004"/>
                  <a:gd name="connsiteY5" fmla="*/ 3213261 h 3213261"/>
                  <a:gd name="connsiteX6" fmla="*/ 965004 w 1577004"/>
                  <a:gd name="connsiteY6" fmla="*/ 3213261 h 3213261"/>
                  <a:gd name="connsiteX7" fmla="*/ 837413 w 1577004"/>
                  <a:gd name="connsiteY7" fmla="*/ 999972 h 3213261"/>
                  <a:gd name="connsiteX8" fmla="*/ 251737 w 1577004"/>
                  <a:gd name="connsiteY8" fmla="*/ 1391796 h 3213261"/>
                  <a:gd name="connsiteX9" fmla="*/ 473561 w 1577004"/>
                  <a:gd name="connsiteY9" fmla="*/ 77283 h 3213261"/>
                  <a:gd name="connsiteX0" fmla="*/ 473561 w 1577004"/>
                  <a:gd name="connsiteY0" fmla="*/ 75189 h 3211167"/>
                  <a:gd name="connsiteX1" fmla="*/ 1336258 w 1577004"/>
                  <a:gd name="connsiteY1" fmla="*/ 241387 h 3211167"/>
                  <a:gd name="connsiteX2" fmla="*/ 1481311 w 1577004"/>
                  <a:gd name="connsiteY2" fmla="*/ 912817 h 3211167"/>
                  <a:gd name="connsiteX3" fmla="*/ 1577004 w 1577004"/>
                  <a:gd name="connsiteY3" fmla="*/ 3211167 h 3211167"/>
                  <a:gd name="connsiteX4" fmla="*/ 1577004 w 1577004"/>
                  <a:gd name="connsiteY4" fmla="*/ 3211167 h 3211167"/>
                  <a:gd name="connsiteX5" fmla="*/ 965004 w 1577004"/>
                  <a:gd name="connsiteY5" fmla="*/ 3211167 h 3211167"/>
                  <a:gd name="connsiteX6" fmla="*/ 965004 w 1577004"/>
                  <a:gd name="connsiteY6" fmla="*/ 3211167 h 3211167"/>
                  <a:gd name="connsiteX7" fmla="*/ 837413 w 1577004"/>
                  <a:gd name="connsiteY7" fmla="*/ 997878 h 3211167"/>
                  <a:gd name="connsiteX8" fmla="*/ 251737 w 1577004"/>
                  <a:gd name="connsiteY8" fmla="*/ 1389702 h 3211167"/>
                  <a:gd name="connsiteX9" fmla="*/ 473561 w 1577004"/>
                  <a:gd name="connsiteY9" fmla="*/ 75189 h 3211167"/>
                  <a:gd name="connsiteX0" fmla="*/ 473561 w 1577004"/>
                  <a:gd name="connsiteY0" fmla="*/ 75189 h 3211167"/>
                  <a:gd name="connsiteX1" fmla="*/ 1336258 w 1577004"/>
                  <a:gd name="connsiteY1" fmla="*/ 241387 h 3211167"/>
                  <a:gd name="connsiteX2" fmla="*/ 1368156 w 1577004"/>
                  <a:gd name="connsiteY2" fmla="*/ 294550 h 3211167"/>
                  <a:gd name="connsiteX3" fmla="*/ 1481311 w 1577004"/>
                  <a:gd name="connsiteY3" fmla="*/ 912817 h 3211167"/>
                  <a:gd name="connsiteX4" fmla="*/ 1577004 w 1577004"/>
                  <a:gd name="connsiteY4" fmla="*/ 3211167 h 3211167"/>
                  <a:gd name="connsiteX5" fmla="*/ 1577004 w 1577004"/>
                  <a:gd name="connsiteY5" fmla="*/ 3211167 h 3211167"/>
                  <a:gd name="connsiteX6" fmla="*/ 965004 w 1577004"/>
                  <a:gd name="connsiteY6" fmla="*/ 3211167 h 3211167"/>
                  <a:gd name="connsiteX7" fmla="*/ 965004 w 1577004"/>
                  <a:gd name="connsiteY7" fmla="*/ 3211167 h 3211167"/>
                  <a:gd name="connsiteX8" fmla="*/ 837413 w 1577004"/>
                  <a:gd name="connsiteY8" fmla="*/ 997878 h 3211167"/>
                  <a:gd name="connsiteX9" fmla="*/ 251737 w 1577004"/>
                  <a:gd name="connsiteY9" fmla="*/ 1389702 h 3211167"/>
                  <a:gd name="connsiteX10" fmla="*/ 473561 w 1577004"/>
                  <a:gd name="connsiteY10" fmla="*/ 75189 h 3211167"/>
                  <a:gd name="connsiteX0" fmla="*/ 473561 w 1577004"/>
                  <a:gd name="connsiteY0" fmla="*/ 75189 h 3211167"/>
                  <a:gd name="connsiteX1" fmla="*/ 1336258 w 1577004"/>
                  <a:gd name="connsiteY1" fmla="*/ 241387 h 3211167"/>
                  <a:gd name="connsiteX2" fmla="*/ 1368156 w 1577004"/>
                  <a:gd name="connsiteY2" fmla="*/ 294550 h 3211167"/>
                  <a:gd name="connsiteX3" fmla="*/ 1481311 w 1577004"/>
                  <a:gd name="connsiteY3" fmla="*/ 912817 h 3211167"/>
                  <a:gd name="connsiteX4" fmla="*/ 1577004 w 1577004"/>
                  <a:gd name="connsiteY4" fmla="*/ 3211167 h 3211167"/>
                  <a:gd name="connsiteX5" fmla="*/ 1577004 w 1577004"/>
                  <a:gd name="connsiteY5" fmla="*/ 3211167 h 3211167"/>
                  <a:gd name="connsiteX6" fmla="*/ 965004 w 1577004"/>
                  <a:gd name="connsiteY6" fmla="*/ 3211167 h 3211167"/>
                  <a:gd name="connsiteX7" fmla="*/ 965004 w 1577004"/>
                  <a:gd name="connsiteY7" fmla="*/ 3211167 h 3211167"/>
                  <a:gd name="connsiteX8" fmla="*/ 837413 w 1577004"/>
                  <a:gd name="connsiteY8" fmla="*/ 997878 h 3211167"/>
                  <a:gd name="connsiteX9" fmla="*/ 251737 w 1577004"/>
                  <a:gd name="connsiteY9" fmla="*/ 1389702 h 3211167"/>
                  <a:gd name="connsiteX10" fmla="*/ 473561 w 1577004"/>
                  <a:gd name="connsiteY10" fmla="*/ 75189 h 3211167"/>
                  <a:gd name="connsiteX0" fmla="*/ 473561 w 1577004"/>
                  <a:gd name="connsiteY0" fmla="*/ 75189 h 3211167"/>
                  <a:gd name="connsiteX1" fmla="*/ 1336258 w 1577004"/>
                  <a:gd name="connsiteY1" fmla="*/ 241387 h 3211167"/>
                  <a:gd name="connsiteX2" fmla="*/ 1481311 w 1577004"/>
                  <a:gd name="connsiteY2" fmla="*/ 912817 h 3211167"/>
                  <a:gd name="connsiteX3" fmla="*/ 1577004 w 1577004"/>
                  <a:gd name="connsiteY3" fmla="*/ 3211167 h 3211167"/>
                  <a:gd name="connsiteX4" fmla="*/ 1577004 w 1577004"/>
                  <a:gd name="connsiteY4" fmla="*/ 3211167 h 3211167"/>
                  <a:gd name="connsiteX5" fmla="*/ 965004 w 1577004"/>
                  <a:gd name="connsiteY5" fmla="*/ 3211167 h 3211167"/>
                  <a:gd name="connsiteX6" fmla="*/ 965004 w 1577004"/>
                  <a:gd name="connsiteY6" fmla="*/ 3211167 h 3211167"/>
                  <a:gd name="connsiteX7" fmla="*/ 837413 w 1577004"/>
                  <a:gd name="connsiteY7" fmla="*/ 997878 h 3211167"/>
                  <a:gd name="connsiteX8" fmla="*/ 251737 w 1577004"/>
                  <a:gd name="connsiteY8" fmla="*/ 1389702 h 3211167"/>
                  <a:gd name="connsiteX9" fmla="*/ 473561 w 1577004"/>
                  <a:gd name="connsiteY9" fmla="*/ 75189 h 3211167"/>
                  <a:gd name="connsiteX0" fmla="*/ 473561 w 1577004"/>
                  <a:gd name="connsiteY0" fmla="*/ 75189 h 3211167"/>
                  <a:gd name="connsiteX1" fmla="*/ 1336258 w 1577004"/>
                  <a:gd name="connsiteY1" fmla="*/ 241387 h 3211167"/>
                  <a:gd name="connsiteX2" fmla="*/ 1481311 w 1577004"/>
                  <a:gd name="connsiteY2" fmla="*/ 912817 h 3211167"/>
                  <a:gd name="connsiteX3" fmla="*/ 1577004 w 1577004"/>
                  <a:gd name="connsiteY3" fmla="*/ 3211167 h 3211167"/>
                  <a:gd name="connsiteX4" fmla="*/ 1577004 w 1577004"/>
                  <a:gd name="connsiteY4" fmla="*/ 3211167 h 3211167"/>
                  <a:gd name="connsiteX5" fmla="*/ 965004 w 1577004"/>
                  <a:gd name="connsiteY5" fmla="*/ 3211167 h 3211167"/>
                  <a:gd name="connsiteX6" fmla="*/ 965004 w 1577004"/>
                  <a:gd name="connsiteY6" fmla="*/ 3211167 h 3211167"/>
                  <a:gd name="connsiteX7" fmla="*/ 837413 w 1577004"/>
                  <a:gd name="connsiteY7" fmla="*/ 997878 h 3211167"/>
                  <a:gd name="connsiteX8" fmla="*/ 251737 w 1577004"/>
                  <a:gd name="connsiteY8" fmla="*/ 1389702 h 3211167"/>
                  <a:gd name="connsiteX9" fmla="*/ 473561 w 1577004"/>
                  <a:gd name="connsiteY9" fmla="*/ 75189 h 3211167"/>
                  <a:gd name="connsiteX0" fmla="*/ 473561 w 1577004"/>
                  <a:gd name="connsiteY0" fmla="*/ 75189 h 3211167"/>
                  <a:gd name="connsiteX1" fmla="*/ 1336258 w 1577004"/>
                  <a:gd name="connsiteY1" fmla="*/ 241387 h 3211167"/>
                  <a:gd name="connsiteX2" fmla="*/ 1481311 w 1577004"/>
                  <a:gd name="connsiteY2" fmla="*/ 912817 h 3211167"/>
                  <a:gd name="connsiteX3" fmla="*/ 1577004 w 1577004"/>
                  <a:gd name="connsiteY3" fmla="*/ 3211167 h 3211167"/>
                  <a:gd name="connsiteX4" fmla="*/ 1577004 w 1577004"/>
                  <a:gd name="connsiteY4" fmla="*/ 3211167 h 3211167"/>
                  <a:gd name="connsiteX5" fmla="*/ 965004 w 1577004"/>
                  <a:gd name="connsiteY5" fmla="*/ 3211167 h 3211167"/>
                  <a:gd name="connsiteX6" fmla="*/ 965004 w 1577004"/>
                  <a:gd name="connsiteY6" fmla="*/ 3211167 h 3211167"/>
                  <a:gd name="connsiteX7" fmla="*/ 837413 w 1577004"/>
                  <a:gd name="connsiteY7" fmla="*/ 997878 h 3211167"/>
                  <a:gd name="connsiteX8" fmla="*/ 251737 w 1577004"/>
                  <a:gd name="connsiteY8" fmla="*/ 1389702 h 3211167"/>
                  <a:gd name="connsiteX9" fmla="*/ 473561 w 1577004"/>
                  <a:gd name="connsiteY9" fmla="*/ 75189 h 3211167"/>
                  <a:gd name="connsiteX0" fmla="*/ 473561 w 1577004"/>
                  <a:gd name="connsiteY0" fmla="*/ 10211 h 3146189"/>
                  <a:gd name="connsiteX1" fmla="*/ 1481311 w 1577004"/>
                  <a:gd name="connsiteY1" fmla="*/ 847839 h 3146189"/>
                  <a:gd name="connsiteX2" fmla="*/ 1577004 w 1577004"/>
                  <a:gd name="connsiteY2" fmla="*/ 3146189 h 3146189"/>
                  <a:gd name="connsiteX3" fmla="*/ 1577004 w 1577004"/>
                  <a:gd name="connsiteY3" fmla="*/ 3146189 h 3146189"/>
                  <a:gd name="connsiteX4" fmla="*/ 965004 w 1577004"/>
                  <a:gd name="connsiteY4" fmla="*/ 3146189 h 3146189"/>
                  <a:gd name="connsiteX5" fmla="*/ 965004 w 1577004"/>
                  <a:gd name="connsiteY5" fmla="*/ 3146189 h 3146189"/>
                  <a:gd name="connsiteX6" fmla="*/ 837413 w 1577004"/>
                  <a:gd name="connsiteY6" fmla="*/ 932900 h 3146189"/>
                  <a:gd name="connsiteX7" fmla="*/ 251737 w 1577004"/>
                  <a:gd name="connsiteY7" fmla="*/ 1324724 h 3146189"/>
                  <a:gd name="connsiteX8" fmla="*/ 473561 w 1577004"/>
                  <a:gd name="connsiteY8" fmla="*/ 10211 h 3146189"/>
                  <a:gd name="connsiteX0" fmla="*/ 473561 w 1577004"/>
                  <a:gd name="connsiteY0" fmla="*/ 81744 h 3217722"/>
                  <a:gd name="connsiteX1" fmla="*/ 1481311 w 1577004"/>
                  <a:gd name="connsiteY1" fmla="*/ 919372 h 3217722"/>
                  <a:gd name="connsiteX2" fmla="*/ 1577004 w 1577004"/>
                  <a:gd name="connsiteY2" fmla="*/ 3217722 h 3217722"/>
                  <a:gd name="connsiteX3" fmla="*/ 1577004 w 1577004"/>
                  <a:gd name="connsiteY3" fmla="*/ 3217722 h 3217722"/>
                  <a:gd name="connsiteX4" fmla="*/ 965004 w 1577004"/>
                  <a:gd name="connsiteY4" fmla="*/ 3217722 h 3217722"/>
                  <a:gd name="connsiteX5" fmla="*/ 965004 w 1577004"/>
                  <a:gd name="connsiteY5" fmla="*/ 3217722 h 3217722"/>
                  <a:gd name="connsiteX6" fmla="*/ 837413 w 1577004"/>
                  <a:gd name="connsiteY6" fmla="*/ 1004433 h 3217722"/>
                  <a:gd name="connsiteX7" fmla="*/ 251737 w 1577004"/>
                  <a:gd name="connsiteY7" fmla="*/ 1396257 h 3217722"/>
                  <a:gd name="connsiteX8" fmla="*/ 473561 w 1577004"/>
                  <a:gd name="connsiteY8" fmla="*/ 81744 h 3217722"/>
                  <a:gd name="connsiteX0" fmla="*/ 473561 w 1577004"/>
                  <a:gd name="connsiteY0" fmla="*/ 81744 h 3217722"/>
                  <a:gd name="connsiteX1" fmla="*/ 1481311 w 1577004"/>
                  <a:gd name="connsiteY1" fmla="*/ 919372 h 3217722"/>
                  <a:gd name="connsiteX2" fmla="*/ 1577004 w 1577004"/>
                  <a:gd name="connsiteY2" fmla="*/ 3217722 h 3217722"/>
                  <a:gd name="connsiteX3" fmla="*/ 1577004 w 1577004"/>
                  <a:gd name="connsiteY3" fmla="*/ 3217722 h 3217722"/>
                  <a:gd name="connsiteX4" fmla="*/ 965004 w 1577004"/>
                  <a:gd name="connsiteY4" fmla="*/ 3217722 h 3217722"/>
                  <a:gd name="connsiteX5" fmla="*/ 965004 w 1577004"/>
                  <a:gd name="connsiteY5" fmla="*/ 3217722 h 3217722"/>
                  <a:gd name="connsiteX6" fmla="*/ 879944 w 1577004"/>
                  <a:gd name="connsiteY6" fmla="*/ 1068228 h 3217722"/>
                  <a:gd name="connsiteX7" fmla="*/ 251737 w 1577004"/>
                  <a:gd name="connsiteY7" fmla="*/ 1396257 h 3217722"/>
                  <a:gd name="connsiteX8" fmla="*/ 473561 w 1577004"/>
                  <a:gd name="connsiteY8" fmla="*/ 81744 h 3217722"/>
                  <a:gd name="connsiteX0" fmla="*/ 473561 w 1577004"/>
                  <a:gd name="connsiteY0" fmla="*/ 81744 h 3217722"/>
                  <a:gd name="connsiteX1" fmla="*/ 1481311 w 1577004"/>
                  <a:gd name="connsiteY1" fmla="*/ 919372 h 3217722"/>
                  <a:gd name="connsiteX2" fmla="*/ 1577004 w 1577004"/>
                  <a:gd name="connsiteY2" fmla="*/ 3217722 h 3217722"/>
                  <a:gd name="connsiteX3" fmla="*/ 1577004 w 1577004"/>
                  <a:gd name="connsiteY3" fmla="*/ 3217722 h 3217722"/>
                  <a:gd name="connsiteX4" fmla="*/ 965004 w 1577004"/>
                  <a:gd name="connsiteY4" fmla="*/ 3217722 h 3217722"/>
                  <a:gd name="connsiteX5" fmla="*/ 965004 w 1577004"/>
                  <a:gd name="connsiteY5" fmla="*/ 3217722 h 3217722"/>
                  <a:gd name="connsiteX6" fmla="*/ 879944 w 1577004"/>
                  <a:gd name="connsiteY6" fmla="*/ 1068228 h 3217722"/>
                  <a:gd name="connsiteX7" fmla="*/ 251737 w 1577004"/>
                  <a:gd name="connsiteY7" fmla="*/ 1396257 h 3217722"/>
                  <a:gd name="connsiteX8" fmla="*/ 473561 w 1577004"/>
                  <a:gd name="connsiteY8" fmla="*/ 81744 h 3217722"/>
                  <a:gd name="connsiteX0" fmla="*/ 473561 w 1577004"/>
                  <a:gd name="connsiteY0" fmla="*/ 81744 h 3217722"/>
                  <a:gd name="connsiteX1" fmla="*/ 1481311 w 1577004"/>
                  <a:gd name="connsiteY1" fmla="*/ 919372 h 3217722"/>
                  <a:gd name="connsiteX2" fmla="*/ 1577004 w 1577004"/>
                  <a:gd name="connsiteY2" fmla="*/ 3217722 h 3217722"/>
                  <a:gd name="connsiteX3" fmla="*/ 1577004 w 1577004"/>
                  <a:gd name="connsiteY3" fmla="*/ 3217722 h 3217722"/>
                  <a:gd name="connsiteX4" fmla="*/ 965004 w 1577004"/>
                  <a:gd name="connsiteY4" fmla="*/ 3217722 h 3217722"/>
                  <a:gd name="connsiteX5" fmla="*/ 965004 w 1577004"/>
                  <a:gd name="connsiteY5" fmla="*/ 3217722 h 3217722"/>
                  <a:gd name="connsiteX6" fmla="*/ 879944 w 1577004"/>
                  <a:gd name="connsiteY6" fmla="*/ 1068228 h 3217722"/>
                  <a:gd name="connsiteX7" fmla="*/ 251737 w 1577004"/>
                  <a:gd name="connsiteY7" fmla="*/ 1396257 h 3217722"/>
                  <a:gd name="connsiteX8" fmla="*/ 473561 w 1577004"/>
                  <a:gd name="connsiteY8" fmla="*/ 81744 h 3217722"/>
                  <a:gd name="connsiteX0" fmla="*/ 473561 w 1577004"/>
                  <a:gd name="connsiteY0" fmla="*/ 81744 h 3217722"/>
                  <a:gd name="connsiteX1" fmla="*/ 1481311 w 1577004"/>
                  <a:gd name="connsiteY1" fmla="*/ 919372 h 3217722"/>
                  <a:gd name="connsiteX2" fmla="*/ 1538277 w 1577004"/>
                  <a:gd name="connsiteY2" fmla="*/ 960324 h 3217722"/>
                  <a:gd name="connsiteX3" fmla="*/ 1577004 w 1577004"/>
                  <a:gd name="connsiteY3" fmla="*/ 3217722 h 3217722"/>
                  <a:gd name="connsiteX4" fmla="*/ 1577004 w 1577004"/>
                  <a:gd name="connsiteY4" fmla="*/ 3217722 h 3217722"/>
                  <a:gd name="connsiteX5" fmla="*/ 965004 w 1577004"/>
                  <a:gd name="connsiteY5" fmla="*/ 3217722 h 3217722"/>
                  <a:gd name="connsiteX6" fmla="*/ 965004 w 1577004"/>
                  <a:gd name="connsiteY6" fmla="*/ 3217722 h 3217722"/>
                  <a:gd name="connsiteX7" fmla="*/ 879944 w 1577004"/>
                  <a:gd name="connsiteY7" fmla="*/ 1068228 h 3217722"/>
                  <a:gd name="connsiteX8" fmla="*/ 251737 w 1577004"/>
                  <a:gd name="connsiteY8" fmla="*/ 1396257 h 3217722"/>
                  <a:gd name="connsiteX9" fmla="*/ 473561 w 1577004"/>
                  <a:gd name="connsiteY9" fmla="*/ 81744 h 3217722"/>
                  <a:gd name="connsiteX0" fmla="*/ 473561 w 1577004"/>
                  <a:gd name="connsiteY0" fmla="*/ 88256 h 3224234"/>
                  <a:gd name="connsiteX1" fmla="*/ 1481311 w 1577004"/>
                  <a:gd name="connsiteY1" fmla="*/ 904619 h 3224234"/>
                  <a:gd name="connsiteX2" fmla="*/ 1538277 w 1577004"/>
                  <a:gd name="connsiteY2" fmla="*/ 966836 h 3224234"/>
                  <a:gd name="connsiteX3" fmla="*/ 1577004 w 1577004"/>
                  <a:gd name="connsiteY3" fmla="*/ 3224234 h 3224234"/>
                  <a:gd name="connsiteX4" fmla="*/ 1577004 w 1577004"/>
                  <a:gd name="connsiteY4" fmla="*/ 3224234 h 3224234"/>
                  <a:gd name="connsiteX5" fmla="*/ 965004 w 1577004"/>
                  <a:gd name="connsiteY5" fmla="*/ 3224234 h 3224234"/>
                  <a:gd name="connsiteX6" fmla="*/ 965004 w 1577004"/>
                  <a:gd name="connsiteY6" fmla="*/ 3224234 h 3224234"/>
                  <a:gd name="connsiteX7" fmla="*/ 879944 w 1577004"/>
                  <a:gd name="connsiteY7" fmla="*/ 1074740 h 3224234"/>
                  <a:gd name="connsiteX8" fmla="*/ 251737 w 1577004"/>
                  <a:gd name="connsiteY8" fmla="*/ 1402769 h 3224234"/>
                  <a:gd name="connsiteX9" fmla="*/ 473561 w 1577004"/>
                  <a:gd name="connsiteY9" fmla="*/ 88256 h 3224234"/>
                  <a:gd name="connsiteX0" fmla="*/ 473561 w 1577004"/>
                  <a:gd name="connsiteY0" fmla="*/ 88256 h 3224234"/>
                  <a:gd name="connsiteX1" fmla="*/ 1481311 w 1577004"/>
                  <a:gd name="connsiteY1" fmla="*/ 904619 h 3224234"/>
                  <a:gd name="connsiteX2" fmla="*/ 1538277 w 1577004"/>
                  <a:gd name="connsiteY2" fmla="*/ 966836 h 3224234"/>
                  <a:gd name="connsiteX3" fmla="*/ 1577004 w 1577004"/>
                  <a:gd name="connsiteY3" fmla="*/ 3224234 h 3224234"/>
                  <a:gd name="connsiteX4" fmla="*/ 1577004 w 1577004"/>
                  <a:gd name="connsiteY4" fmla="*/ 3224234 h 3224234"/>
                  <a:gd name="connsiteX5" fmla="*/ 965004 w 1577004"/>
                  <a:gd name="connsiteY5" fmla="*/ 3224234 h 3224234"/>
                  <a:gd name="connsiteX6" fmla="*/ 965004 w 1577004"/>
                  <a:gd name="connsiteY6" fmla="*/ 3224234 h 3224234"/>
                  <a:gd name="connsiteX7" fmla="*/ 879944 w 1577004"/>
                  <a:gd name="connsiteY7" fmla="*/ 1074740 h 3224234"/>
                  <a:gd name="connsiteX8" fmla="*/ 251737 w 1577004"/>
                  <a:gd name="connsiteY8" fmla="*/ 1402769 h 3224234"/>
                  <a:gd name="connsiteX9" fmla="*/ 473561 w 1577004"/>
                  <a:gd name="connsiteY9" fmla="*/ 88256 h 3224234"/>
                  <a:gd name="connsiteX0" fmla="*/ 473561 w 1577004"/>
                  <a:gd name="connsiteY0" fmla="*/ 8062 h 3144040"/>
                  <a:gd name="connsiteX1" fmla="*/ 1538277 w 1577004"/>
                  <a:gd name="connsiteY1" fmla="*/ 886642 h 3144040"/>
                  <a:gd name="connsiteX2" fmla="*/ 1577004 w 1577004"/>
                  <a:gd name="connsiteY2" fmla="*/ 3144040 h 3144040"/>
                  <a:gd name="connsiteX3" fmla="*/ 1577004 w 1577004"/>
                  <a:gd name="connsiteY3" fmla="*/ 3144040 h 3144040"/>
                  <a:gd name="connsiteX4" fmla="*/ 965004 w 1577004"/>
                  <a:gd name="connsiteY4" fmla="*/ 3144040 h 3144040"/>
                  <a:gd name="connsiteX5" fmla="*/ 965004 w 1577004"/>
                  <a:gd name="connsiteY5" fmla="*/ 3144040 h 3144040"/>
                  <a:gd name="connsiteX6" fmla="*/ 879944 w 1577004"/>
                  <a:gd name="connsiteY6" fmla="*/ 994546 h 3144040"/>
                  <a:gd name="connsiteX7" fmla="*/ 251737 w 1577004"/>
                  <a:gd name="connsiteY7" fmla="*/ 1322575 h 3144040"/>
                  <a:gd name="connsiteX8" fmla="*/ 473561 w 1577004"/>
                  <a:gd name="connsiteY8" fmla="*/ 8062 h 3144040"/>
                  <a:gd name="connsiteX0" fmla="*/ 473561 w 1577004"/>
                  <a:gd name="connsiteY0" fmla="*/ 16144 h 3152122"/>
                  <a:gd name="connsiteX1" fmla="*/ 1538277 w 1577004"/>
                  <a:gd name="connsiteY1" fmla="*/ 894724 h 3152122"/>
                  <a:gd name="connsiteX2" fmla="*/ 1577004 w 1577004"/>
                  <a:gd name="connsiteY2" fmla="*/ 3152122 h 3152122"/>
                  <a:gd name="connsiteX3" fmla="*/ 1577004 w 1577004"/>
                  <a:gd name="connsiteY3" fmla="*/ 3152122 h 3152122"/>
                  <a:gd name="connsiteX4" fmla="*/ 965004 w 1577004"/>
                  <a:gd name="connsiteY4" fmla="*/ 3152122 h 3152122"/>
                  <a:gd name="connsiteX5" fmla="*/ 965004 w 1577004"/>
                  <a:gd name="connsiteY5" fmla="*/ 3152122 h 3152122"/>
                  <a:gd name="connsiteX6" fmla="*/ 879944 w 1577004"/>
                  <a:gd name="connsiteY6" fmla="*/ 1002628 h 3152122"/>
                  <a:gd name="connsiteX7" fmla="*/ 251737 w 1577004"/>
                  <a:gd name="connsiteY7" fmla="*/ 1330657 h 3152122"/>
                  <a:gd name="connsiteX8" fmla="*/ 473561 w 1577004"/>
                  <a:gd name="connsiteY8" fmla="*/ 16144 h 3152122"/>
                  <a:gd name="connsiteX0" fmla="*/ 473561 w 1577004"/>
                  <a:gd name="connsiteY0" fmla="*/ 30120 h 3166098"/>
                  <a:gd name="connsiteX1" fmla="*/ 1538277 w 1577004"/>
                  <a:gd name="connsiteY1" fmla="*/ 908700 h 3166098"/>
                  <a:gd name="connsiteX2" fmla="*/ 1577004 w 1577004"/>
                  <a:gd name="connsiteY2" fmla="*/ 3166098 h 3166098"/>
                  <a:gd name="connsiteX3" fmla="*/ 1577004 w 1577004"/>
                  <a:gd name="connsiteY3" fmla="*/ 3166098 h 3166098"/>
                  <a:gd name="connsiteX4" fmla="*/ 965004 w 1577004"/>
                  <a:gd name="connsiteY4" fmla="*/ 3166098 h 3166098"/>
                  <a:gd name="connsiteX5" fmla="*/ 965004 w 1577004"/>
                  <a:gd name="connsiteY5" fmla="*/ 3166098 h 3166098"/>
                  <a:gd name="connsiteX6" fmla="*/ 879944 w 1577004"/>
                  <a:gd name="connsiteY6" fmla="*/ 1016604 h 3166098"/>
                  <a:gd name="connsiteX7" fmla="*/ 251737 w 1577004"/>
                  <a:gd name="connsiteY7" fmla="*/ 1344633 h 3166098"/>
                  <a:gd name="connsiteX8" fmla="*/ 473561 w 1577004"/>
                  <a:gd name="connsiteY8" fmla="*/ 30120 h 3166098"/>
                  <a:gd name="connsiteX0" fmla="*/ 473561 w 1577004"/>
                  <a:gd name="connsiteY0" fmla="*/ 30120 h 3166098"/>
                  <a:gd name="connsiteX1" fmla="*/ 1538277 w 1577004"/>
                  <a:gd name="connsiteY1" fmla="*/ 908700 h 3166098"/>
                  <a:gd name="connsiteX2" fmla="*/ 1577004 w 1577004"/>
                  <a:gd name="connsiteY2" fmla="*/ 3166098 h 3166098"/>
                  <a:gd name="connsiteX3" fmla="*/ 1577004 w 1577004"/>
                  <a:gd name="connsiteY3" fmla="*/ 3166098 h 3166098"/>
                  <a:gd name="connsiteX4" fmla="*/ 965004 w 1577004"/>
                  <a:gd name="connsiteY4" fmla="*/ 3166098 h 3166098"/>
                  <a:gd name="connsiteX5" fmla="*/ 965004 w 1577004"/>
                  <a:gd name="connsiteY5" fmla="*/ 3166098 h 3166098"/>
                  <a:gd name="connsiteX6" fmla="*/ 879944 w 1577004"/>
                  <a:gd name="connsiteY6" fmla="*/ 1016604 h 3166098"/>
                  <a:gd name="connsiteX7" fmla="*/ 251737 w 1577004"/>
                  <a:gd name="connsiteY7" fmla="*/ 1344633 h 3166098"/>
                  <a:gd name="connsiteX8" fmla="*/ 473561 w 1577004"/>
                  <a:gd name="connsiteY8" fmla="*/ 30120 h 3166098"/>
                  <a:gd name="connsiteX0" fmla="*/ 473561 w 1577004"/>
                  <a:gd name="connsiteY0" fmla="*/ 30120 h 3166098"/>
                  <a:gd name="connsiteX1" fmla="*/ 1538277 w 1577004"/>
                  <a:gd name="connsiteY1" fmla="*/ 908700 h 3166098"/>
                  <a:gd name="connsiteX2" fmla="*/ 1577004 w 1577004"/>
                  <a:gd name="connsiteY2" fmla="*/ 3166098 h 3166098"/>
                  <a:gd name="connsiteX3" fmla="*/ 1577004 w 1577004"/>
                  <a:gd name="connsiteY3" fmla="*/ 3166098 h 3166098"/>
                  <a:gd name="connsiteX4" fmla="*/ 965004 w 1577004"/>
                  <a:gd name="connsiteY4" fmla="*/ 3166098 h 3166098"/>
                  <a:gd name="connsiteX5" fmla="*/ 965004 w 1577004"/>
                  <a:gd name="connsiteY5" fmla="*/ 3166098 h 3166098"/>
                  <a:gd name="connsiteX6" fmla="*/ 879944 w 1577004"/>
                  <a:gd name="connsiteY6" fmla="*/ 1016604 h 3166098"/>
                  <a:gd name="connsiteX7" fmla="*/ 251737 w 1577004"/>
                  <a:gd name="connsiteY7" fmla="*/ 1344633 h 3166098"/>
                  <a:gd name="connsiteX8" fmla="*/ 473561 w 1577004"/>
                  <a:gd name="connsiteY8" fmla="*/ 30120 h 3166098"/>
                  <a:gd name="connsiteX0" fmla="*/ 488521 w 1591964"/>
                  <a:gd name="connsiteY0" fmla="*/ 30120 h 3166098"/>
                  <a:gd name="connsiteX1" fmla="*/ 1553237 w 1591964"/>
                  <a:gd name="connsiteY1" fmla="*/ 908700 h 3166098"/>
                  <a:gd name="connsiteX2" fmla="*/ 1591964 w 1591964"/>
                  <a:gd name="connsiteY2" fmla="*/ 3166098 h 3166098"/>
                  <a:gd name="connsiteX3" fmla="*/ 1591964 w 1591964"/>
                  <a:gd name="connsiteY3" fmla="*/ 3166098 h 3166098"/>
                  <a:gd name="connsiteX4" fmla="*/ 979964 w 1591964"/>
                  <a:gd name="connsiteY4" fmla="*/ 3166098 h 3166098"/>
                  <a:gd name="connsiteX5" fmla="*/ 979964 w 1591964"/>
                  <a:gd name="connsiteY5" fmla="*/ 3166098 h 3166098"/>
                  <a:gd name="connsiteX6" fmla="*/ 894904 w 1591964"/>
                  <a:gd name="connsiteY6" fmla="*/ 1016604 h 3166098"/>
                  <a:gd name="connsiteX7" fmla="*/ 266697 w 1591964"/>
                  <a:gd name="connsiteY7" fmla="*/ 1344633 h 3166098"/>
                  <a:gd name="connsiteX8" fmla="*/ 488521 w 1591964"/>
                  <a:gd name="connsiteY8" fmla="*/ 30120 h 3166098"/>
                  <a:gd name="connsiteX0" fmla="*/ 488521 w 1591964"/>
                  <a:gd name="connsiteY0" fmla="*/ 9506 h 3145484"/>
                  <a:gd name="connsiteX1" fmla="*/ 1553237 w 1591964"/>
                  <a:gd name="connsiteY1" fmla="*/ 888086 h 3145484"/>
                  <a:gd name="connsiteX2" fmla="*/ 1591964 w 1591964"/>
                  <a:gd name="connsiteY2" fmla="*/ 3145484 h 3145484"/>
                  <a:gd name="connsiteX3" fmla="*/ 1591964 w 1591964"/>
                  <a:gd name="connsiteY3" fmla="*/ 3145484 h 3145484"/>
                  <a:gd name="connsiteX4" fmla="*/ 979964 w 1591964"/>
                  <a:gd name="connsiteY4" fmla="*/ 3145484 h 3145484"/>
                  <a:gd name="connsiteX5" fmla="*/ 979964 w 1591964"/>
                  <a:gd name="connsiteY5" fmla="*/ 3145484 h 3145484"/>
                  <a:gd name="connsiteX6" fmla="*/ 894904 w 1591964"/>
                  <a:gd name="connsiteY6" fmla="*/ 995990 h 3145484"/>
                  <a:gd name="connsiteX7" fmla="*/ 266697 w 1591964"/>
                  <a:gd name="connsiteY7" fmla="*/ 1324019 h 3145484"/>
                  <a:gd name="connsiteX8" fmla="*/ 488521 w 1591964"/>
                  <a:gd name="connsiteY8" fmla="*/ 9506 h 3145484"/>
                  <a:gd name="connsiteX0" fmla="*/ 496444 w 1599887"/>
                  <a:gd name="connsiteY0" fmla="*/ 9506 h 3145484"/>
                  <a:gd name="connsiteX1" fmla="*/ 1561160 w 1599887"/>
                  <a:gd name="connsiteY1" fmla="*/ 888086 h 3145484"/>
                  <a:gd name="connsiteX2" fmla="*/ 1599887 w 1599887"/>
                  <a:gd name="connsiteY2" fmla="*/ 3145484 h 3145484"/>
                  <a:gd name="connsiteX3" fmla="*/ 1599887 w 1599887"/>
                  <a:gd name="connsiteY3" fmla="*/ 3145484 h 3145484"/>
                  <a:gd name="connsiteX4" fmla="*/ 987887 w 1599887"/>
                  <a:gd name="connsiteY4" fmla="*/ 3145484 h 3145484"/>
                  <a:gd name="connsiteX5" fmla="*/ 987887 w 1599887"/>
                  <a:gd name="connsiteY5" fmla="*/ 3145484 h 3145484"/>
                  <a:gd name="connsiteX6" fmla="*/ 902827 w 1599887"/>
                  <a:gd name="connsiteY6" fmla="*/ 995990 h 3145484"/>
                  <a:gd name="connsiteX7" fmla="*/ 274620 w 1599887"/>
                  <a:gd name="connsiteY7" fmla="*/ 1324019 h 3145484"/>
                  <a:gd name="connsiteX8" fmla="*/ 496444 w 1599887"/>
                  <a:gd name="connsiteY8" fmla="*/ 9506 h 3145484"/>
                  <a:gd name="connsiteX0" fmla="*/ 503267 w 1597185"/>
                  <a:gd name="connsiteY0" fmla="*/ 5188 h 3203079"/>
                  <a:gd name="connsiteX1" fmla="*/ 1558458 w 1597185"/>
                  <a:gd name="connsiteY1" fmla="*/ 945681 h 3203079"/>
                  <a:gd name="connsiteX2" fmla="*/ 1597185 w 1597185"/>
                  <a:gd name="connsiteY2" fmla="*/ 3203079 h 3203079"/>
                  <a:gd name="connsiteX3" fmla="*/ 1597185 w 1597185"/>
                  <a:gd name="connsiteY3" fmla="*/ 3203079 h 3203079"/>
                  <a:gd name="connsiteX4" fmla="*/ 985185 w 1597185"/>
                  <a:gd name="connsiteY4" fmla="*/ 3203079 h 3203079"/>
                  <a:gd name="connsiteX5" fmla="*/ 985185 w 1597185"/>
                  <a:gd name="connsiteY5" fmla="*/ 3203079 h 3203079"/>
                  <a:gd name="connsiteX6" fmla="*/ 900125 w 1597185"/>
                  <a:gd name="connsiteY6" fmla="*/ 1053585 h 3203079"/>
                  <a:gd name="connsiteX7" fmla="*/ 271918 w 1597185"/>
                  <a:gd name="connsiteY7" fmla="*/ 1381614 h 3203079"/>
                  <a:gd name="connsiteX8" fmla="*/ 503267 w 1597185"/>
                  <a:gd name="connsiteY8" fmla="*/ 5188 h 3203079"/>
                  <a:gd name="connsiteX0" fmla="*/ 503267 w 1597185"/>
                  <a:gd name="connsiteY0" fmla="*/ 5413 h 3203304"/>
                  <a:gd name="connsiteX1" fmla="*/ 1558458 w 1597185"/>
                  <a:gd name="connsiteY1" fmla="*/ 945906 h 3203304"/>
                  <a:gd name="connsiteX2" fmla="*/ 1597185 w 1597185"/>
                  <a:gd name="connsiteY2" fmla="*/ 3203304 h 3203304"/>
                  <a:gd name="connsiteX3" fmla="*/ 1597185 w 1597185"/>
                  <a:gd name="connsiteY3" fmla="*/ 3203304 h 3203304"/>
                  <a:gd name="connsiteX4" fmla="*/ 985185 w 1597185"/>
                  <a:gd name="connsiteY4" fmla="*/ 3203304 h 3203304"/>
                  <a:gd name="connsiteX5" fmla="*/ 985185 w 1597185"/>
                  <a:gd name="connsiteY5" fmla="*/ 3203304 h 3203304"/>
                  <a:gd name="connsiteX6" fmla="*/ 900125 w 1597185"/>
                  <a:gd name="connsiteY6" fmla="*/ 1053810 h 3203304"/>
                  <a:gd name="connsiteX7" fmla="*/ 271918 w 1597185"/>
                  <a:gd name="connsiteY7" fmla="*/ 1381839 h 3203304"/>
                  <a:gd name="connsiteX8" fmla="*/ 503267 w 1597185"/>
                  <a:gd name="connsiteY8" fmla="*/ 5413 h 3203304"/>
                  <a:gd name="connsiteX0" fmla="*/ 644333 w 1552513"/>
                  <a:gd name="connsiteY0" fmla="*/ 4742 h 3216920"/>
                  <a:gd name="connsiteX1" fmla="*/ 1513786 w 1552513"/>
                  <a:gd name="connsiteY1" fmla="*/ 959522 h 3216920"/>
                  <a:gd name="connsiteX2" fmla="*/ 1552513 w 1552513"/>
                  <a:gd name="connsiteY2" fmla="*/ 3216920 h 3216920"/>
                  <a:gd name="connsiteX3" fmla="*/ 1552513 w 1552513"/>
                  <a:gd name="connsiteY3" fmla="*/ 3216920 h 3216920"/>
                  <a:gd name="connsiteX4" fmla="*/ 940513 w 1552513"/>
                  <a:gd name="connsiteY4" fmla="*/ 3216920 h 3216920"/>
                  <a:gd name="connsiteX5" fmla="*/ 940513 w 1552513"/>
                  <a:gd name="connsiteY5" fmla="*/ 3216920 h 3216920"/>
                  <a:gd name="connsiteX6" fmla="*/ 855453 w 1552513"/>
                  <a:gd name="connsiteY6" fmla="*/ 1067426 h 3216920"/>
                  <a:gd name="connsiteX7" fmla="*/ 227246 w 1552513"/>
                  <a:gd name="connsiteY7" fmla="*/ 1395455 h 3216920"/>
                  <a:gd name="connsiteX8" fmla="*/ 644333 w 1552513"/>
                  <a:gd name="connsiteY8" fmla="*/ 4742 h 3216920"/>
                  <a:gd name="connsiteX0" fmla="*/ 693588 w 1601768"/>
                  <a:gd name="connsiteY0" fmla="*/ 4742 h 3216920"/>
                  <a:gd name="connsiteX1" fmla="*/ 1563041 w 1601768"/>
                  <a:gd name="connsiteY1" fmla="*/ 959522 h 3216920"/>
                  <a:gd name="connsiteX2" fmla="*/ 1601768 w 1601768"/>
                  <a:gd name="connsiteY2" fmla="*/ 3216920 h 3216920"/>
                  <a:gd name="connsiteX3" fmla="*/ 1601768 w 1601768"/>
                  <a:gd name="connsiteY3" fmla="*/ 3216920 h 3216920"/>
                  <a:gd name="connsiteX4" fmla="*/ 989768 w 1601768"/>
                  <a:gd name="connsiteY4" fmla="*/ 3216920 h 3216920"/>
                  <a:gd name="connsiteX5" fmla="*/ 989768 w 1601768"/>
                  <a:gd name="connsiteY5" fmla="*/ 3216920 h 3216920"/>
                  <a:gd name="connsiteX6" fmla="*/ 904708 w 1601768"/>
                  <a:gd name="connsiteY6" fmla="*/ 1067426 h 3216920"/>
                  <a:gd name="connsiteX7" fmla="*/ 276501 w 1601768"/>
                  <a:gd name="connsiteY7" fmla="*/ 1395455 h 3216920"/>
                  <a:gd name="connsiteX8" fmla="*/ 693588 w 1601768"/>
                  <a:gd name="connsiteY8" fmla="*/ 4742 h 3216920"/>
                  <a:gd name="connsiteX0" fmla="*/ 693588 w 1601768"/>
                  <a:gd name="connsiteY0" fmla="*/ 80 h 3212258"/>
                  <a:gd name="connsiteX1" fmla="*/ 1563041 w 1601768"/>
                  <a:gd name="connsiteY1" fmla="*/ 954860 h 3212258"/>
                  <a:gd name="connsiteX2" fmla="*/ 1601768 w 1601768"/>
                  <a:gd name="connsiteY2" fmla="*/ 3212258 h 3212258"/>
                  <a:gd name="connsiteX3" fmla="*/ 1601768 w 1601768"/>
                  <a:gd name="connsiteY3" fmla="*/ 3212258 h 3212258"/>
                  <a:gd name="connsiteX4" fmla="*/ 989768 w 1601768"/>
                  <a:gd name="connsiteY4" fmla="*/ 3212258 h 3212258"/>
                  <a:gd name="connsiteX5" fmla="*/ 989768 w 1601768"/>
                  <a:gd name="connsiteY5" fmla="*/ 3212258 h 3212258"/>
                  <a:gd name="connsiteX6" fmla="*/ 904708 w 1601768"/>
                  <a:gd name="connsiteY6" fmla="*/ 1062764 h 3212258"/>
                  <a:gd name="connsiteX7" fmla="*/ 276501 w 1601768"/>
                  <a:gd name="connsiteY7" fmla="*/ 1390793 h 3212258"/>
                  <a:gd name="connsiteX8" fmla="*/ 693588 w 1601768"/>
                  <a:gd name="connsiteY8" fmla="*/ 80 h 3212258"/>
                  <a:gd name="connsiteX0" fmla="*/ 693588 w 1601768"/>
                  <a:gd name="connsiteY0" fmla="*/ 80 h 3212258"/>
                  <a:gd name="connsiteX1" fmla="*/ 1563041 w 1601768"/>
                  <a:gd name="connsiteY1" fmla="*/ 954860 h 3212258"/>
                  <a:gd name="connsiteX2" fmla="*/ 1601768 w 1601768"/>
                  <a:gd name="connsiteY2" fmla="*/ 3212258 h 3212258"/>
                  <a:gd name="connsiteX3" fmla="*/ 1601768 w 1601768"/>
                  <a:gd name="connsiteY3" fmla="*/ 3212258 h 3212258"/>
                  <a:gd name="connsiteX4" fmla="*/ 989768 w 1601768"/>
                  <a:gd name="connsiteY4" fmla="*/ 3212258 h 3212258"/>
                  <a:gd name="connsiteX5" fmla="*/ 989768 w 1601768"/>
                  <a:gd name="connsiteY5" fmla="*/ 3212258 h 3212258"/>
                  <a:gd name="connsiteX6" fmla="*/ 904708 w 1601768"/>
                  <a:gd name="connsiteY6" fmla="*/ 1062764 h 3212258"/>
                  <a:gd name="connsiteX7" fmla="*/ 276501 w 1601768"/>
                  <a:gd name="connsiteY7" fmla="*/ 1390793 h 3212258"/>
                  <a:gd name="connsiteX8" fmla="*/ 693588 w 1601768"/>
                  <a:gd name="connsiteY8" fmla="*/ 80 h 3212258"/>
                  <a:gd name="connsiteX0" fmla="*/ 693588 w 1601768"/>
                  <a:gd name="connsiteY0" fmla="*/ 80 h 3212258"/>
                  <a:gd name="connsiteX1" fmla="*/ 1563041 w 1601768"/>
                  <a:gd name="connsiteY1" fmla="*/ 954860 h 3212258"/>
                  <a:gd name="connsiteX2" fmla="*/ 1601768 w 1601768"/>
                  <a:gd name="connsiteY2" fmla="*/ 3212258 h 3212258"/>
                  <a:gd name="connsiteX3" fmla="*/ 1601768 w 1601768"/>
                  <a:gd name="connsiteY3" fmla="*/ 3212258 h 3212258"/>
                  <a:gd name="connsiteX4" fmla="*/ 989768 w 1601768"/>
                  <a:gd name="connsiteY4" fmla="*/ 3212258 h 3212258"/>
                  <a:gd name="connsiteX5" fmla="*/ 989768 w 1601768"/>
                  <a:gd name="connsiteY5" fmla="*/ 3212258 h 3212258"/>
                  <a:gd name="connsiteX6" fmla="*/ 904708 w 1601768"/>
                  <a:gd name="connsiteY6" fmla="*/ 1062764 h 3212258"/>
                  <a:gd name="connsiteX7" fmla="*/ 276501 w 1601768"/>
                  <a:gd name="connsiteY7" fmla="*/ 1390793 h 3212258"/>
                  <a:gd name="connsiteX8" fmla="*/ 693588 w 1601768"/>
                  <a:gd name="connsiteY8" fmla="*/ 80 h 3212258"/>
                  <a:gd name="connsiteX0" fmla="*/ 693588 w 1601768"/>
                  <a:gd name="connsiteY0" fmla="*/ 80 h 3212258"/>
                  <a:gd name="connsiteX1" fmla="*/ 1563041 w 1601768"/>
                  <a:gd name="connsiteY1" fmla="*/ 954860 h 3212258"/>
                  <a:gd name="connsiteX2" fmla="*/ 1601768 w 1601768"/>
                  <a:gd name="connsiteY2" fmla="*/ 3212258 h 3212258"/>
                  <a:gd name="connsiteX3" fmla="*/ 1601768 w 1601768"/>
                  <a:gd name="connsiteY3" fmla="*/ 3212258 h 3212258"/>
                  <a:gd name="connsiteX4" fmla="*/ 989768 w 1601768"/>
                  <a:gd name="connsiteY4" fmla="*/ 3212258 h 3212258"/>
                  <a:gd name="connsiteX5" fmla="*/ 989768 w 1601768"/>
                  <a:gd name="connsiteY5" fmla="*/ 3212258 h 3212258"/>
                  <a:gd name="connsiteX6" fmla="*/ 904708 w 1601768"/>
                  <a:gd name="connsiteY6" fmla="*/ 1062764 h 3212258"/>
                  <a:gd name="connsiteX7" fmla="*/ 276501 w 1601768"/>
                  <a:gd name="connsiteY7" fmla="*/ 1390793 h 3212258"/>
                  <a:gd name="connsiteX8" fmla="*/ 693588 w 1601768"/>
                  <a:gd name="connsiteY8" fmla="*/ 80 h 3212258"/>
                  <a:gd name="connsiteX0" fmla="*/ 693588 w 1601768"/>
                  <a:gd name="connsiteY0" fmla="*/ 80 h 3212258"/>
                  <a:gd name="connsiteX1" fmla="*/ 1563041 w 1601768"/>
                  <a:gd name="connsiteY1" fmla="*/ 954860 h 3212258"/>
                  <a:gd name="connsiteX2" fmla="*/ 1601768 w 1601768"/>
                  <a:gd name="connsiteY2" fmla="*/ 3212258 h 3212258"/>
                  <a:gd name="connsiteX3" fmla="*/ 1601768 w 1601768"/>
                  <a:gd name="connsiteY3" fmla="*/ 3212258 h 3212258"/>
                  <a:gd name="connsiteX4" fmla="*/ 989768 w 1601768"/>
                  <a:gd name="connsiteY4" fmla="*/ 3212258 h 3212258"/>
                  <a:gd name="connsiteX5" fmla="*/ 989768 w 1601768"/>
                  <a:gd name="connsiteY5" fmla="*/ 3212258 h 3212258"/>
                  <a:gd name="connsiteX6" fmla="*/ 904708 w 1601768"/>
                  <a:gd name="connsiteY6" fmla="*/ 1062764 h 3212258"/>
                  <a:gd name="connsiteX7" fmla="*/ 276501 w 1601768"/>
                  <a:gd name="connsiteY7" fmla="*/ 1390793 h 3212258"/>
                  <a:gd name="connsiteX8" fmla="*/ 693588 w 1601768"/>
                  <a:gd name="connsiteY8" fmla="*/ 80 h 3212258"/>
                  <a:gd name="connsiteX0" fmla="*/ 693588 w 1601768"/>
                  <a:gd name="connsiteY0" fmla="*/ 119 h 3212297"/>
                  <a:gd name="connsiteX1" fmla="*/ 1563041 w 1601768"/>
                  <a:gd name="connsiteY1" fmla="*/ 954899 h 3212297"/>
                  <a:gd name="connsiteX2" fmla="*/ 1601768 w 1601768"/>
                  <a:gd name="connsiteY2" fmla="*/ 3212297 h 3212297"/>
                  <a:gd name="connsiteX3" fmla="*/ 1601768 w 1601768"/>
                  <a:gd name="connsiteY3" fmla="*/ 3212297 h 3212297"/>
                  <a:gd name="connsiteX4" fmla="*/ 989768 w 1601768"/>
                  <a:gd name="connsiteY4" fmla="*/ 3212297 h 3212297"/>
                  <a:gd name="connsiteX5" fmla="*/ 989768 w 1601768"/>
                  <a:gd name="connsiteY5" fmla="*/ 3212297 h 3212297"/>
                  <a:gd name="connsiteX6" fmla="*/ 904708 w 1601768"/>
                  <a:gd name="connsiteY6" fmla="*/ 1062803 h 3212297"/>
                  <a:gd name="connsiteX7" fmla="*/ 276501 w 1601768"/>
                  <a:gd name="connsiteY7" fmla="*/ 1390832 h 3212297"/>
                  <a:gd name="connsiteX8" fmla="*/ 693588 w 1601768"/>
                  <a:gd name="connsiteY8" fmla="*/ 119 h 3212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01768" h="3212297">
                    <a:moveTo>
                      <a:pt x="693588" y="119"/>
                    </a:moveTo>
                    <a:cubicBezTo>
                      <a:pt x="979449" y="3664"/>
                      <a:pt x="1431633" y="-71482"/>
                      <a:pt x="1563041" y="954899"/>
                    </a:cubicBezTo>
                    <a:lnTo>
                      <a:pt x="1601768" y="3212297"/>
                    </a:lnTo>
                    <a:lnTo>
                      <a:pt x="1601768" y="3212297"/>
                    </a:lnTo>
                    <a:lnTo>
                      <a:pt x="989768" y="3212297"/>
                    </a:lnTo>
                    <a:lnTo>
                      <a:pt x="989768" y="3212297"/>
                    </a:lnTo>
                    <a:cubicBezTo>
                      <a:pt x="961415" y="2495799"/>
                      <a:pt x="964958" y="1779301"/>
                      <a:pt x="904708" y="1062803"/>
                    </a:cubicBezTo>
                    <a:cubicBezTo>
                      <a:pt x="781622" y="431278"/>
                      <a:pt x="46520" y="738644"/>
                      <a:pt x="276501" y="1390832"/>
                    </a:cubicBezTo>
                    <a:cubicBezTo>
                      <a:pt x="-283870" y="827698"/>
                      <a:pt x="84955" y="-9337"/>
                      <a:pt x="693588" y="1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15" name="Frame 1">
              <a:extLst>
                <a:ext uri="{FF2B5EF4-FFF2-40B4-BE49-F238E27FC236}">
                  <a16:creationId xmlns:a16="http://schemas.microsoft.com/office/drawing/2014/main" xmlns="" id="{2572D0B9-91BB-46BE-BE73-83A5DE078817}"/>
                </a:ext>
              </a:extLst>
            </p:cNvPr>
            <p:cNvSpPr/>
            <p:nvPr/>
          </p:nvSpPr>
          <p:spPr>
            <a:xfrm>
              <a:off x="3459679" y="2564932"/>
              <a:ext cx="981073" cy="1325555"/>
            </a:xfrm>
            <a:custGeom>
              <a:avLst/>
              <a:gdLst/>
              <a:ahLst/>
              <a:cxnLst/>
              <a:rect l="l" t="t" r="r" b="b"/>
              <a:pathLst>
                <a:path w="2823581" h="3962432">
                  <a:moveTo>
                    <a:pt x="1366785" y="3230945"/>
                  </a:moveTo>
                  <a:cubicBezTo>
                    <a:pt x="1292218" y="3230945"/>
                    <a:pt x="1231770" y="3291393"/>
                    <a:pt x="1231770" y="3365960"/>
                  </a:cubicBezTo>
                  <a:cubicBezTo>
                    <a:pt x="1231770" y="3440527"/>
                    <a:pt x="1292218" y="3500975"/>
                    <a:pt x="1366785" y="3500975"/>
                  </a:cubicBezTo>
                  <a:cubicBezTo>
                    <a:pt x="1441352" y="3500975"/>
                    <a:pt x="1501800" y="3440527"/>
                    <a:pt x="1501800" y="3365960"/>
                  </a:cubicBezTo>
                  <a:cubicBezTo>
                    <a:pt x="1501800" y="3291393"/>
                    <a:pt x="1441352" y="3230945"/>
                    <a:pt x="1366785" y="3230945"/>
                  </a:cubicBezTo>
                  <a:close/>
                  <a:moveTo>
                    <a:pt x="1699205" y="3185940"/>
                  </a:moveTo>
                  <a:cubicBezTo>
                    <a:pt x="1674349" y="3185940"/>
                    <a:pt x="1654200" y="3206089"/>
                    <a:pt x="1654200" y="3230945"/>
                  </a:cubicBezTo>
                  <a:cubicBezTo>
                    <a:pt x="1654200" y="3255801"/>
                    <a:pt x="1674349" y="3275950"/>
                    <a:pt x="1699205" y="3275950"/>
                  </a:cubicBezTo>
                  <a:cubicBezTo>
                    <a:pt x="1724061" y="3275950"/>
                    <a:pt x="1744210" y="3255801"/>
                    <a:pt x="1744210" y="3230945"/>
                  </a:cubicBezTo>
                  <a:cubicBezTo>
                    <a:pt x="1744210" y="3206089"/>
                    <a:pt x="1724061" y="3185940"/>
                    <a:pt x="1699205" y="3185940"/>
                  </a:cubicBezTo>
                  <a:close/>
                  <a:moveTo>
                    <a:pt x="1501800" y="2830204"/>
                  </a:moveTo>
                  <a:cubicBezTo>
                    <a:pt x="1452089" y="2830204"/>
                    <a:pt x="1411790" y="2870503"/>
                    <a:pt x="1411790" y="2920214"/>
                  </a:cubicBezTo>
                  <a:cubicBezTo>
                    <a:pt x="1411790" y="2969925"/>
                    <a:pt x="1452089" y="3010224"/>
                    <a:pt x="1501800" y="3010224"/>
                  </a:cubicBezTo>
                  <a:cubicBezTo>
                    <a:pt x="1551511" y="3010224"/>
                    <a:pt x="1591810" y="2969925"/>
                    <a:pt x="1591810" y="2920214"/>
                  </a:cubicBezTo>
                  <a:cubicBezTo>
                    <a:pt x="1591810" y="2870503"/>
                    <a:pt x="1551511" y="2830204"/>
                    <a:pt x="1501800" y="2830204"/>
                  </a:cubicBezTo>
                  <a:close/>
                  <a:moveTo>
                    <a:pt x="322536" y="2413264"/>
                  </a:moveTo>
                  <a:lnTo>
                    <a:pt x="1264147" y="2413264"/>
                  </a:lnTo>
                  <a:lnTo>
                    <a:pt x="682536" y="3458376"/>
                  </a:lnTo>
                  <a:lnTo>
                    <a:pt x="898974" y="3458376"/>
                  </a:lnTo>
                  <a:lnTo>
                    <a:pt x="1480585" y="2413264"/>
                  </a:lnTo>
                  <a:lnTo>
                    <a:pt x="1978720" y="2413264"/>
                  </a:lnTo>
                  <a:lnTo>
                    <a:pt x="1978720" y="3628270"/>
                  </a:lnTo>
                  <a:lnTo>
                    <a:pt x="322536" y="3628270"/>
                  </a:lnTo>
                  <a:close/>
                  <a:moveTo>
                    <a:pt x="322536" y="2153598"/>
                  </a:moveTo>
                  <a:lnTo>
                    <a:pt x="682536" y="2153598"/>
                  </a:lnTo>
                  <a:lnTo>
                    <a:pt x="682536" y="2261598"/>
                  </a:lnTo>
                  <a:lnTo>
                    <a:pt x="322536" y="2261598"/>
                  </a:lnTo>
                  <a:close/>
                  <a:moveTo>
                    <a:pt x="322536" y="1870494"/>
                  </a:moveTo>
                  <a:lnTo>
                    <a:pt x="826536" y="1870494"/>
                  </a:lnTo>
                  <a:lnTo>
                    <a:pt x="826536" y="1978494"/>
                  </a:lnTo>
                  <a:lnTo>
                    <a:pt x="322536" y="1978494"/>
                  </a:lnTo>
                  <a:close/>
                  <a:moveTo>
                    <a:pt x="322536" y="1587391"/>
                  </a:moveTo>
                  <a:lnTo>
                    <a:pt x="682536" y="1587391"/>
                  </a:lnTo>
                  <a:lnTo>
                    <a:pt x="682536" y="1695391"/>
                  </a:lnTo>
                  <a:lnTo>
                    <a:pt x="322536" y="1695391"/>
                  </a:lnTo>
                  <a:close/>
                  <a:moveTo>
                    <a:pt x="322536" y="1304288"/>
                  </a:moveTo>
                  <a:lnTo>
                    <a:pt x="826536" y="1304288"/>
                  </a:lnTo>
                  <a:lnTo>
                    <a:pt x="826536" y="1412288"/>
                  </a:lnTo>
                  <a:lnTo>
                    <a:pt x="322536" y="1412288"/>
                  </a:lnTo>
                  <a:close/>
                  <a:moveTo>
                    <a:pt x="1733633" y="1039034"/>
                  </a:moveTo>
                  <a:lnTo>
                    <a:pt x="1735422" y="1042133"/>
                  </a:lnTo>
                  <a:lnTo>
                    <a:pt x="176045" y="1042133"/>
                  </a:lnTo>
                  <a:lnTo>
                    <a:pt x="176045" y="3786387"/>
                  </a:lnTo>
                  <a:lnTo>
                    <a:pt x="2128211" y="3786387"/>
                  </a:lnTo>
                  <a:lnTo>
                    <a:pt x="2128211" y="1722464"/>
                  </a:lnTo>
                  <a:lnTo>
                    <a:pt x="2131710" y="1728524"/>
                  </a:lnTo>
                  <a:lnTo>
                    <a:pt x="2527059" y="1040609"/>
                  </a:lnTo>
                  <a:lnTo>
                    <a:pt x="2244788" y="1040049"/>
                  </a:lnTo>
                  <a:lnTo>
                    <a:pt x="1480585" y="2413264"/>
                  </a:lnTo>
                  <a:lnTo>
                    <a:pt x="1264147" y="2413264"/>
                  </a:lnTo>
                  <a:lnTo>
                    <a:pt x="2028589" y="1039620"/>
                  </a:lnTo>
                  <a:close/>
                  <a:moveTo>
                    <a:pt x="2607143" y="0"/>
                  </a:moveTo>
                  <a:lnTo>
                    <a:pt x="2823581" y="0"/>
                  </a:lnTo>
                  <a:lnTo>
                    <a:pt x="2342071" y="865238"/>
                  </a:lnTo>
                  <a:lnTo>
                    <a:pt x="2823581" y="866194"/>
                  </a:lnTo>
                  <a:lnTo>
                    <a:pt x="2304256" y="1769829"/>
                  </a:lnTo>
                  <a:lnTo>
                    <a:pt x="2304256" y="3962432"/>
                  </a:lnTo>
                  <a:lnTo>
                    <a:pt x="0" y="3962432"/>
                  </a:lnTo>
                  <a:lnTo>
                    <a:pt x="0" y="866088"/>
                  </a:lnTo>
                  <a:lnTo>
                    <a:pt x="1767662" y="866088"/>
                  </a:lnTo>
                  <a:lnTo>
                    <a:pt x="1766512" y="864096"/>
                  </a:lnTo>
                  <a:lnTo>
                    <a:pt x="2125872" y="8648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>
                <a:solidFill>
                  <a:schemeClr val="tx1"/>
                </a:solidFill>
              </a:endParaRPr>
            </a:p>
          </p:txBody>
        </p:sp>
        <p:sp>
          <p:nvSpPr>
            <p:cNvPr id="16" name="Oval 21">
              <a:extLst>
                <a:ext uri="{FF2B5EF4-FFF2-40B4-BE49-F238E27FC236}">
                  <a16:creationId xmlns:a16="http://schemas.microsoft.com/office/drawing/2014/main" xmlns="" id="{07837B4D-D1A1-4F44-83EB-6DF617E78E27}"/>
                </a:ext>
              </a:extLst>
            </p:cNvPr>
            <p:cNvSpPr/>
            <p:nvPr/>
          </p:nvSpPr>
          <p:spPr>
            <a:xfrm rot="14306008">
              <a:off x="5552875" y="2870125"/>
              <a:ext cx="1064408" cy="877308"/>
            </a:xfrm>
            <a:custGeom>
              <a:avLst/>
              <a:gdLst/>
              <a:ahLst/>
              <a:cxnLst/>
              <a:rect l="l" t="t" r="r" b="b"/>
              <a:pathLst>
                <a:path w="4088377" h="3321003">
                  <a:moveTo>
                    <a:pt x="1365628" y="1622218"/>
                  </a:moveTo>
                  <a:cubicBezTo>
                    <a:pt x="1121373" y="1556771"/>
                    <a:pt x="870309" y="1701722"/>
                    <a:pt x="804861" y="1945977"/>
                  </a:cubicBezTo>
                  <a:cubicBezTo>
                    <a:pt x="739413" y="2190232"/>
                    <a:pt x="884365" y="2441296"/>
                    <a:pt x="1128620" y="2506744"/>
                  </a:cubicBezTo>
                  <a:cubicBezTo>
                    <a:pt x="1372875" y="2572191"/>
                    <a:pt x="1623939" y="2427240"/>
                    <a:pt x="1689387" y="2182985"/>
                  </a:cubicBezTo>
                  <a:cubicBezTo>
                    <a:pt x="1754835" y="1938730"/>
                    <a:pt x="1609883" y="1687666"/>
                    <a:pt x="1365628" y="1622218"/>
                  </a:cubicBezTo>
                  <a:close/>
                  <a:moveTo>
                    <a:pt x="1447099" y="1318163"/>
                  </a:moveTo>
                  <a:cubicBezTo>
                    <a:pt x="1859279" y="1428606"/>
                    <a:pt x="2103885" y="1852277"/>
                    <a:pt x="1993442" y="2264456"/>
                  </a:cubicBezTo>
                  <a:cubicBezTo>
                    <a:pt x="1882999" y="2676636"/>
                    <a:pt x="1459328" y="2921242"/>
                    <a:pt x="1047149" y="2810799"/>
                  </a:cubicBezTo>
                  <a:cubicBezTo>
                    <a:pt x="634969" y="2700356"/>
                    <a:pt x="390363" y="2276685"/>
                    <a:pt x="500806" y="1864505"/>
                  </a:cubicBezTo>
                  <a:cubicBezTo>
                    <a:pt x="611249" y="1452326"/>
                    <a:pt x="1034920" y="1207720"/>
                    <a:pt x="1447099" y="1318163"/>
                  </a:cubicBezTo>
                  <a:close/>
                  <a:moveTo>
                    <a:pt x="1476725" y="1207597"/>
                  </a:moveTo>
                  <a:cubicBezTo>
                    <a:pt x="1003481" y="1080792"/>
                    <a:pt x="517045" y="1361635"/>
                    <a:pt x="390240" y="1834879"/>
                  </a:cubicBezTo>
                  <a:cubicBezTo>
                    <a:pt x="263435" y="2308124"/>
                    <a:pt x="544279" y="2794559"/>
                    <a:pt x="1017523" y="2921365"/>
                  </a:cubicBezTo>
                  <a:cubicBezTo>
                    <a:pt x="1490767" y="3048170"/>
                    <a:pt x="1977202" y="2767326"/>
                    <a:pt x="2104008" y="2294082"/>
                  </a:cubicBezTo>
                  <a:cubicBezTo>
                    <a:pt x="2230813" y="1820838"/>
                    <a:pt x="1949969" y="1334403"/>
                    <a:pt x="1476725" y="1207597"/>
                  </a:cubicBezTo>
                  <a:close/>
                  <a:moveTo>
                    <a:pt x="3290290" y="1590224"/>
                  </a:moveTo>
                  <a:cubicBezTo>
                    <a:pt x="3269727" y="1586016"/>
                    <a:pt x="3248437" y="1583806"/>
                    <a:pt x="3226630" y="1583806"/>
                  </a:cubicBezTo>
                  <a:cubicBezTo>
                    <a:pt x="3052179" y="1583806"/>
                    <a:pt x="2910758" y="1725227"/>
                    <a:pt x="2910758" y="1899678"/>
                  </a:cubicBezTo>
                  <a:cubicBezTo>
                    <a:pt x="2910758" y="2074130"/>
                    <a:pt x="3052179" y="2215551"/>
                    <a:pt x="3226630" y="2215550"/>
                  </a:cubicBezTo>
                  <a:cubicBezTo>
                    <a:pt x="3401082" y="2215551"/>
                    <a:pt x="3542503" y="2074130"/>
                    <a:pt x="3542502" y="1899678"/>
                  </a:cubicBezTo>
                  <a:cubicBezTo>
                    <a:pt x="3542503" y="1747033"/>
                    <a:pt x="3434228" y="1619677"/>
                    <a:pt x="3290290" y="1590224"/>
                  </a:cubicBezTo>
                  <a:close/>
                  <a:moveTo>
                    <a:pt x="3334055" y="1377473"/>
                  </a:moveTo>
                  <a:cubicBezTo>
                    <a:pt x="3576950" y="1427177"/>
                    <a:pt x="3759665" y="1642090"/>
                    <a:pt x="3759665" y="1899678"/>
                  </a:cubicBezTo>
                  <a:cubicBezTo>
                    <a:pt x="3759665" y="2194064"/>
                    <a:pt x="3521017" y="2432713"/>
                    <a:pt x="3226630" y="2432713"/>
                  </a:cubicBezTo>
                  <a:cubicBezTo>
                    <a:pt x="2932244" y="2432712"/>
                    <a:pt x="2693596" y="2194065"/>
                    <a:pt x="2693596" y="1899678"/>
                  </a:cubicBezTo>
                  <a:cubicBezTo>
                    <a:pt x="2693596" y="1605292"/>
                    <a:pt x="2932244" y="1366644"/>
                    <a:pt x="3226630" y="1366644"/>
                  </a:cubicBezTo>
                  <a:cubicBezTo>
                    <a:pt x="3263429" y="1366644"/>
                    <a:pt x="3299356" y="1370373"/>
                    <a:pt x="3334055" y="1377473"/>
                  </a:cubicBezTo>
                  <a:close/>
                  <a:moveTo>
                    <a:pt x="1391137" y="789478"/>
                  </a:moveTo>
                  <a:lnTo>
                    <a:pt x="1759910" y="888290"/>
                  </a:lnTo>
                  <a:lnTo>
                    <a:pt x="1754625" y="1202375"/>
                  </a:lnTo>
                  <a:lnTo>
                    <a:pt x="1744979" y="1199790"/>
                  </a:lnTo>
                  <a:cubicBezTo>
                    <a:pt x="1823578" y="1244024"/>
                    <a:pt x="1894617" y="1298265"/>
                    <a:pt x="1954704" y="1362586"/>
                  </a:cubicBezTo>
                  <a:lnTo>
                    <a:pt x="2234317" y="1293059"/>
                  </a:lnTo>
                  <a:lnTo>
                    <a:pt x="2413554" y="1630152"/>
                  </a:lnTo>
                  <a:lnTo>
                    <a:pt x="2214321" y="1809770"/>
                  </a:lnTo>
                  <a:cubicBezTo>
                    <a:pt x="2239296" y="1900740"/>
                    <a:pt x="2251067" y="1995997"/>
                    <a:pt x="2246841" y="2092825"/>
                  </a:cubicBezTo>
                  <a:lnTo>
                    <a:pt x="2495698" y="2230974"/>
                  </a:lnTo>
                  <a:lnTo>
                    <a:pt x="2396885" y="2599747"/>
                  </a:lnTo>
                  <a:lnTo>
                    <a:pt x="2094912" y="2594668"/>
                  </a:lnTo>
                  <a:cubicBezTo>
                    <a:pt x="2056732" y="2658461"/>
                    <a:pt x="2010475" y="2715996"/>
                    <a:pt x="1958644" y="2767359"/>
                  </a:cubicBezTo>
                  <a:lnTo>
                    <a:pt x="2057814" y="3026193"/>
                  </a:lnTo>
                  <a:lnTo>
                    <a:pt x="1745078" y="3245174"/>
                  </a:lnTo>
                  <a:lnTo>
                    <a:pt x="1507869" y="3039237"/>
                  </a:lnTo>
                  <a:lnTo>
                    <a:pt x="1536736" y="3019025"/>
                  </a:lnTo>
                  <a:cubicBezTo>
                    <a:pt x="1445878" y="3048429"/>
                    <a:pt x="1349798" y="3062567"/>
                    <a:pt x="1251837" y="3062021"/>
                  </a:cubicBezTo>
                  <a:lnTo>
                    <a:pt x="1108065" y="3321003"/>
                  </a:lnTo>
                  <a:lnTo>
                    <a:pt x="739291" y="3222191"/>
                  </a:lnTo>
                  <a:lnTo>
                    <a:pt x="744274" y="2926021"/>
                  </a:lnTo>
                  <a:cubicBezTo>
                    <a:pt x="666128" y="2881484"/>
                    <a:pt x="595548" y="2827017"/>
                    <a:pt x="535891" y="2762576"/>
                  </a:cubicBezTo>
                  <a:lnTo>
                    <a:pt x="540671" y="2772825"/>
                  </a:lnTo>
                  <a:lnTo>
                    <a:pt x="232276" y="2832568"/>
                  </a:lnTo>
                  <a:lnTo>
                    <a:pt x="70927" y="2486556"/>
                  </a:lnTo>
                  <a:lnTo>
                    <a:pt x="279495" y="2317444"/>
                  </a:lnTo>
                  <a:cubicBezTo>
                    <a:pt x="257233" y="2235849"/>
                    <a:pt x="245603" y="2150814"/>
                    <a:pt x="245586" y="2064274"/>
                  </a:cubicBezTo>
                  <a:lnTo>
                    <a:pt x="0" y="1927940"/>
                  </a:lnTo>
                  <a:lnTo>
                    <a:pt x="98812" y="1559167"/>
                  </a:lnTo>
                  <a:lnTo>
                    <a:pt x="380240" y="1563901"/>
                  </a:lnTo>
                  <a:cubicBezTo>
                    <a:pt x="418421" y="1496524"/>
                    <a:pt x="464524" y="1435092"/>
                    <a:pt x="516679" y="1380105"/>
                  </a:cubicBezTo>
                  <a:lnTo>
                    <a:pt x="422419" y="1089378"/>
                  </a:lnTo>
                  <a:lnTo>
                    <a:pt x="746189" y="887063"/>
                  </a:lnTo>
                  <a:lnTo>
                    <a:pt x="972292" y="1105134"/>
                  </a:lnTo>
                  <a:lnTo>
                    <a:pt x="970019" y="1106554"/>
                  </a:lnTo>
                  <a:cubicBezTo>
                    <a:pt x="1058903" y="1078586"/>
                    <a:pt x="1152743" y="1065659"/>
                    <a:pt x="1248316" y="1066709"/>
                  </a:cubicBezTo>
                  <a:lnTo>
                    <a:pt x="1238669" y="1064125"/>
                  </a:lnTo>
                  <a:close/>
                  <a:moveTo>
                    <a:pt x="3349970" y="1300109"/>
                  </a:moveTo>
                  <a:cubicBezTo>
                    <a:pt x="3310130" y="1291957"/>
                    <a:pt x="3268880" y="1287676"/>
                    <a:pt x="3226630" y="1287676"/>
                  </a:cubicBezTo>
                  <a:cubicBezTo>
                    <a:pt x="2888631" y="1287676"/>
                    <a:pt x="2614628" y="1561679"/>
                    <a:pt x="2614628" y="1899678"/>
                  </a:cubicBezTo>
                  <a:cubicBezTo>
                    <a:pt x="2614628" y="2237678"/>
                    <a:pt x="2888630" y="2511680"/>
                    <a:pt x="3226630" y="2511681"/>
                  </a:cubicBezTo>
                  <a:cubicBezTo>
                    <a:pt x="3564630" y="2511681"/>
                    <a:pt x="3838633" y="2237678"/>
                    <a:pt x="3838633" y="1899678"/>
                  </a:cubicBezTo>
                  <a:cubicBezTo>
                    <a:pt x="3838632" y="1603928"/>
                    <a:pt x="3628849" y="1357176"/>
                    <a:pt x="3349970" y="1300109"/>
                  </a:cubicBezTo>
                  <a:close/>
                  <a:moveTo>
                    <a:pt x="3358324" y="1024334"/>
                  </a:moveTo>
                  <a:lnTo>
                    <a:pt x="3410883" y="1234575"/>
                  </a:lnTo>
                  <a:lnTo>
                    <a:pt x="3403994" y="1234575"/>
                  </a:lnTo>
                  <a:cubicBezTo>
                    <a:pt x="3464268" y="1250018"/>
                    <a:pt x="3521292" y="1273478"/>
                    <a:pt x="3572818" y="1305612"/>
                  </a:cubicBezTo>
                  <a:lnTo>
                    <a:pt x="3746730" y="1209354"/>
                  </a:lnTo>
                  <a:lnTo>
                    <a:pt x="3926358" y="1401981"/>
                  </a:lnTo>
                  <a:lnTo>
                    <a:pt x="3825667" y="1557247"/>
                  </a:lnTo>
                  <a:cubicBezTo>
                    <a:pt x="3858552" y="1613408"/>
                    <a:pt x="3883404" y="1674784"/>
                    <a:pt x="3897877" y="1740062"/>
                  </a:cubicBezTo>
                  <a:lnTo>
                    <a:pt x="4088377" y="1787686"/>
                  </a:lnTo>
                  <a:lnTo>
                    <a:pt x="4088377" y="2051071"/>
                  </a:lnTo>
                  <a:lnTo>
                    <a:pt x="3886243" y="2101605"/>
                  </a:lnTo>
                  <a:cubicBezTo>
                    <a:pt x="3872191" y="2150933"/>
                    <a:pt x="3851639" y="2197531"/>
                    <a:pt x="3826272" y="2241013"/>
                  </a:cubicBezTo>
                  <a:lnTo>
                    <a:pt x="3938572" y="2395786"/>
                  </a:lnTo>
                  <a:lnTo>
                    <a:pt x="3769272" y="2597551"/>
                  </a:lnTo>
                  <a:lnTo>
                    <a:pt x="3574432" y="2502674"/>
                  </a:lnTo>
                  <a:lnTo>
                    <a:pt x="3590059" y="2484050"/>
                  </a:lnTo>
                  <a:cubicBezTo>
                    <a:pt x="3534764" y="2519868"/>
                    <a:pt x="3473263" y="2546445"/>
                    <a:pt x="3407886" y="2563572"/>
                  </a:cubicBezTo>
                  <a:lnTo>
                    <a:pt x="3358323" y="2761823"/>
                  </a:lnTo>
                  <a:lnTo>
                    <a:pt x="3094938" y="2761823"/>
                  </a:lnTo>
                  <a:lnTo>
                    <a:pt x="3045375" y="2563574"/>
                  </a:lnTo>
                  <a:cubicBezTo>
                    <a:pt x="2985349" y="2547848"/>
                    <a:pt x="2928591" y="2524155"/>
                    <a:pt x="2877330" y="2491865"/>
                  </a:cubicBezTo>
                  <a:lnTo>
                    <a:pt x="2882346" y="2497841"/>
                  </a:lnTo>
                  <a:lnTo>
                    <a:pt x="2687507" y="2592718"/>
                  </a:lnTo>
                  <a:lnTo>
                    <a:pt x="2518206" y="2390954"/>
                  </a:lnTo>
                  <a:lnTo>
                    <a:pt x="2626994" y="2241021"/>
                  </a:lnTo>
                  <a:cubicBezTo>
                    <a:pt x="2597591" y="2190623"/>
                    <a:pt x="2574657" y="2136035"/>
                    <a:pt x="2559194" y="2078370"/>
                  </a:cubicBezTo>
                  <a:lnTo>
                    <a:pt x="2371198" y="2031371"/>
                  </a:lnTo>
                  <a:lnTo>
                    <a:pt x="2371198" y="1767986"/>
                  </a:lnTo>
                  <a:lnTo>
                    <a:pt x="2559579" y="1720890"/>
                  </a:lnTo>
                  <a:cubicBezTo>
                    <a:pt x="2572992" y="1669175"/>
                    <a:pt x="2592745" y="1620006"/>
                    <a:pt x="2617681" y="1574051"/>
                  </a:cubicBezTo>
                  <a:lnTo>
                    <a:pt x="2502958" y="1397149"/>
                  </a:lnTo>
                  <a:lnTo>
                    <a:pt x="2682587" y="1204520"/>
                  </a:lnTo>
                  <a:lnTo>
                    <a:pt x="2872193" y="1309466"/>
                  </a:lnTo>
                  <a:lnTo>
                    <a:pt x="2870932" y="1310818"/>
                  </a:lnTo>
                  <a:cubicBezTo>
                    <a:pt x="2925169" y="1276310"/>
                    <a:pt x="2985393" y="1250941"/>
                    <a:pt x="3049268" y="1234575"/>
                  </a:cubicBezTo>
                  <a:lnTo>
                    <a:pt x="3042378" y="1234576"/>
                  </a:lnTo>
                  <a:lnTo>
                    <a:pt x="3094939" y="1024334"/>
                  </a:lnTo>
                  <a:close/>
                  <a:moveTo>
                    <a:pt x="2786480" y="402820"/>
                  </a:moveTo>
                  <a:cubicBezTo>
                    <a:pt x="2745900" y="389943"/>
                    <a:pt x="2701172" y="388627"/>
                    <a:pt x="2657264" y="401580"/>
                  </a:cubicBezTo>
                  <a:cubicBezTo>
                    <a:pt x="2540176" y="436121"/>
                    <a:pt x="2473258" y="559041"/>
                    <a:pt x="2507800" y="676128"/>
                  </a:cubicBezTo>
                  <a:cubicBezTo>
                    <a:pt x="2542340" y="793216"/>
                    <a:pt x="2665260" y="860133"/>
                    <a:pt x="2782348" y="825592"/>
                  </a:cubicBezTo>
                  <a:cubicBezTo>
                    <a:pt x="2899435" y="791051"/>
                    <a:pt x="2966353" y="668132"/>
                    <a:pt x="2931812" y="551045"/>
                  </a:cubicBezTo>
                  <a:cubicBezTo>
                    <a:pt x="2910223" y="477864"/>
                    <a:pt x="2854113" y="424282"/>
                    <a:pt x="2786480" y="402820"/>
                  </a:cubicBezTo>
                  <a:close/>
                  <a:moveTo>
                    <a:pt x="2932202" y="47278"/>
                  </a:moveTo>
                  <a:lnTo>
                    <a:pt x="3090904" y="140999"/>
                  </a:lnTo>
                  <a:lnTo>
                    <a:pt x="3054065" y="265147"/>
                  </a:lnTo>
                  <a:cubicBezTo>
                    <a:pt x="3087256" y="296329"/>
                    <a:pt x="3116089" y="332603"/>
                    <a:pt x="3138727" y="373550"/>
                  </a:cubicBezTo>
                  <a:lnTo>
                    <a:pt x="3276016" y="367796"/>
                  </a:lnTo>
                  <a:lnTo>
                    <a:pt x="3328165" y="544574"/>
                  </a:lnTo>
                  <a:lnTo>
                    <a:pt x="3202503" y="618514"/>
                  </a:lnTo>
                  <a:cubicBezTo>
                    <a:pt x="3202838" y="654403"/>
                    <a:pt x="3198271" y="689748"/>
                    <a:pt x="3189855" y="723955"/>
                  </a:cubicBezTo>
                  <a:lnTo>
                    <a:pt x="3295873" y="805599"/>
                  </a:lnTo>
                  <a:lnTo>
                    <a:pt x="3222192" y="974540"/>
                  </a:lnTo>
                  <a:lnTo>
                    <a:pt x="3072634" y="949439"/>
                  </a:lnTo>
                  <a:lnTo>
                    <a:pt x="3079435" y="933845"/>
                  </a:lnTo>
                  <a:cubicBezTo>
                    <a:pt x="3049413" y="968833"/>
                    <a:pt x="3013398" y="998848"/>
                    <a:pt x="2972910" y="1023288"/>
                  </a:cubicBezTo>
                  <a:lnTo>
                    <a:pt x="2978897" y="1166163"/>
                  </a:lnTo>
                  <a:lnTo>
                    <a:pt x="2802119" y="1218312"/>
                  </a:lnTo>
                  <a:lnTo>
                    <a:pt x="2729602" y="1095065"/>
                  </a:lnTo>
                  <a:cubicBezTo>
                    <a:pt x="2686199" y="1096396"/>
                    <a:pt x="2643414" y="1091732"/>
                    <a:pt x="2602615" y="1080209"/>
                  </a:cubicBezTo>
                  <a:lnTo>
                    <a:pt x="2607165" y="1083226"/>
                  </a:lnTo>
                  <a:lnTo>
                    <a:pt x="2495179" y="1185484"/>
                  </a:lnTo>
                  <a:lnTo>
                    <a:pt x="2341599" y="1083585"/>
                  </a:lnTo>
                  <a:lnTo>
                    <a:pt x="2384929" y="961414"/>
                  </a:lnTo>
                  <a:cubicBezTo>
                    <a:pt x="2355215" y="933409"/>
                    <a:pt x="2329015" y="901312"/>
                    <a:pt x="2307218" y="865670"/>
                  </a:cubicBezTo>
                  <a:lnTo>
                    <a:pt x="2171734" y="871348"/>
                  </a:lnTo>
                  <a:lnTo>
                    <a:pt x="2119584" y="694571"/>
                  </a:lnTo>
                  <a:lnTo>
                    <a:pt x="2236697" y="625662"/>
                  </a:lnTo>
                  <a:cubicBezTo>
                    <a:pt x="2235459" y="588297"/>
                    <a:pt x="2238982" y="551385"/>
                    <a:pt x="2246620" y="515603"/>
                  </a:cubicBezTo>
                  <a:lnTo>
                    <a:pt x="2134594" y="419585"/>
                  </a:lnTo>
                  <a:lnTo>
                    <a:pt x="2217016" y="254732"/>
                  </a:lnTo>
                  <a:lnTo>
                    <a:pt x="2365055" y="287627"/>
                  </a:lnTo>
                  <a:lnTo>
                    <a:pt x="2364476" y="288784"/>
                  </a:lnTo>
                  <a:cubicBezTo>
                    <a:pt x="2394046" y="254885"/>
                    <a:pt x="2429444" y="225933"/>
                    <a:pt x="2469075" y="202302"/>
                  </a:cubicBezTo>
                  <a:lnTo>
                    <a:pt x="2464452" y="203666"/>
                  </a:lnTo>
                  <a:lnTo>
                    <a:pt x="2458102" y="52150"/>
                  </a:lnTo>
                  <a:lnTo>
                    <a:pt x="2634880" y="0"/>
                  </a:lnTo>
                  <a:lnTo>
                    <a:pt x="2711784" y="130703"/>
                  </a:lnTo>
                  <a:lnTo>
                    <a:pt x="2707159" y="132067"/>
                  </a:lnTo>
                  <a:cubicBezTo>
                    <a:pt x="2750672" y="130497"/>
                    <a:pt x="2793590" y="134953"/>
                    <a:pt x="2834535" y="1463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</p:spTree>
    <p:extLst>
      <p:ext uri="{BB962C8B-B14F-4D97-AF65-F5344CB8AC3E}">
        <p14:creationId xmlns:p14="http://schemas.microsoft.com/office/powerpoint/2010/main" xmlns="" val="4064022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36BA39E4-4787-4A57-95AF-71D0542315A0}"/>
              </a:ext>
            </a:extLst>
          </p:cNvPr>
          <p:cNvGrpSpPr/>
          <p:nvPr userDrawn="1"/>
        </p:nvGrpSpPr>
        <p:grpSpPr>
          <a:xfrm flipV="1">
            <a:off x="5427361" y="1143268"/>
            <a:ext cx="1337278" cy="220479"/>
            <a:chOff x="5809673" y="3008118"/>
            <a:chExt cx="2419398" cy="398889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xmlns="" id="{6C99468F-7C27-4A33-B8CC-5794F45C6159}"/>
                </a:ext>
              </a:extLst>
            </p:cNvPr>
            <p:cNvSpPr/>
            <p:nvPr userDrawn="1"/>
          </p:nvSpPr>
          <p:spPr>
            <a:xfrm>
              <a:off x="5809673" y="3008118"/>
              <a:ext cx="398888" cy="39888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xmlns="" id="{EDA484AE-33CE-4979-81A4-360C2226ECDF}"/>
                </a:ext>
              </a:extLst>
            </p:cNvPr>
            <p:cNvSpPr/>
            <p:nvPr userDrawn="1"/>
          </p:nvSpPr>
          <p:spPr>
            <a:xfrm>
              <a:off x="6314801" y="3008118"/>
              <a:ext cx="398888" cy="3988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xmlns="" id="{688CA5D0-B787-4DFD-87F1-332795E33C1F}"/>
                </a:ext>
              </a:extLst>
            </p:cNvPr>
            <p:cNvSpPr/>
            <p:nvPr userDrawn="1"/>
          </p:nvSpPr>
          <p:spPr>
            <a:xfrm>
              <a:off x="6819928" y="3008118"/>
              <a:ext cx="398888" cy="3988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42618CF6-3DC5-4866-ACB7-14F89F22C719}"/>
                </a:ext>
              </a:extLst>
            </p:cNvPr>
            <p:cNvSpPr/>
            <p:nvPr userDrawn="1"/>
          </p:nvSpPr>
          <p:spPr>
            <a:xfrm>
              <a:off x="7325056" y="3008118"/>
              <a:ext cx="398888" cy="39888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xmlns="" id="{C471A078-94EE-430C-8990-77DD907780E6}"/>
                </a:ext>
              </a:extLst>
            </p:cNvPr>
            <p:cNvSpPr/>
            <p:nvPr userDrawn="1"/>
          </p:nvSpPr>
          <p:spPr>
            <a:xfrm>
              <a:off x="7830183" y="3008118"/>
              <a:ext cx="398888" cy="39888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513856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605323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9807276" y="0"/>
            <a:ext cx="2384725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xmlns="" id="{A9BB1F4B-B25A-4413-A9F8-698D3557FB80}"/>
              </a:ext>
            </a:extLst>
          </p:cNvPr>
          <p:cNvSpPr/>
          <p:nvPr/>
        </p:nvSpPr>
        <p:spPr>
          <a:xfrm>
            <a:off x="7953731" y="1576695"/>
            <a:ext cx="3686283" cy="4466486"/>
          </a:xfrm>
          <a:custGeom>
            <a:avLst/>
            <a:gdLst>
              <a:gd name="connsiteX0" fmla="*/ 2600325 w 3686283"/>
              <a:gd name="connsiteY0" fmla="*/ 147528 h 4466486"/>
              <a:gd name="connsiteX1" fmla="*/ 2730818 w 3686283"/>
              <a:gd name="connsiteY1" fmla="*/ 275163 h 4466486"/>
              <a:gd name="connsiteX2" fmla="*/ 2600325 w 3686283"/>
              <a:gd name="connsiteY2" fmla="*/ 147528 h 4466486"/>
              <a:gd name="connsiteX3" fmla="*/ 1847850 w 3686283"/>
              <a:gd name="connsiteY3" fmla="*/ 10 h 4466486"/>
              <a:gd name="connsiteX4" fmla="*/ 2013585 w 3686283"/>
              <a:gd name="connsiteY4" fmla="*/ 28466 h 4466486"/>
              <a:gd name="connsiteX5" fmla="*/ 2286000 w 3686283"/>
              <a:gd name="connsiteY5" fmla="*/ 58946 h 4466486"/>
              <a:gd name="connsiteX6" fmla="*/ 2541270 w 3686283"/>
              <a:gd name="connsiteY6" fmla="*/ 109428 h 4466486"/>
              <a:gd name="connsiteX7" fmla="*/ 2574608 w 3686283"/>
              <a:gd name="connsiteY7" fmla="*/ 121811 h 4466486"/>
              <a:gd name="connsiteX8" fmla="*/ 2751773 w 3686283"/>
              <a:gd name="connsiteY8" fmla="*/ 214203 h 4466486"/>
              <a:gd name="connsiteX9" fmla="*/ 2498408 w 3686283"/>
              <a:gd name="connsiteY9" fmla="*/ 34181 h 4466486"/>
              <a:gd name="connsiteX10" fmla="*/ 2518410 w 3686283"/>
              <a:gd name="connsiteY10" fmla="*/ 32276 h 4466486"/>
              <a:gd name="connsiteX11" fmla="*/ 2828925 w 3686283"/>
              <a:gd name="connsiteY11" fmla="*/ 302786 h 4466486"/>
              <a:gd name="connsiteX12" fmla="*/ 2837498 w 3686283"/>
              <a:gd name="connsiteY12" fmla="*/ 374223 h 4466486"/>
              <a:gd name="connsiteX13" fmla="*/ 3133725 w 3686283"/>
              <a:gd name="connsiteY13" fmla="*/ 293261 h 4466486"/>
              <a:gd name="connsiteX14" fmla="*/ 3069908 w 3686283"/>
              <a:gd name="connsiteY14" fmla="*/ 293261 h 4466486"/>
              <a:gd name="connsiteX15" fmla="*/ 2973705 w 3686283"/>
              <a:gd name="connsiteY15" fmla="*/ 308501 h 4466486"/>
              <a:gd name="connsiteX16" fmla="*/ 2908935 w 3686283"/>
              <a:gd name="connsiteY16" fmla="*/ 366603 h 4466486"/>
              <a:gd name="connsiteX17" fmla="*/ 2924175 w 3686283"/>
              <a:gd name="connsiteY17" fmla="*/ 396131 h 4466486"/>
              <a:gd name="connsiteX18" fmla="*/ 2972753 w 3686283"/>
              <a:gd name="connsiteY18" fmla="*/ 388511 h 4466486"/>
              <a:gd name="connsiteX19" fmla="*/ 3132773 w 3686283"/>
              <a:gd name="connsiteY19" fmla="*/ 368508 h 4466486"/>
              <a:gd name="connsiteX20" fmla="*/ 2998470 w 3686283"/>
              <a:gd name="connsiteY20" fmla="*/ 405656 h 4466486"/>
              <a:gd name="connsiteX21" fmla="*/ 3079433 w 3686283"/>
              <a:gd name="connsiteY21" fmla="*/ 414228 h 4466486"/>
              <a:gd name="connsiteX22" fmla="*/ 3160395 w 3686283"/>
              <a:gd name="connsiteY22" fmla="*/ 445661 h 4466486"/>
              <a:gd name="connsiteX23" fmla="*/ 3083243 w 3686283"/>
              <a:gd name="connsiteY23" fmla="*/ 435183 h 4466486"/>
              <a:gd name="connsiteX24" fmla="*/ 3215640 w 3686283"/>
              <a:gd name="connsiteY24" fmla="*/ 491381 h 4466486"/>
              <a:gd name="connsiteX25" fmla="*/ 3157538 w 3686283"/>
              <a:gd name="connsiteY25" fmla="*/ 476141 h 4466486"/>
              <a:gd name="connsiteX26" fmla="*/ 3173730 w 3686283"/>
              <a:gd name="connsiteY26" fmla="*/ 494238 h 4466486"/>
              <a:gd name="connsiteX27" fmla="*/ 3308033 w 3686283"/>
              <a:gd name="connsiteY27" fmla="*/ 689501 h 4466486"/>
              <a:gd name="connsiteX28" fmla="*/ 3393758 w 3686283"/>
              <a:gd name="connsiteY28" fmla="*/ 842853 h 4466486"/>
              <a:gd name="connsiteX29" fmla="*/ 3467100 w 3686283"/>
              <a:gd name="connsiteY29" fmla="*/ 1227663 h 4466486"/>
              <a:gd name="connsiteX30" fmla="*/ 3483293 w 3686283"/>
              <a:gd name="connsiteY30" fmla="*/ 1302911 h 4466486"/>
              <a:gd name="connsiteX31" fmla="*/ 3605213 w 3686283"/>
              <a:gd name="connsiteY31" fmla="*/ 1573421 h 4466486"/>
              <a:gd name="connsiteX32" fmla="*/ 3558540 w 3686283"/>
              <a:gd name="connsiteY32" fmla="*/ 1822976 h 4466486"/>
              <a:gd name="connsiteX33" fmla="*/ 3527108 w 3686283"/>
              <a:gd name="connsiteY33" fmla="*/ 1921083 h 4466486"/>
              <a:gd name="connsiteX34" fmla="*/ 3553778 w 3686283"/>
              <a:gd name="connsiteY34" fmla="*/ 2005856 h 4466486"/>
              <a:gd name="connsiteX35" fmla="*/ 3622358 w 3686283"/>
              <a:gd name="connsiteY35" fmla="*/ 2024906 h 4466486"/>
              <a:gd name="connsiteX36" fmla="*/ 3668078 w 3686283"/>
              <a:gd name="connsiteY36" fmla="*/ 1975376 h 4466486"/>
              <a:gd name="connsiteX37" fmla="*/ 3673793 w 3686283"/>
              <a:gd name="connsiteY37" fmla="*/ 1944896 h 4466486"/>
              <a:gd name="connsiteX38" fmla="*/ 3639503 w 3686283"/>
              <a:gd name="connsiteY38" fmla="*/ 2080151 h 4466486"/>
              <a:gd name="connsiteX39" fmla="*/ 3585210 w 3686283"/>
              <a:gd name="connsiteY39" fmla="*/ 2164923 h 4466486"/>
              <a:gd name="connsiteX40" fmla="*/ 3498533 w 3686283"/>
              <a:gd name="connsiteY40" fmla="*/ 2310656 h 4466486"/>
              <a:gd name="connsiteX41" fmla="*/ 3452813 w 3686283"/>
              <a:gd name="connsiteY41" fmla="*/ 2408764 h 4466486"/>
              <a:gd name="connsiteX42" fmla="*/ 3448050 w 3686283"/>
              <a:gd name="connsiteY42" fmla="*/ 2458293 h 4466486"/>
              <a:gd name="connsiteX43" fmla="*/ 3183255 w 3686283"/>
              <a:gd name="connsiteY43" fmla="*/ 2671654 h 4466486"/>
              <a:gd name="connsiteX44" fmla="*/ 3066098 w 3686283"/>
              <a:gd name="connsiteY44" fmla="*/ 2803098 h 4466486"/>
              <a:gd name="connsiteX45" fmla="*/ 3066098 w 3686283"/>
              <a:gd name="connsiteY45" fmla="*/ 2880251 h 4466486"/>
              <a:gd name="connsiteX46" fmla="*/ 3031808 w 3686283"/>
              <a:gd name="connsiteY46" fmla="*/ 3010743 h 4466486"/>
              <a:gd name="connsiteX47" fmla="*/ 2946083 w 3686283"/>
              <a:gd name="connsiteY47" fmla="*/ 3070751 h 4466486"/>
              <a:gd name="connsiteX48" fmla="*/ 2998470 w 3686283"/>
              <a:gd name="connsiteY48" fmla="*/ 2908826 h 4466486"/>
              <a:gd name="connsiteX49" fmla="*/ 2875598 w 3686283"/>
              <a:gd name="connsiteY49" fmla="*/ 3078371 h 4466486"/>
              <a:gd name="connsiteX50" fmla="*/ 2957513 w 3686283"/>
              <a:gd name="connsiteY50" fmla="*/ 2907873 h 4466486"/>
              <a:gd name="connsiteX51" fmla="*/ 2829878 w 3686283"/>
              <a:gd name="connsiteY51" fmla="*/ 3063131 h 4466486"/>
              <a:gd name="connsiteX52" fmla="*/ 2926080 w 3686283"/>
              <a:gd name="connsiteY52" fmla="*/ 2949783 h 4466486"/>
              <a:gd name="connsiteX53" fmla="*/ 2812733 w 3686283"/>
              <a:gd name="connsiteY53" fmla="*/ 3049796 h 4466486"/>
              <a:gd name="connsiteX54" fmla="*/ 2533650 w 3686283"/>
              <a:gd name="connsiteY54" fmla="*/ 3226008 h 4466486"/>
              <a:gd name="connsiteX55" fmla="*/ 2338388 w 3686283"/>
              <a:gd name="connsiteY55" fmla="*/ 3264108 h 4466486"/>
              <a:gd name="connsiteX56" fmla="*/ 2214563 w 3686283"/>
              <a:gd name="connsiteY56" fmla="*/ 3397458 h 4466486"/>
              <a:gd name="connsiteX57" fmla="*/ 2216468 w 3686283"/>
              <a:gd name="connsiteY57" fmla="*/ 3450798 h 4466486"/>
              <a:gd name="connsiteX58" fmla="*/ 2396490 w 3686283"/>
              <a:gd name="connsiteY58" fmla="*/ 3977531 h 4466486"/>
              <a:gd name="connsiteX59" fmla="*/ 2577465 w 3686283"/>
              <a:gd name="connsiteY59" fmla="*/ 4291856 h 4466486"/>
              <a:gd name="connsiteX60" fmla="*/ 2556510 w 3686283"/>
              <a:gd name="connsiteY60" fmla="*/ 4342339 h 4466486"/>
              <a:gd name="connsiteX61" fmla="*/ 1666875 w 3686283"/>
              <a:gd name="connsiteY61" fmla="*/ 4464259 h 4466486"/>
              <a:gd name="connsiteX62" fmla="*/ 1286828 w 3686283"/>
              <a:gd name="connsiteY62" fmla="*/ 4460449 h 4466486"/>
              <a:gd name="connsiteX63" fmla="*/ 743903 w 3686283"/>
              <a:gd name="connsiteY63" fmla="*/ 4396631 h 4466486"/>
              <a:gd name="connsiteX64" fmla="*/ 716280 w 3686283"/>
              <a:gd name="connsiteY64" fmla="*/ 4354721 h 4466486"/>
              <a:gd name="connsiteX65" fmla="*/ 808673 w 3686283"/>
              <a:gd name="connsiteY65" fmla="*/ 3804176 h 4466486"/>
              <a:gd name="connsiteX66" fmla="*/ 759143 w 3686283"/>
              <a:gd name="connsiteY66" fmla="*/ 3469848 h 4466486"/>
              <a:gd name="connsiteX67" fmla="*/ 602933 w 3686283"/>
              <a:gd name="connsiteY67" fmla="*/ 3306018 h 4466486"/>
              <a:gd name="connsiteX68" fmla="*/ 296228 w 3686283"/>
              <a:gd name="connsiteY68" fmla="*/ 3193623 h 4466486"/>
              <a:gd name="connsiteX69" fmla="*/ 180023 w 3686283"/>
              <a:gd name="connsiteY69" fmla="*/ 3141236 h 4466486"/>
              <a:gd name="connsiteX70" fmla="*/ 73343 w 3686283"/>
              <a:gd name="connsiteY70" fmla="*/ 2839293 h 4466486"/>
              <a:gd name="connsiteX71" fmla="*/ 70485 w 3686283"/>
              <a:gd name="connsiteY71" fmla="*/ 2664033 h 4466486"/>
              <a:gd name="connsiteX72" fmla="*/ 89535 w 3686283"/>
              <a:gd name="connsiteY72" fmla="*/ 2507823 h 4466486"/>
              <a:gd name="connsiteX73" fmla="*/ 87630 w 3686283"/>
              <a:gd name="connsiteY73" fmla="*/ 2477343 h 4466486"/>
              <a:gd name="connsiteX74" fmla="*/ 65723 w 3686283"/>
              <a:gd name="connsiteY74" fmla="*/ 2304941 h 4466486"/>
              <a:gd name="connsiteX75" fmla="*/ 82868 w 3686283"/>
              <a:gd name="connsiteY75" fmla="*/ 2251601 h 4466486"/>
              <a:gd name="connsiteX76" fmla="*/ 42863 w 3686283"/>
              <a:gd name="connsiteY76" fmla="*/ 2117298 h 4466486"/>
              <a:gd name="connsiteX77" fmla="*/ 0 w 3686283"/>
              <a:gd name="connsiteY77" fmla="*/ 2055386 h 4466486"/>
              <a:gd name="connsiteX78" fmla="*/ 0 w 3686283"/>
              <a:gd name="connsiteY78" fmla="*/ 1996331 h 4466486"/>
              <a:gd name="connsiteX79" fmla="*/ 120968 w 3686283"/>
              <a:gd name="connsiteY79" fmla="*/ 1869648 h 4466486"/>
              <a:gd name="connsiteX80" fmla="*/ 242888 w 3686283"/>
              <a:gd name="connsiteY80" fmla="*/ 1732488 h 4466486"/>
              <a:gd name="connsiteX81" fmla="*/ 277178 w 3686283"/>
              <a:gd name="connsiteY81" fmla="*/ 1493411 h 4466486"/>
              <a:gd name="connsiteX82" fmla="*/ 278130 w 3686283"/>
              <a:gd name="connsiteY82" fmla="*/ 1294338 h 4466486"/>
              <a:gd name="connsiteX83" fmla="*/ 330756 w 3686283"/>
              <a:gd name="connsiteY83" fmla="*/ 1017756 h 4466486"/>
              <a:gd name="connsiteX84" fmla="*/ 345094 w 3686283"/>
              <a:gd name="connsiteY84" fmla="*/ 980044 h 4466486"/>
              <a:gd name="connsiteX85" fmla="*/ 355181 w 3686283"/>
              <a:gd name="connsiteY85" fmla="*/ 982080 h 4466486"/>
              <a:gd name="connsiteX86" fmla="*/ 565561 w 3686283"/>
              <a:gd name="connsiteY86" fmla="*/ 771700 h 4466486"/>
              <a:gd name="connsiteX87" fmla="*/ 549028 w 3686283"/>
              <a:gd name="connsiteY87" fmla="*/ 689811 h 4466486"/>
              <a:gd name="connsiteX88" fmla="*/ 505749 w 3686283"/>
              <a:gd name="connsiteY88" fmla="*/ 625619 h 4466486"/>
              <a:gd name="connsiteX89" fmla="*/ 523161 w 3686283"/>
              <a:gd name="connsiteY89" fmla="*/ 631024 h 4466486"/>
              <a:gd name="connsiteX90" fmla="*/ 565560 w 3686283"/>
              <a:gd name="connsiteY90" fmla="*/ 635298 h 4466486"/>
              <a:gd name="connsiteX91" fmla="*/ 759407 w 3686283"/>
              <a:gd name="connsiteY91" fmla="*/ 506808 h 4466486"/>
              <a:gd name="connsiteX92" fmla="*/ 766522 w 3686283"/>
              <a:gd name="connsiteY92" fmla="*/ 483889 h 4466486"/>
              <a:gd name="connsiteX93" fmla="*/ 806340 w 3686283"/>
              <a:gd name="connsiteY93" fmla="*/ 496250 h 4466486"/>
              <a:gd name="connsiteX94" fmla="*/ 867114 w 3686283"/>
              <a:gd name="connsiteY94" fmla="*/ 502376 h 4466486"/>
              <a:gd name="connsiteX95" fmla="*/ 1168668 w 3686283"/>
              <a:gd name="connsiteY95" fmla="*/ 200822 h 4466486"/>
              <a:gd name="connsiteX96" fmla="*/ 1144970 w 3686283"/>
              <a:gd name="connsiteY96" fmla="*/ 83444 h 4466486"/>
              <a:gd name="connsiteX97" fmla="*/ 1123627 w 3686283"/>
              <a:gd name="connsiteY97" fmla="*/ 44121 h 4466486"/>
              <a:gd name="connsiteX98" fmla="*/ 1144905 w 3686283"/>
              <a:gd name="connsiteY98" fmla="*/ 31323 h 4466486"/>
              <a:gd name="connsiteX99" fmla="*/ 1165860 w 3686283"/>
              <a:gd name="connsiteY99" fmla="*/ 26561 h 4466486"/>
              <a:gd name="connsiteX100" fmla="*/ 1196340 w 3686283"/>
              <a:gd name="connsiteY100" fmla="*/ 32276 h 4466486"/>
              <a:gd name="connsiteX101" fmla="*/ 1301115 w 3686283"/>
              <a:gd name="connsiteY101" fmla="*/ 5606 h 4466486"/>
              <a:gd name="connsiteX102" fmla="*/ 1280160 w 3686283"/>
              <a:gd name="connsiteY102" fmla="*/ 28466 h 4466486"/>
              <a:gd name="connsiteX103" fmla="*/ 1403033 w 3686283"/>
              <a:gd name="connsiteY103" fmla="*/ 17036 h 4466486"/>
              <a:gd name="connsiteX104" fmla="*/ 1370648 w 3686283"/>
              <a:gd name="connsiteY104" fmla="*/ 37991 h 4466486"/>
              <a:gd name="connsiteX105" fmla="*/ 1378268 w 3686283"/>
              <a:gd name="connsiteY105" fmla="*/ 42753 h 4466486"/>
              <a:gd name="connsiteX106" fmla="*/ 1401128 w 3686283"/>
              <a:gd name="connsiteY106" fmla="*/ 48468 h 4466486"/>
              <a:gd name="connsiteX107" fmla="*/ 1682115 w 3686283"/>
              <a:gd name="connsiteY107" fmla="*/ 29418 h 4466486"/>
              <a:gd name="connsiteX108" fmla="*/ 1847850 w 3686283"/>
              <a:gd name="connsiteY108" fmla="*/ 10 h 4466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3686283" h="4466486">
                <a:moveTo>
                  <a:pt x="2600325" y="147528"/>
                </a:moveTo>
                <a:cubicBezTo>
                  <a:pt x="2647950" y="184676"/>
                  <a:pt x="2687955" y="226586"/>
                  <a:pt x="2730818" y="275163"/>
                </a:cubicBezTo>
                <a:cubicBezTo>
                  <a:pt x="2725103" y="205631"/>
                  <a:pt x="2662238" y="146576"/>
                  <a:pt x="2600325" y="147528"/>
                </a:cubicBezTo>
                <a:close/>
                <a:moveTo>
                  <a:pt x="1847850" y="10"/>
                </a:moveTo>
                <a:cubicBezTo>
                  <a:pt x="1903095" y="-347"/>
                  <a:pt x="1958340" y="8940"/>
                  <a:pt x="2013585" y="28466"/>
                </a:cubicBezTo>
                <a:cubicBezTo>
                  <a:pt x="2102168" y="59898"/>
                  <a:pt x="2193608" y="69423"/>
                  <a:pt x="2286000" y="58946"/>
                </a:cubicBezTo>
                <a:cubicBezTo>
                  <a:pt x="2377440" y="48468"/>
                  <a:pt x="2461260" y="67518"/>
                  <a:pt x="2541270" y="109428"/>
                </a:cubicBezTo>
                <a:cubicBezTo>
                  <a:pt x="2551748" y="115143"/>
                  <a:pt x="2562225" y="119906"/>
                  <a:pt x="2574608" y="121811"/>
                </a:cubicBezTo>
                <a:cubicBezTo>
                  <a:pt x="2644140" y="127526"/>
                  <a:pt x="2706053" y="147528"/>
                  <a:pt x="2751773" y="214203"/>
                </a:cubicBezTo>
                <a:cubicBezTo>
                  <a:pt x="2732723" y="109428"/>
                  <a:pt x="2665095" y="61803"/>
                  <a:pt x="2498408" y="34181"/>
                </a:cubicBezTo>
                <a:cubicBezTo>
                  <a:pt x="2509838" y="33228"/>
                  <a:pt x="2514600" y="32276"/>
                  <a:pt x="2518410" y="32276"/>
                </a:cubicBezTo>
                <a:cubicBezTo>
                  <a:pt x="2686050" y="23703"/>
                  <a:pt x="2806065" y="129431"/>
                  <a:pt x="2828925" y="302786"/>
                </a:cubicBezTo>
                <a:cubicBezTo>
                  <a:pt x="2831783" y="325646"/>
                  <a:pt x="2834640" y="348506"/>
                  <a:pt x="2837498" y="374223"/>
                </a:cubicBezTo>
                <a:cubicBezTo>
                  <a:pt x="2922270" y="277068"/>
                  <a:pt x="3033713" y="245636"/>
                  <a:pt x="3133725" y="293261"/>
                </a:cubicBezTo>
                <a:cubicBezTo>
                  <a:pt x="3108008" y="293261"/>
                  <a:pt x="3088958" y="293261"/>
                  <a:pt x="3069908" y="293261"/>
                </a:cubicBezTo>
                <a:cubicBezTo>
                  <a:pt x="3036570" y="293261"/>
                  <a:pt x="3004185" y="297071"/>
                  <a:pt x="2973705" y="308501"/>
                </a:cubicBezTo>
                <a:cubicBezTo>
                  <a:pt x="2945130" y="319931"/>
                  <a:pt x="2922270" y="338028"/>
                  <a:pt x="2908935" y="366603"/>
                </a:cubicBezTo>
                <a:cubicBezTo>
                  <a:pt x="2901315" y="382796"/>
                  <a:pt x="2905125" y="392321"/>
                  <a:pt x="2924175" y="396131"/>
                </a:cubicBezTo>
                <a:cubicBezTo>
                  <a:pt x="2941320" y="398988"/>
                  <a:pt x="2956560" y="397083"/>
                  <a:pt x="2972753" y="388511"/>
                </a:cubicBezTo>
                <a:cubicBezTo>
                  <a:pt x="3023235" y="360888"/>
                  <a:pt x="3077528" y="357078"/>
                  <a:pt x="3132773" y="368508"/>
                </a:cubicBezTo>
                <a:cubicBezTo>
                  <a:pt x="3086100" y="373271"/>
                  <a:pt x="3039428" y="375176"/>
                  <a:pt x="2998470" y="405656"/>
                </a:cubicBezTo>
                <a:cubicBezTo>
                  <a:pt x="3026093" y="408513"/>
                  <a:pt x="3052763" y="407561"/>
                  <a:pt x="3079433" y="414228"/>
                </a:cubicBezTo>
                <a:cubicBezTo>
                  <a:pt x="3105150" y="419943"/>
                  <a:pt x="3131820" y="426611"/>
                  <a:pt x="3160395" y="445661"/>
                </a:cubicBezTo>
                <a:cubicBezTo>
                  <a:pt x="3129915" y="441851"/>
                  <a:pt x="3108008" y="428516"/>
                  <a:pt x="3083243" y="435183"/>
                </a:cubicBezTo>
                <a:cubicBezTo>
                  <a:pt x="3128010" y="446613"/>
                  <a:pt x="3171825" y="458996"/>
                  <a:pt x="3215640" y="491381"/>
                </a:cubicBezTo>
                <a:cubicBezTo>
                  <a:pt x="3190875" y="488523"/>
                  <a:pt x="3176588" y="474236"/>
                  <a:pt x="3157538" y="476141"/>
                </a:cubicBezTo>
                <a:cubicBezTo>
                  <a:pt x="3159443" y="486618"/>
                  <a:pt x="3168015" y="489476"/>
                  <a:pt x="3173730" y="494238"/>
                </a:cubicBezTo>
                <a:cubicBezTo>
                  <a:pt x="3238500" y="545673"/>
                  <a:pt x="3286125" y="610443"/>
                  <a:pt x="3308033" y="689501"/>
                </a:cubicBezTo>
                <a:cubicBezTo>
                  <a:pt x="3324225" y="748556"/>
                  <a:pt x="3350895" y="796181"/>
                  <a:pt x="3393758" y="842853"/>
                </a:cubicBezTo>
                <a:cubicBezTo>
                  <a:pt x="3493770" y="953343"/>
                  <a:pt x="3506153" y="1087646"/>
                  <a:pt x="3467100" y="1227663"/>
                </a:cubicBezTo>
                <a:cubicBezTo>
                  <a:pt x="3458528" y="1258143"/>
                  <a:pt x="3463290" y="1279098"/>
                  <a:pt x="3483293" y="1302911"/>
                </a:cubicBezTo>
                <a:cubicBezTo>
                  <a:pt x="3549015" y="1381968"/>
                  <a:pt x="3601403" y="1465788"/>
                  <a:pt x="3605213" y="1573421"/>
                </a:cubicBezTo>
                <a:cubicBezTo>
                  <a:pt x="3608070" y="1660098"/>
                  <a:pt x="3608070" y="1745823"/>
                  <a:pt x="3558540" y="1822976"/>
                </a:cubicBezTo>
                <a:cubicBezTo>
                  <a:pt x="3539490" y="1852503"/>
                  <a:pt x="3529965" y="1885841"/>
                  <a:pt x="3527108" y="1921083"/>
                </a:cubicBezTo>
                <a:cubicBezTo>
                  <a:pt x="3524250" y="1953468"/>
                  <a:pt x="3530918" y="1982043"/>
                  <a:pt x="3553778" y="2005856"/>
                </a:cubicBezTo>
                <a:cubicBezTo>
                  <a:pt x="3572828" y="2024906"/>
                  <a:pt x="3595688" y="2030621"/>
                  <a:pt x="3622358" y="2024906"/>
                </a:cubicBezTo>
                <a:cubicBezTo>
                  <a:pt x="3649028" y="2019191"/>
                  <a:pt x="3662363" y="2001093"/>
                  <a:pt x="3668078" y="1975376"/>
                </a:cubicBezTo>
                <a:cubicBezTo>
                  <a:pt x="3669983" y="1965851"/>
                  <a:pt x="3671888" y="1956326"/>
                  <a:pt x="3673793" y="1944896"/>
                </a:cubicBezTo>
                <a:cubicBezTo>
                  <a:pt x="3698558" y="1998236"/>
                  <a:pt x="3686175" y="2063958"/>
                  <a:pt x="3639503" y="2080151"/>
                </a:cubicBezTo>
                <a:cubicBezTo>
                  <a:pt x="3592830" y="2096343"/>
                  <a:pt x="3582353" y="2117298"/>
                  <a:pt x="3585210" y="2164923"/>
                </a:cubicBezTo>
                <a:cubicBezTo>
                  <a:pt x="3588068" y="2226836"/>
                  <a:pt x="3544253" y="2273508"/>
                  <a:pt x="3498533" y="2310656"/>
                </a:cubicBezTo>
                <a:cubicBezTo>
                  <a:pt x="3466148" y="2337326"/>
                  <a:pt x="3451860" y="2368758"/>
                  <a:pt x="3452813" y="2408764"/>
                </a:cubicBezTo>
                <a:cubicBezTo>
                  <a:pt x="3452813" y="2425908"/>
                  <a:pt x="3455670" y="2442101"/>
                  <a:pt x="3448050" y="2458293"/>
                </a:cubicBezTo>
                <a:cubicBezTo>
                  <a:pt x="3397568" y="2577356"/>
                  <a:pt x="3317558" y="2657366"/>
                  <a:pt x="3183255" y="2671654"/>
                </a:cubicBezTo>
                <a:cubicBezTo>
                  <a:pt x="3115628" y="2678321"/>
                  <a:pt x="3066098" y="2735471"/>
                  <a:pt x="3066098" y="2803098"/>
                </a:cubicBezTo>
                <a:cubicBezTo>
                  <a:pt x="3066098" y="2828816"/>
                  <a:pt x="3067050" y="2854533"/>
                  <a:pt x="3066098" y="2880251"/>
                </a:cubicBezTo>
                <a:cubicBezTo>
                  <a:pt x="3064193" y="2925971"/>
                  <a:pt x="3056573" y="2970739"/>
                  <a:pt x="3031808" y="3010743"/>
                </a:cubicBezTo>
                <a:cubicBezTo>
                  <a:pt x="3012758" y="3042176"/>
                  <a:pt x="2987993" y="3064083"/>
                  <a:pt x="2946083" y="3070751"/>
                </a:cubicBezTo>
                <a:cubicBezTo>
                  <a:pt x="3017520" y="2962166"/>
                  <a:pt x="3022283" y="2946926"/>
                  <a:pt x="2998470" y="2908826"/>
                </a:cubicBezTo>
                <a:cubicBezTo>
                  <a:pt x="3002280" y="3000266"/>
                  <a:pt x="2945130" y="3079323"/>
                  <a:pt x="2875598" y="3078371"/>
                </a:cubicBezTo>
                <a:cubicBezTo>
                  <a:pt x="2962275" y="3022173"/>
                  <a:pt x="2990850" y="2963118"/>
                  <a:pt x="2957513" y="2907873"/>
                </a:cubicBezTo>
                <a:cubicBezTo>
                  <a:pt x="2949893" y="2994551"/>
                  <a:pt x="2906078" y="3051701"/>
                  <a:pt x="2829878" y="3063131"/>
                </a:cubicBezTo>
                <a:cubicBezTo>
                  <a:pt x="2885123" y="3033604"/>
                  <a:pt x="2924175" y="3001218"/>
                  <a:pt x="2926080" y="2949783"/>
                </a:cubicBezTo>
                <a:cubicBezTo>
                  <a:pt x="2889885" y="2981216"/>
                  <a:pt x="2850833" y="3014554"/>
                  <a:pt x="2812733" y="3049796"/>
                </a:cubicBezTo>
                <a:cubicBezTo>
                  <a:pt x="2730818" y="3125996"/>
                  <a:pt x="2642235" y="3190766"/>
                  <a:pt x="2533650" y="3226008"/>
                </a:cubicBezTo>
                <a:cubicBezTo>
                  <a:pt x="2469833" y="3246011"/>
                  <a:pt x="2405063" y="3258393"/>
                  <a:pt x="2338388" y="3264108"/>
                </a:cubicBezTo>
                <a:cubicBezTo>
                  <a:pt x="2262188" y="3270776"/>
                  <a:pt x="2216468" y="3321258"/>
                  <a:pt x="2214563" y="3397458"/>
                </a:cubicBezTo>
                <a:cubicBezTo>
                  <a:pt x="2214563" y="3415556"/>
                  <a:pt x="2213610" y="3433654"/>
                  <a:pt x="2216468" y="3450798"/>
                </a:cubicBezTo>
                <a:cubicBezTo>
                  <a:pt x="2251710" y="3634631"/>
                  <a:pt x="2308860" y="3811796"/>
                  <a:pt x="2396490" y="3977531"/>
                </a:cubicBezTo>
                <a:cubicBezTo>
                  <a:pt x="2452688" y="4084211"/>
                  <a:pt x="2516505" y="4187081"/>
                  <a:pt x="2577465" y="4291856"/>
                </a:cubicBezTo>
                <a:cubicBezTo>
                  <a:pt x="2599373" y="4329956"/>
                  <a:pt x="2598420" y="4330909"/>
                  <a:pt x="2556510" y="4342339"/>
                </a:cubicBezTo>
                <a:cubicBezTo>
                  <a:pt x="2265045" y="4418539"/>
                  <a:pt x="1966913" y="4454734"/>
                  <a:pt x="1666875" y="4464259"/>
                </a:cubicBezTo>
                <a:cubicBezTo>
                  <a:pt x="1540193" y="4468068"/>
                  <a:pt x="1413510" y="4467116"/>
                  <a:pt x="1286828" y="4460449"/>
                </a:cubicBezTo>
                <a:cubicBezTo>
                  <a:pt x="1104900" y="4449971"/>
                  <a:pt x="923925" y="4429016"/>
                  <a:pt x="743903" y="4396631"/>
                </a:cubicBezTo>
                <a:cubicBezTo>
                  <a:pt x="717233" y="4391868"/>
                  <a:pt x="709613" y="4382343"/>
                  <a:pt x="716280" y="4354721"/>
                </a:cubicBezTo>
                <a:cubicBezTo>
                  <a:pt x="762000" y="4173746"/>
                  <a:pt x="795338" y="3990866"/>
                  <a:pt x="808673" y="3804176"/>
                </a:cubicBezTo>
                <a:cubicBezTo>
                  <a:pt x="816293" y="3688923"/>
                  <a:pt x="805815" y="3576529"/>
                  <a:pt x="759143" y="3469848"/>
                </a:cubicBezTo>
                <a:cubicBezTo>
                  <a:pt x="726758" y="3397458"/>
                  <a:pt x="679133" y="3335546"/>
                  <a:pt x="602933" y="3306018"/>
                </a:cubicBezTo>
                <a:cubicBezTo>
                  <a:pt x="501968" y="3266014"/>
                  <a:pt x="401003" y="3225056"/>
                  <a:pt x="296228" y="3193623"/>
                </a:cubicBezTo>
                <a:cubicBezTo>
                  <a:pt x="255270" y="3181241"/>
                  <a:pt x="216218" y="3164096"/>
                  <a:pt x="180023" y="3141236"/>
                </a:cubicBezTo>
                <a:cubicBezTo>
                  <a:pt x="65723" y="3068846"/>
                  <a:pt x="29528" y="2966929"/>
                  <a:pt x="73343" y="2839293"/>
                </a:cubicBezTo>
                <a:cubicBezTo>
                  <a:pt x="93345" y="2780239"/>
                  <a:pt x="99060" y="2724041"/>
                  <a:pt x="70485" y="2664033"/>
                </a:cubicBezTo>
                <a:cubicBezTo>
                  <a:pt x="44768" y="2610693"/>
                  <a:pt x="49530" y="2555448"/>
                  <a:pt x="89535" y="2507823"/>
                </a:cubicBezTo>
                <a:cubicBezTo>
                  <a:pt x="100013" y="2495441"/>
                  <a:pt x="96203" y="2487821"/>
                  <a:pt x="87630" y="2477343"/>
                </a:cubicBezTo>
                <a:cubicBezTo>
                  <a:pt x="44768" y="2424956"/>
                  <a:pt x="39053" y="2366853"/>
                  <a:pt x="65723" y="2304941"/>
                </a:cubicBezTo>
                <a:cubicBezTo>
                  <a:pt x="73343" y="2287796"/>
                  <a:pt x="79058" y="2269698"/>
                  <a:pt x="82868" y="2251601"/>
                </a:cubicBezTo>
                <a:cubicBezTo>
                  <a:pt x="93345" y="2200166"/>
                  <a:pt x="89535" y="2153494"/>
                  <a:pt x="42863" y="2117298"/>
                </a:cubicBezTo>
                <a:cubicBezTo>
                  <a:pt x="22860" y="2104916"/>
                  <a:pt x="11430" y="2080151"/>
                  <a:pt x="0" y="2055386"/>
                </a:cubicBezTo>
                <a:cubicBezTo>
                  <a:pt x="0" y="2035383"/>
                  <a:pt x="0" y="2015381"/>
                  <a:pt x="0" y="1996331"/>
                </a:cubicBezTo>
                <a:cubicBezTo>
                  <a:pt x="26670" y="1941086"/>
                  <a:pt x="67628" y="1899176"/>
                  <a:pt x="120968" y="1869648"/>
                </a:cubicBezTo>
                <a:cubicBezTo>
                  <a:pt x="178118" y="1838216"/>
                  <a:pt x="217170" y="1791543"/>
                  <a:pt x="242888" y="1732488"/>
                </a:cubicBezTo>
                <a:cubicBezTo>
                  <a:pt x="276225" y="1656288"/>
                  <a:pt x="282893" y="1575326"/>
                  <a:pt x="277178" y="1493411"/>
                </a:cubicBezTo>
                <a:cubicBezTo>
                  <a:pt x="272415" y="1426736"/>
                  <a:pt x="272415" y="1361013"/>
                  <a:pt x="278130" y="1294338"/>
                </a:cubicBezTo>
                <a:cubicBezTo>
                  <a:pt x="286227" y="1199088"/>
                  <a:pt x="303134" y="1106696"/>
                  <a:pt x="330756" y="1017756"/>
                </a:cubicBezTo>
                <a:lnTo>
                  <a:pt x="345094" y="980044"/>
                </a:lnTo>
                <a:lnTo>
                  <a:pt x="355181" y="982080"/>
                </a:lnTo>
                <a:cubicBezTo>
                  <a:pt x="471371" y="982080"/>
                  <a:pt x="565561" y="887890"/>
                  <a:pt x="565561" y="771700"/>
                </a:cubicBezTo>
                <a:cubicBezTo>
                  <a:pt x="565561" y="742653"/>
                  <a:pt x="559674" y="714980"/>
                  <a:pt x="549028" y="689811"/>
                </a:cubicBezTo>
                <a:lnTo>
                  <a:pt x="505749" y="625619"/>
                </a:lnTo>
                <a:lnTo>
                  <a:pt x="523161" y="631024"/>
                </a:lnTo>
                <a:cubicBezTo>
                  <a:pt x="536856" y="633826"/>
                  <a:pt x="551036" y="635298"/>
                  <a:pt x="565560" y="635298"/>
                </a:cubicBezTo>
                <a:cubicBezTo>
                  <a:pt x="652703" y="635298"/>
                  <a:pt x="727470" y="582316"/>
                  <a:pt x="759407" y="506808"/>
                </a:cubicBezTo>
                <a:lnTo>
                  <a:pt x="766522" y="483889"/>
                </a:lnTo>
                <a:lnTo>
                  <a:pt x="806340" y="496250"/>
                </a:lnTo>
                <a:cubicBezTo>
                  <a:pt x="825971" y="500267"/>
                  <a:pt x="846296" y="502376"/>
                  <a:pt x="867114" y="502376"/>
                </a:cubicBezTo>
                <a:cubicBezTo>
                  <a:pt x="1033658" y="502376"/>
                  <a:pt x="1168668" y="367366"/>
                  <a:pt x="1168668" y="200822"/>
                </a:cubicBezTo>
                <a:cubicBezTo>
                  <a:pt x="1168668" y="159186"/>
                  <a:pt x="1160230" y="119521"/>
                  <a:pt x="1144970" y="83444"/>
                </a:cubicBezTo>
                <a:lnTo>
                  <a:pt x="1123627" y="44121"/>
                </a:lnTo>
                <a:lnTo>
                  <a:pt x="1144905" y="31323"/>
                </a:lnTo>
                <a:cubicBezTo>
                  <a:pt x="1151573" y="28466"/>
                  <a:pt x="1163955" y="20846"/>
                  <a:pt x="1165860" y="26561"/>
                </a:cubicBezTo>
                <a:cubicBezTo>
                  <a:pt x="1173480" y="47516"/>
                  <a:pt x="1186815" y="34181"/>
                  <a:pt x="1196340" y="32276"/>
                </a:cubicBezTo>
                <a:cubicBezTo>
                  <a:pt x="1230630" y="25608"/>
                  <a:pt x="1263015" y="7511"/>
                  <a:pt x="1301115" y="5606"/>
                </a:cubicBezTo>
                <a:cubicBezTo>
                  <a:pt x="1297305" y="17036"/>
                  <a:pt x="1281113" y="14178"/>
                  <a:pt x="1280160" y="28466"/>
                </a:cubicBezTo>
                <a:cubicBezTo>
                  <a:pt x="1322070" y="37038"/>
                  <a:pt x="1360170" y="13226"/>
                  <a:pt x="1403033" y="17036"/>
                </a:cubicBezTo>
                <a:cubicBezTo>
                  <a:pt x="1394460" y="30371"/>
                  <a:pt x="1376363" y="24656"/>
                  <a:pt x="1370648" y="37991"/>
                </a:cubicBezTo>
                <a:cubicBezTo>
                  <a:pt x="1373505" y="39896"/>
                  <a:pt x="1375410" y="41801"/>
                  <a:pt x="1378268" y="42753"/>
                </a:cubicBezTo>
                <a:cubicBezTo>
                  <a:pt x="1385888" y="44658"/>
                  <a:pt x="1393508" y="46563"/>
                  <a:pt x="1401128" y="48468"/>
                </a:cubicBezTo>
                <a:cubicBezTo>
                  <a:pt x="1496378" y="69423"/>
                  <a:pt x="1589723" y="61803"/>
                  <a:pt x="1682115" y="29418"/>
                </a:cubicBezTo>
                <a:cubicBezTo>
                  <a:pt x="1737360" y="10368"/>
                  <a:pt x="1792605" y="367"/>
                  <a:pt x="1847850" y="10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5" name="Group 3">
            <a:extLst>
              <a:ext uri="{FF2B5EF4-FFF2-40B4-BE49-F238E27FC236}">
                <a16:creationId xmlns:a16="http://schemas.microsoft.com/office/drawing/2014/main" xmlns="" id="{B879DBAE-11A7-4ACF-A087-F2FF2D75E9FC}"/>
              </a:ext>
            </a:extLst>
          </p:cNvPr>
          <p:cNvGrpSpPr/>
          <p:nvPr userDrawn="1"/>
        </p:nvGrpSpPr>
        <p:grpSpPr>
          <a:xfrm flipH="1">
            <a:off x="7552919" y="1082951"/>
            <a:ext cx="1359101" cy="1355808"/>
            <a:chOff x="2659596" y="1543234"/>
            <a:chExt cx="1135890" cy="1133138"/>
          </a:xfrm>
          <a:solidFill>
            <a:schemeClr val="accent2">
              <a:alpha val="40000"/>
            </a:schemeClr>
          </a:solidFill>
        </p:grpSpPr>
        <p:sp>
          <p:nvSpPr>
            <p:cNvPr id="31" name="Oval 6">
              <a:extLst>
                <a:ext uri="{FF2B5EF4-FFF2-40B4-BE49-F238E27FC236}">
                  <a16:creationId xmlns:a16="http://schemas.microsoft.com/office/drawing/2014/main" xmlns="" id="{08F34E14-41EE-4570-9003-E4CDAAE3E84E}"/>
                </a:ext>
              </a:extLst>
            </p:cNvPr>
            <p:cNvSpPr/>
            <p:nvPr userDrawn="1"/>
          </p:nvSpPr>
          <p:spPr>
            <a:xfrm>
              <a:off x="2659596" y="1806964"/>
              <a:ext cx="504056" cy="5040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2" name="Oval 7">
              <a:extLst>
                <a:ext uri="{FF2B5EF4-FFF2-40B4-BE49-F238E27FC236}">
                  <a16:creationId xmlns:a16="http://schemas.microsoft.com/office/drawing/2014/main" xmlns="" id="{5D5066E1-C612-4E74-81DB-D558B0BFCAF1}"/>
                </a:ext>
              </a:extLst>
            </p:cNvPr>
            <p:cNvSpPr/>
            <p:nvPr userDrawn="1"/>
          </p:nvSpPr>
          <p:spPr>
            <a:xfrm>
              <a:off x="3115668" y="2324716"/>
              <a:ext cx="351656" cy="3516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3" name="Oval 8">
              <a:extLst>
                <a:ext uri="{FF2B5EF4-FFF2-40B4-BE49-F238E27FC236}">
                  <a16:creationId xmlns:a16="http://schemas.microsoft.com/office/drawing/2014/main" xmlns="" id="{3A9D439C-5778-4B53-B216-277C15AC7EBC}"/>
                </a:ext>
              </a:extLst>
            </p:cNvPr>
            <p:cNvSpPr/>
            <p:nvPr userDrawn="1"/>
          </p:nvSpPr>
          <p:spPr>
            <a:xfrm>
              <a:off x="2911624" y="2049884"/>
              <a:ext cx="351656" cy="3516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4" name="Oval 10">
              <a:extLst>
                <a:ext uri="{FF2B5EF4-FFF2-40B4-BE49-F238E27FC236}">
                  <a16:creationId xmlns:a16="http://schemas.microsoft.com/office/drawing/2014/main" xmlns="" id="{6AA97C1C-AAFE-425B-A3F2-D437C55366FE}"/>
                </a:ext>
              </a:extLst>
            </p:cNvPr>
            <p:cNvSpPr/>
            <p:nvPr userDrawn="1"/>
          </p:nvSpPr>
          <p:spPr>
            <a:xfrm>
              <a:off x="3319116" y="2042298"/>
              <a:ext cx="296416" cy="29641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5" name="Oval 11">
              <a:extLst>
                <a:ext uri="{FF2B5EF4-FFF2-40B4-BE49-F238E27FC236}">
                  <a16:creationId xmlns:a16="http://schemas.microsoft.com/office/drawing/2014/main" xmlns="" id="{DF9C29D3-0AAE-47C3-BF2F-995D60A22769}"/>
                </a:ext>
              </a:extLst>
            </p:cNvPr>
            <p:cNvSpPr/>
            <p:nvPr userDrawn="1"/>
          </p:nvSpPr>
          <p:spPr>
            <a:xfrm>
              <a:off x="3195562" y="1851902"/>
              <a:ext cx="204044" cy="2040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6" name="Oval 12">
              <a:extLst>
                <a:ext uri="{FF2B5EF4-FFF2-40B4-BE49-F238E27FC236}">
                  <a16:creationId xmlns:a16="http://schemas.microsoft.com/office/drawing/2014/main" xmlns="" id="{5B3F67AE-299B-4078-896E-F7C4912FDF77}"/>
                </a:ext>
              </a:extLst>
            </p:cNvPr>
            <p:cNvSpPr/>
            <p:nvPr userDrawn="1"/>
          </p:nvSpPr>
          <p:spPr>
            <a:xfrm>
              <a:off x="3507798" y="1889875"/>
              <a:ext cx="128098" cy="12809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7" name="Oval 13">
              <a:extLst>
                <a:ext uri="{FF2B5EF4-FFF2-40B4-BE49-F238E27FC236}">
                  <a16:creationId xmlns:a16="http://schemas.microsoft.com/office/drawing/2014/main" xmlns="" id="{CC6A2D6A-AA30-48D4-B438-3CD2E1C62D10}"/>
                </a:ext>
              </a:extLst>
            </p:cNvPr>
            <p:cNvSpPr/>
            <p:nvPr userDrawn="1"/>
          </p:nvSpPr>
          <p:spPr>
            <a:xfrm>
              <a:off x="3330270" y="1543234"/>
              <a:ext cx="263730" cy="263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8" name="Oval 14">
              <a:extLst>
                <a:ext uri="{FF2B5EF4-FFF2-40B4-BE49-F238E27FC236}">
                  <a16:creationId xmlns:a16="http://schemas.microsoft.com/office/drawing/2014/main" xmlns="" id="{3FEFFB24-6C78-41E8-8E91-571FB4C879EE}"/>
                </a:ext>
              </a:extLst>
            </p:cNvPr>
            <p:cNvSpPr/>
            <p:nvPr userDrawn="1"/>
          </p:nvSpPr>
          <p:spPr>
            <a:xfrm>
              <a:off x="3517387" y="1545450"/>
              <a:ext cx="153226" cy="15322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9" name="Oval 15">
              <a:extLst>
                <a:ext uri="{FF2B5EF4-FFF2-40B4-BE49-F238E27FC236}">
                  <a16:creationId xmlns:a16="http://schemas.microsoft.com/office/drawing/2014/main" xmlns="" id="{3FE70E65-3D74-4DE9-9926-27BA2FE61E45}"/>
                </a:ext>
              </a:extLst>
            </p:cNvPr>
            <p:cNvSpPr/>
            <p:nvPr userDrawn="1"/>
          </p:nvSpPr>
          <p:spPr>
            <a:xfrm>
              <a:off x="3731437" y="1843075"/>
              <a:ext cx="64049" cy="6404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40" name="Oval 16">
              <a:extLst>
                <a:ext uri="{FF2B5EF4-FFF2-40B4-BE49-F238E27FC236}">
                  <a16:creationId xmlns:a16="http://schemas.microsoft.com/office/drawing/2014/main" xmlns="" id="{D23BAE25-C589-4F0F-A671-6324036647AB}"/>
                </a:ext>
              </a:extLst>
            </p:cNvPr>
            <p:cNvSpPr/>
            <p:nvPr userDrawn="1"/>
          </p:nvSpPr>
          <p:spPr>
            <a:xfrm>
              <a:off x="2680891" y="1816108"/>
              <a:ext cx="128098" cy="12809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43" name="Rectangle 42"/>
          <p:cNvSpPr/>
          <p:nvPr userDrawn="1"/>
        </p:nvSpPr>
        <p:spPr>
          <a:xfrm>
            <a:off x="1" y="0"/>
            <a:ext cx="1242341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308208" y="0"/>
            <a:ext cx="0" cy="6858000"/>
          </a:xfrm>
          <a:prstGeom prst="line">
            <a:avLst/>
          </a:prstGeom>
          <a:ln w="63500">
            <a:solidFill>
              <a:srgbClr val="576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9">
            <a:extLst>
              <a:ext uri="{FF2B5EF4-FFF2-40B4-BE49-F238E27FC236}">
                <a16:creationId xmlns:a16="http://schemas.microsoft.com/office/drawing/2014/main" xmlns="" id="{E360EA22-67A8-42B7-B644-8A449E16C0A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005084" y="339509"/>
            <a:ext cx="6881455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47" name="Trapezoid 24">
            <a:extLst>
              <a:ext uri="{FF2B5EF4-FFF2-40B4-BE49-F238E27FC236}">
                <a16:creationId xmlns:a16="http://schemas.microsoft.com/office/drawing/2014/main" xmlns="" id="{E339873D-CAAF-4E94-956E-BB6F5DFD9105}"/>
              </a:ext>
            </a:extLst>
          </p:cNvPr>
          <p:cNvSpPr>
            <a:spLocks noChangeAspect="1"/>
          </p:cNvSpPr>
          <p:nvPr userDrawn="1"/>
        </p:nvSpPr>
        <p:spPr>
          <a:xfrm rot="8369018">
            <a:off x="8701080" y="2510678"/>
            <a:ext cx="651757" cy="657965"/>
          </a:xfrm>
          <a:custGeom>
            <a:avLst/>
            <a:gdLst/>
            <a:ahLst/>
            <a:cxnLst/>
            <a:rect l="l" t="t" r="r" b="b"/>
            <a:pathLst>
              <a:path w="4411086" h="4453092">
                <a:moveTo>
                  <a:pt x="3095887" y="1153910"/>
                </a:moveTo>
                <a:cubicBezTo>
                  <a:pt x="3119009" y="1174647"/>
                  <a:pt x="3146597" y="1191685"/>
                  <a:pt x="3177861" y="1203446"/>
                </a:cubicBezTo>
                <a:cubicBezTo>
                  <a:pt x="3302917" y="1250492"/>
                  <a:pt x="3439398" y="1195315"/>
                  <a:pt x="3482703" y="1080205"/>
                </a:cubicBezTo>
                <a:cubicBezTo>
                  <a:pt x="3526008" y="965093"/>
                  <a:pt x="3459737" y="833641"/>
                  <a:pt x="3334683" y="786595"/>
                </a:cubicBezTo>
                <a:cubicBezTo>
                  <a:pt x="3209628" y="739549"/>
                  <a:pt x="3073147" y="794724"/>
                  <a:pt x="3029841" y="909836"/>
                </a:cubicBezTo>
                <a:cubicBezTo>
                  <a:pt x="2997363" y="996169"/>
                  <a:pt x="3026521" y="1091695"/>
                  <a:pt x="3095887" y="1153910"/>
                </a:cubicBezTo>
                <a:close/>
                <a:moveTo>
                  <a:pt x="3521423" y="1860548"/>
                </a:moveTo>
                <a:cubicBezTo>
                  <a:pt x="3544546" y="1881285"/>
                  <a:pt x="3572135" y="1898322"/>
                  <a:pt x="3603399" y="1910084"/>
                </a:cubicBezTo>
                <a:cubicBezTo>
                  <a:pt x="3728453" y="1957130"/>
                  <a:pt x="3864935" y="1901953"/>
                  <a:pt x="3908240" y="1786842"/>
                </a:cubicBezTo>
                <a:cubicBezTo>
                  <a:pt x="3951546" y="1671732"/>
                  <a:pt x="3885275" y="1540278"/>
                  <a:pt x="3760220" y="1493232"/>
                </a:cubicBezTo>
                <a:cubicBezTo>
                  <a:pt x="3635166" y="1446186"/>
                  <a:pt x="3498684" y="1501363"/>
                  <a:pt x="3455379" y="1616474"/>
                </a:cubicBezTo>
                <a:cubicBezTo>
                  <a:pt x="3422900" y="1702807"/>
                  <a:pt x="3452057" y="1798333"/>
                  <a:pt x="3521423" y="1860548"/>
                </a:cubicBezTo>
                <a:close/>
                <a:moveTo>
                  <a:pt x="3507502" y="2659088"/>
                </a:moveTo>
                <a:cubicBezTo>
                  <a:pt x="3530625" y="2679826"/>
                  <a:pt x="3558214" y="2696863"/>
                  <a:pt x="3589478" y="2708624"/>
                </a:cubicBezTo>
                <a:cubicBezTo>
                  <a:pt x="3714532" y="2755670"/>
                  <a:pt x="3851014" y="2700494"/>
                  <a:pt x="3894319" y="2585383"/>
                </a:cubicBezTo>
                <a:cubicBezTo>
                  <a:pt x="3937624" y="2470273"/>
                  <a:pt x="3871353" y="2338820"/>
                  <a:pt x="3746299" y="2291774"/>
                </a:cubicBezTo>
                <a:cubicBezTo>
                  <a:pt x="3621245" y="2244728"/>
                  <a:pt x="3484763" y="2299905"/>
                  <a:pt x="3441458" y="2415014"/>
                </a:cubicBezTo>
                <a:cubicBezTo>
                  <a:pt x="3408979" y="2501348"/>
                  <a:pt x="3438136" y="2596873"/>
                  <a:pt x="3507502" y="2659088"/>
                </a:cubicBezTo>
                <a:close/>
                <a:moveTo>
                  <a:pt x="2750047" y="3029987"/>
                </a:moveTo>
                <a:cubicBezTo>
                  <a:pt x="2773168" y="3050726"/>
                  <a:pt x="2800759" y="3067763"/>
                  <a:pt x="2832021" y="3079524"/>
                </a:cubicBezTo>
                <a:cubicBezTo>
                  <a:pt x="2957076" y="3126570"/>
                  <a:pt x="3093558" y="3071393"/>
                  <a:pt x="3136863" y="2956283"/>
                </a:cubicBezTo>
                <a:cubicBezTo>
                  <a:pt x="3180168" y="2841172"/>
                  <a:pt x="3113897" y="2709719"/>
                  <a:pt x="2988843" y="2662673"/>
                </a:cubicBezTo>
                <a:cubicBezTo>
                  <a:pt x="2863789" y="2615627"/>
                  <a:pt x="2727307" y="2670804"/>
                  <a:pt x="2684001" y="2785914"/>
                </a:cubicBezTo>
                <a:cubicBezTo>
                  <a:pt x="2651523" y="2872247"/>
                  <a:pt x="2680681" y="2967773"/>
                  <a:pt x="2750047" y="3029987"/>
                </a:cubicBezTo>
                <a:close/>
                <a:moveTo>
                  <a:pt x="1666926" y="2573567"/>
                </a:moveTo>
                <a:lnTo>
                  <a:pt x="1775047" y="423729"/>
                </a:lnTo>
                <a:lnTo>
                  <a:pt x="1991290" y="423729"/>
                </a:lnTo>
                <a:lnTo>
                  <a:pt x="2099411" y="2573567"/>
                </a:lnTo>
                <a:close/>
                <a:moveTo>
                  <a:pt x="1154974" y="2568578"/>
                </a:moveTo>
                <a:cubicBezTo>
                  <a:pt x="1178096" y="2589317"/>
                  <a:pt x="1205685" y="2606354"/>
                  <a:pt x="1236949" y="2618115"/>
                </a:cubicBezTo>
                <a:cubicBezTo>
                  <a:pt x="1362003" y="2665161"/>
                  <a:pt x="1498485" y="2609985"/>
                  <a:pt x="1541790" y="2494874"/>
                </a:cubicBezTo>
                <a:cubicBezTo>
                  <a:pt x="1585096" y="2379763"/>
                  <a:pt x="1518825" y="2248310"/>
                  <a:pt x="1393770" y="2201264"/>
                </a:cubicBezTo>
                <a:cubicBezTo>
                  <a:pt x="1268716" y="2154218"/>
                  <a:pt x="1132234" y="2209394"/>
                  <a:pt x="1088929" y="2324505"/>
                </a:cubicBezTo>
                <a:cubicBezTo>
                  <a:pt x="1056450" y="2410839"/>
                  <a:pt x="1085608" y="2506364"/>
                  <a:pt x="1154974" y="2568578"/>
                </a:cubicBezTo>
                <a:close/>
                <a:moveTo>
                  <a:pt x="1811301" y="3132571"/>
                </a:moveTo>
                <a:lnTo>
                  <a:pt x="1704026" y="2663196"/>
                </a:lnTo>
                <a:lnTo>
                  <a:pt x="2117930" y="2682436"/>
                </a:lnTo>
                <a:lnTo>
                  <a:pt x="1967575" y="3139835"/>
                </a:lnTo>
                <a:close/>
                <a:moveTo>
                  <a:pt x="474734" y="2026084"/>
                </a:moveTo>
                <a:cubicBezTo>
                  <a:pt x="497856" y="2046823"/>
                  <a:pt x="525445" y="2063859"/>
                  <a:pt x="556709" y="2075621"/>
                </a:cubicBezTo>
                <a:cubicBezTo>
                  <a:pt x="681763" y="2122667"/>
                  <a:pt x="818245" y="2067490"/>
                  <a:pt x="861550" y="1952380"/>
                </a:cubicBezTo>
                <a:cubicBezTo>
                  <a:pt x="904855" y="1837269"/>
                  <a:pt x="838584" y="1705816"/>
                  <a:pt x="713530" y="1658770"/>
                </a:cubicBezTo>
                <a:cubicBezTo>
                  <a:pt x="588476" y="1611724"/>
                  <a:pt x="451994" y="1666900"/>
                  <a:pt x="408689" y="1782011"/>
                </a:cubicBezTo>
                <a:cubicBezTo>
                  <a:pt x="376210" y="1868344"/>
                  <a:pt x="405367" y="1963870"/>
                  <a:pt x="474734" y="2026084"/>
                </a:cubicBezTo>
                <a:close/>
                <a:moveTo>
                  <a:pt x="470005" y="2517620"/>
                </a:moveTo>
                <a:cubicBezTo>
                  <a:pt x="142796" y="2243059"/>
                  <a:pt x="-69074" y="1913805"/>
                  <a:pt x="20698" y="1573981"/>
                </a:cubicBezTo>
                <a:cubicBezTo>
                  <a:pt x="290062" y="677171"/>
                  <a:pt x="1131284" y="1373424"/>
                  <a:pt x="1417683" y="1157395"/>
                </a:cubicBezTo>
                <a:cubicBezTo>
                  <a:pt x="1704082" y="941367"/>
                  <a:pt x="795764" y="512391"/>
                  <a:pt x="1486994" y="164947"/>
                </a:cubicBezTo>
                <a:cubicBezTo>
                  <a:pt x="1963635" y="-91969"/>
                  <a:pt x="2301495" y="-33140"/>
                  <a:pt x="2924035" y="233397"/>
                </a:cubicBezTo>
                <a:cubicBezTo>
                  <a:pt x="3546575" y="499935"/>
                  <a:pt x="4682373" y="1460700"/>
                  <a:pt x="4352060" y="2410274"/>
                </a:cubicBezTo>
                <a:cubicBezTo>
                  <a:pt x="4055563" y="3262631"/>
                  <a:pt x="2903863" y="3342769"/>
                  <a:pt x="2149143" y="3248705"/>
                </a:cubicBezTo>
                <a:cubicBezTo>
                  <a:pt x="2120485" y="3221681"/>
                  <a:pt x="2088781" y="3200633"/>
                  <a:pt x="2056697" y="3184977"/>
                </a:cubicBezTo>
                <a:lnTo>
                  <a:pt x="2029525" y="3174239"/>
                </a:lnTo>
                <a:lnTo>
                  <a:pt x="2074465" y="2961096"/>
                </a:lnTo>
                <a:cubicBezTo>
                  <a:pt x="2174448" y="2968058"/>
                  <a:pt x="2268303" y="2914369"/>
                  <a:pt x="2302852" y="2822534"/>
                </a:cubicBezTo>
                <a:cubicBezTo>
                  <a:pt x="2344980" y="2710550"/>
                  <a:pt x="2283405" y="2583099"/>
                  <a:pt x="2164586" y="2533664"/>
                </a:cubicBezTo>
                <a:lnTo>
                  <a:pt x="2177079" y="2474412"/>
                </a:lnTo>
                <a:lnTo>
                  <a:pt x="2181423" y="2474420"/>
                </a:lnTo>
                <a:lnTo>
                  <a:pt x="2180348" y="2458905"/>
                </a:lnTo>
                <a:lnTo>
                  <a:pt x="2183345" y="2444691"/>
                </a:lnTo>
                <a:lnTo>
                  <a:pt x="2179364" y="2444684"/>
                </a:lnTo>
                <a:lnTo>
                  <a:pt x="2069296" y="855315"/>
                </a:lnTo>
                <a:cubicBezTo>
                  <a:pt x="2264713" y="815272"/>
                  <a:pt x="2400776" y="670372"/>
                  <a:pt x="2376696" y="524656"/>
                </a:cubicBezTo>
                <a:cubicBezTo>
                  <a:pt x="2351678" y="373263"/>
                  <a:pt x="2163271" y="278317"/>
                  <a:pt x="1955875" y="312591"/>
                </a:cubicBezTo>
                <a:cubicBezTo>
                  <a:pt x="1748480" y="346862"/>
                  <a:pt x="1600634" y="497374"/>
                  <a:pt x="1625652" y="648768"/>
                </a:cubicBezTo>
                <a:cubicBezTo>
                  <a:pt x="1635034" y="705540"/>
                  <a:pt x="1667392" y="754373"/>
                  <a:pt x="1715112" y="791433"/>
                </a:cubicBezTo>
                <a:lnTo>
                  <a:pt x="1728511" y="799403"/>
                </a:lnTo>
                <a:lnTo>
                  <a:pt x="1608970" y="2443607"/>
                </a:lnTo>
                <a:lnTo>
                  <a:pt x="1608731" y="2443607"/>
                </a:lnTo>
                <a:lnTo>
                  <a:pt x="1608909" y="2444461"/>
                </a:lnTo>
                <a:lnTo>
                  <a:pt x="1606809" y="2473335"/>
                </a:lnTo>
                <a:lnTo>
                  <a:pt x="1614885" y="2473351"/>
                </a:lnTo>
                <a:lnTo>
                  <a:pt x="1760460" y="3176931"/>
                </a:lnTo>
                <a:cubicBezTo>
                  <a:pt x="1363839" y="3071567"/>
                  <a:pt x="842276" y="2829991"/>
                  <a:pt x="470005" y="2517620"/>
                </a:cubicBezTo>
                <a:close/>
                <a:moveTo>
                  <a:pt x="1703651" y="4144665"/>
                </a:moveTo>
                <a:cubicBezTo>
                  <a:pt x="1692426" y="4135382"/>
                  <a:pt x="1682479" y="4126471"/>
                  <a:pt x="1673433" y="4117764"/>
                </a:cubicBezTo>
                <a:cubicBezTo>
                  <a:pt x="1630012" y="4075967"/>
                  <a:pt x="1607344" y="4038835"/>
                  <a:pt x="1563711" y="3987474"/>
                </a:cubicBezTo>
                <a:cubicBezTo>
                  <a:pt x="1428119" y="3754817"/>
                  <a:pt x="1459551" y="3514918"/>
                  <a:pt x="1577437" y="3369529"/>
                </a:cubicBezTo>
                <a:cubicBezTo>
                  <a:pt x="1695323" y="3224139"/>
                  <a:pt x="1812160" y="3189516"/>
                  <a:pt x="1943877" y="3254126"/>
                </a:cubicBezTo>
                <a:cubicBezTo>
                  <a:pt x="2075594" y="3318736"/>
                  <a:pt x="2201944" y="3486346"/>
                  <a:pt x="2150195" y="3720844"/>
                </a:cubicBezTo>
                <a:cubicBezTo>
                  <a:pt x="2053054" y="4010881"/>
                  <a:pt x="2046121" y="3999957"/>
                  <a:pt x="2256634" y="4453092"/>
                </a:cubicBezTo>
                <a:cubicBezTo>
                  <a:pt x="1923422" y="4292924"/>
                  <a:pt x="1782225" y="4209649"/>
                  <a:pt x="1703651" y="41446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48" name="Oval 21">
            <a:extLst>
              <a:ext uri="{FF2B5EF4-FFF2-40B4-BE49-F238E27FC236}">
                <a16:creationId xmlns:a16="http://schemas.microsoft.com/office/drawing/2014/main" xmlns="" id="{C87F3836-E21F-44AB-83F0-999DA3F367E3}"/>
              </a:ext>
            </a:extLst>
          </p:cNvPr>
          <p:cNvSpPr>
            <a:spLocks noChangeAspect="1"/>
          </p:cNvSpPr>
          <p:nvPr userDrawn="1"/>
        </p:nvSpPr>
        <p:spPr>
          <a:xfrm>
            <a:off x="9708408" y="2901039"/>
            <a:ext cx="675275" cy="591830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49" name="Rectangle 5">
            <a:extLst>
              <a:ext uri="{FF2B5EF4-FFF2-40B4-BE49-F238E27FC236}">
                <a16:creationId xmlns:a16="http://schemas.microsoft.com/office/drawing/2014/main" xmlns="" id="{4B555ABA-AEB4-4F13-AAC1-EE4F76B7089E}"/>
              </a:ext>
            </a:extLst>
          </p:cNvPr>
          <p:cNvSpPr>
            <a:spLocks noChangeAspect="1"/>
          </p:cNvSpPr>
          <p:nvPr userDrawn="1"/>
        </p:nvSpPr>
        <p:spPr>
          <a:xfrm>
            <a:off x="10351614" y="2300788"/>
            <a:ext cx="489440" cy="489077"/>
          </a:xfrm>
          <a:custGeom>
            <a:avLst/>
            <a:gdLst/>
            <a:ahLst/>
            <a:cxnLst/>
            <a:rect l="l" t="t" r="r" b="b"/>
            <a:pathLst>
              <a:path w="3971162" h="3968213">
                <a:moveTo>
                  <a:pt x="808855" y="2815607"/>
                </a:moveTo>
                <a:lnTo>
                  <a:pt x="1168895" y="2815607"/>
                </a:lnTo>
                <a:lnTo>
                  <a:pt x="1168895" y="3175607"/>
                </a:lnTo>
                <a:lnTo>
                  <a:pt x="808855" y="3175607"/>
                </a:lnTo>
                <a:close/>
                <a:moveTo>
                  <a:pt x="697665" y="2704397"/>
                </a:moveTo>
                <a:lnTo>
                  <a:pt x="697665" y="3286817"/>
                </a:lnTo>
                <a:lnTo>
                  <a:pt x="1280085" y="3286817"/>
                </a:lnTo>
                <a:lnTo>
                  <a:pt x="1280085" y="2704397"/>
                </a:lnTo>
                <a:close/>
                <a:moveTo>
                  <a:pt x="537750" y="2544482"/>
                </a:moveTo>
                <a:lnTo>
                  <a:pt x="1440000" y="2544482"/>
                </a:lnTo>
                <a:lnTo>
                  <a:pt x="1440000" y="3446732"/>
                </a:lnTo>
                <a:lnTo>
                  <a:pt x="537750" y="3446732"/>
                </a:lnTo>
                <a:close/>
                <a:moveTo>
                  <a:pt x="0" y="2528213"/>
                </a:moveTo>
                <a:lnTo>
                  <a:pt x="360000" y="2528213"/>
                </a:lnTo>
                <a:lnTo>
                  <a:pt x="360000" y="3608213"/>
                </a:lnTo>
                <a:lnTo>
                  <a:pt x="1440000" y="3608213"/>
                </a:lnTo>
                <a:lnTo>
                  <a:pt x="1440000" y="3968213"/>
                </a:lnTo>
                <a:lnTo>
                  <a:pt x="360000" y="3968213"/>
                </a:lnTo>
                <a:lnTo>
                  <a:pt x="0" y="3968213"/>
                </a:lnTo>
                <a:lnTo>
                  <a:pt x="0" y="3608213"/>
                </a:lnTo>
                <a:close/>
                <a:moveTo>
                  <a:pt x="3605829" y="2524046"/>
                </a:moveTo>
                <a:lnTo>
                  <a:pt x="3965829" y="2524046"/>
                </a:lnTo>
                <a:lnTo>
                  <a:pt x="3965829" y="3604046"/>
                </a:lnTo>
                <a:lnTo>
                  <a:pt x="3965829" y="3964046"/>
                </a:lnTo>
                <a:lnTo>
                  <a:pt x="3605829" y="3964046"/>
                </a:lnTo>
                <a:lnTo>
                  <a:pt x="2525829" y="3964046"/>
                </a:lnTo>
                <a:lnTo>
                  <a:pt x="2525829" y="3604046"/>
                </a:lnTo>
                <a:lnTo>
                  <a:pt x="3605829" y="3604046"/>
                </a:lnTo>
                <a:close/>
                <a:moveTo>
                  <a:pt x="1542677" y="2468095"/>
                </a:moveTo>
                <a:lnTo>
                  <a:pt x="1758701" y="2468095"/>
                </a:lnTo>
                <a:lnTo>
                  <a:pt x="1758701" y="2835684"/>
                </a:lnTo>
                <a:lnTo>
                  <a:pt x="1542677" y="2835684"/>
                </a:lnTo>
                <a:close/>
                <a:moveTo>
                  <a:pt x="3174101" y="2437460"/>
                </a:moveTo>
                <a:lnTo>
                  <a:pt x="3390125" y="2437460"/>
                </a:lnTo>
                <a:lnTo>
                  <a:pt x="3390125" y="2663201"/>
                </a:lnTo>
                <a:lnTo>
                  <a:pt x="3174101" y="2663201"/>
                </a:lnTo>
                <a:close/>
                <a:moveTo>
                  <a:pt x="2809842" y="2295613"/>
                </a:moveTo>
                <a:lnTo>
                  <a:pt x="3025866" y="2295613"/>
                </a:lnTo>
                <a:lnTo>
                  <a:pt x="3025866" y="2663202"/>
                </a:lnTo>
                <a:lnTo>
                  <a:pt x="3389097" y="2663202"/>
                </a:lnTo>
                <a:lnTo>
                  <a:pt x="3389097" y="2873898"/>
                </a:lnTo>
                <a:lnTo>
                  <a:pt x="3389097" y="2873898"/>
                </a:lnTo>
                <a:lnTo>
                  <a:pt x="3389097" y="3446732"/>
                </a:lnTo>
                <a:lnTo>
                  <a:pt x="3173073" y="3446732"/>
                </a:lnTo>
                <a:lnTo>
                  <a:pt x="3173073" y="2879226"/>
                </a:lnTo>
                <a:lnTo>
                  <a:pt x="3021508" y="2879226"/>
                </a:lnTo>
                <a:lnTo>
                  <a:pt x="3021508" y="2663202"/>
                </a:lnTo>
                <a:lnTo>
                  <a:pt x="2809842" y="2663202"/>
                </a:lnTo>
                <a:close/>
                <a:moveTo>
                  <a:pt x="2093780" y="2089306"/>
                </a:moveTo>
                <a:lnTo>
                  <a:pt x="2309804" y="2089306"/>
                </a:lnTo>
                <a:lnTo>
                  <a:pt x="2309804" y="2315047"/>
                </a:lnTo>
                <a:lnTo>
                  <a:pt x="2093780" y="2315047"/>
                </a:lnTo>
                <a:close/>
                <a:moveTo>
                  <a:pt x="2656492" y="1853849"/>
                </a:moveTo>
                <a:lnTo>
                  <a:pt x="2872516" y="1853849"/>
                </a:lnTo>
                <a:lnTo>
                  <a:pt x="2872516" y="2038657"/>
                </a:lnTo>
                <a:lnTo>
                  <a:pt x="2989835" y="2038657"/>
                </a:lnTo>
                <a:lnTo>
                  <a:pt x="2989835" y="1887092"/>
                </a:lnTo>
                <a:lnTo>
                  <a:pt x="3205859" y="1887092"/>
                </a:lnTo>
                <a:lnTo>
                  <a:pt x="3205859" y="2028940"/>
                </a:lnTo>
                <a:lnTo>
                  <a:pt x="3390125" y="2028940"/>
                </a:lnTo>
                <a:lnTo>
                  <a:pt x="3390125" y="2254681"/>
                </a:lnTo>
                <a:lnTo>
                  <a:pt x="3205859" y="2254681"/>
                </a:lnTo>
                <a:lnTo>
                  <a:pt x="3174101" y="2254681"/>
                </a:lnTo>
                <a:lnTo>
                  <a:pt x="3005149" y="2254681"/>
                </a:lnTo>
                <a:lnTo>
                  <a:pt x="2989835" y="2254681"/>
                </a:lnTo>
                <a:lnTo>
                  <a:pt x="2688721" y="2254681"/>
                </a:lnTo>
                <a:lnTo>
                  <a:pt x="2688721" y="2447179"/>
                </a:lnTo>
                <a:lnTo>
                  <a:pt x="2488606" y="2447179"/>
                </a:lnTo>
                <a:lnTo>
                  <a:pt x="2488606" y="2663841"/>
                </a:lnTo>
                <a:lnTo>
                  <a:pt x="2486018" y="2663841"/>
                </a:lnTo>
                <a:lnTo>
                  <a:pt x="2486018" y="2846997"/>
                </a:lnTo>
                <a:lnTo>
                  <a:pt x="2840287" y="2846997"/>
                </a:lnTo>
                <a:lnTo>
                  <a:pt x="2840287" y="3046907"/>
                </a:lnTo>
                <a:lnTo>
                  <a:pt x="3045880" y="3046907"/>
                </a:lnTo>
                <a:lnTo>
                  <a:pt x="3045880" y="3272648"/>
                </a:lnTo>
                <a:lnTo>
                  <a:pt x="2829856" y="3272648"/>
                </a:lnTo>
                <a:lnTo>
                  <a:pt x="2829856" y="3063021"/>
                </a:lnTo>
                <a:lnTo>
                  <a:pt x="2472698" y="3063021"/>
                </a:lnTo>
                <a:lnTo>
                  <a:pt x="2472698" y="2847499"/>
                </a:lnTo>
                <a:lnTo>
                  <a:pt x="2093780" y="2847499"/>
                </a:lnTo>
                <a:lnTo>
                  <a:pt x="2088510" y="2847499"/>
                </a:lnTo>
                <a:lnTo>
                  <a:pt x="1910267" y="2847499"/>
                </a:lnTo>
                <a:lnTo>
                  <a:pt x="1910267" y="3028023"/>
                </a:lnTo>
                <a:lnTo>
                  <a:pt x="2277575" y="3028023"/>
                </a:lnTo>
                <a:lnTo>
                  <a:pt x="2277575" y="3241488"/>
                </a:lnTo>
                <a:lnTo>
                  <a:pt x="2829855" y="3241488"/>
                </a:lnTo>
                <a:lnTo>
                  <a:pt x="2829855" y="3457512"/>
                </a:lnTo>
                <a:lnTo>
                  <a:pt x="2269993" y="3457512"/>
                </a:lnTo>
                <a:lnTo>
                  <a:pt x="2269993" y="3244047"/>
                </a:lnTo>
                <a:lnTo>
                  <a:pt x="2111604" y="3244047"/>
                </a:lnTo>
                <a:lnTo>
                  <a:pt x="2111604" y="3446733"/>
                </a:lnTo>
                <a:lnTo>
                  <a:pt x="1744015" y="3446733"/>
                </a:lnTo>
                <a:lnTo>
                  <a:pt x="1744015" y="3230709"/>
                </a:lnTo>
                <a:lnTo>
                  <a:pt x="1909986" y="3230709"/>
                </a:lnTo>
                <a:lnTo>
                  <a:pt x="1909986" y="3051709"/>
                </a:lnTo>
                <a:lnTo>
                  <a:pt x="1542678" y="3051709"/>
                </a:lnTo>
                <a:lnTo>
                  <a:pt x="1542678" y="2835685"/>
                </a:lnTo>
                <a:lnTo>
                  <a:pt x="1877756" y="2835685"/>
                </a:lnTo>
                <a:lnTo>
                  <a:pt x="1877756" y="2315047"/>
                </a:lnTo>
                <a:lnTo>
                  <a:pt x="2093780" y="2315047"/>
                </a:lnTo>
                <a:lnTo>
                  <a:pt x="2093780" y="2631475"/>
                </a:lnTo>
                <a:lnTo>
                  <a:pt x="2272582" y="2631475"/>
                </a:lnTo>
                <a:lnTo>
                  <a:pt x="2272582" y="2438100"/>
                </a:lnTo>
                <a:lnTo>
                  <a:pt x="2472697" y="2438100"/>
                </a:lnTo>
                <a:lnTo>
                  <a:pt x="2472697" y="2254681"/>
                </a:lnTo>
                <a:lnTo>
                  <a:pt x="2472697" y="2221438"/>
                </a:lnTo>
                <a:lnTo>
                  <a:pt x="2472697" y="2038657"/>
                </a:lnTo>
                <a:lnTo>
                  <a:pt x="2656492" y="2038657"/>
                </a:lnTo>
                <a:close/>
                <a:moveTo>
                  <a:pt x="2989836" y="1667759"/>
                </a:moveTo>
                <a:lnTo>
                  <a:pt x="3357425" y="1667759"/>
                </a:lnTo>
                <a:lnTo>
                  <a:pt x="3357425" y="1883783"/>
                </a:lnTo>
                <a:lnTo>
                  <a:pt x="2989836" y="1883783"/>
                </a:lnTo>
                <a:close/>
                <a:moveTo>
                  <a:pt x="2309586" y="1554888"/>
                </a:moveTo>
                <a:lnTo>
                  <a:pt x="2829824" y="1554888"/>
                </a:lnTo>
                <a:lnTo>
                  <a:pt x="2829824" y="1770912"/>
                </a:lnTo>
                <a:lnTo>
                  <a:pt x="2525643" y="1770912"/>
                </a:lnTo>
                <a:lnTo>
                  <a:pt x="2525643" y="1927296"/>
                </a:lnTo>
                <a:lnTo>
                  <a:pt x="2309619" y="1927296"/>
                </a:lnTo>
                <a:lnTo>
                  <a:pt x="2309619" y="1770912"/>
                </a:lnTo>
                <a:lnTo>
                  <a:pt x="2309586" y="1770912"/>
                </a:lnTo>
                <a:close/>
                <a:moveTo>
                  <a:pt x="616397" y="1550030"/>
                </a:moveTo>
                <a:lnTo>
                  <a:pt x="808855" y="1550030"/>
                </a:lnTo>
                <a:lnTo>
                  <a:pt x="832421" y="1550030"/>
                </a:lnTo>
                <a:lnTo>
                  <a:pt x="1024879" y="1550030"/>
                </a:lnTo>
                <a:lnTo>
                  <a:pt x="1024879" y="1775771"/>
                </a:lnTo>
                <a:lnTo>
                  <a:pt x="832421" y="1775771"/>
                </a:lnTo>
                <a:lnTo>
                  <a:pt x="832421" y="2079590"/>
                </a:lnTo>
                <a:lnTo>
                  <a:pt x="1028931" y="2079590"/>
                </a:lnTo>
                <a:lnTo>
                  <a:pt x="1192537" y="2079590"/>
                </a:lnTo>
                <a:lnTo>
                  <a:pt x="1244955" y="2079590"/>
                </a:lnTo>
                <a:lnTo>
                  <a:pt x="1244955" y="2231155"/>
                </a:lnTo>
                <a:lnTo>
                  <a:pt x="1468668" y="2231155"/>
                </a:lnTo>
                <a:lnTo>
                  <a:pt x="1468668" y="2447179"/>
                </a:lnTo>
                <a:lnTo>
                  <a:pt x="1244955" y="2447179"/>
                </a:lnTo>
                <a:lnTo>
                  <a:pt x="1244955" y="2447179"/>
                </a:lnTo>
                <a:lnTo>
                  <a:pt x="1028931" y="2447179"/>
                </a:lnTo>
                <a:lnTo>
                  <a:pt x="1028931" y="2295614"/>
                </a:lnTo>
                <a:lnTo>
                  <a:pt x="619703" y="2295614"/>
                </a:lnTo>
                <a:lnTo>
                  <a:pt x="619703" y="2082482"/>
                </a:lnTo>
                <a:lnTo>
                  <a:pt x="616397" y="2082482"/>
                </a:lnTo>
                <a:close/>
                <a:moveTo>
                  <a:pt x="1747452" y="1324289"/>
                </a:moveTo>
                <a:lnTo>
                  <a:pt x="1963476" y="1324289"/>
                </a:lnTo>
                <a:lnTo>
                  <a:pt x="1963476" y="1528779"/>
                </a:lnTo>
                <a:lnTo>
                  <a:pt x="2151955" y="1528779"/>
                </a:lnTo>
                <a:lnTo>
                  <a:pt x="2151955" y="1754520"/>
                </a:lnTo>
                <a:lnTo>
                  <a:pt x="1935931" y="1754520"/>
                </a:lnTo>
                <a:lnTo>
                  <a:pt x="1935931" y="1550030"/>
                </a:lnTo>
                <a:lnTo>
                  <a:pt x="1758702" y="1550030"/>
                </a:lnTo>
                <a:lnTo>
                  <a:pt x="1758702" y="1863566"/>
                </a:lnTo>
                <a:lnTo>
                  <a:pt x="2119726" y="1863566"/>
                </a:lnTo>
                <a:lnTo>
                  <a:pt x="2119726" y="2079590"/>
                </a:lnTo>
                <a:lnTo>
                  <a:pt x="1761543" y="2079590"/>
                </a:lnTo>
                <a:lnTo>
                  <a:pt x="1761543" y="2259540"/>
                </a:lnTo>
                <a:lnTo>
                  <a:pt x="1545519" y="2259540"/>
                </a:lnTo>
                <a:lnTo>
                  <a:pt x="1545519" y="2082482"/>
                </a:lnTo>
                <a:lnTo>
                  <a:pt x="1542678" y="2082482"/>
                </a:lnTo>
                <a:lnTo>
                  <a:pt x="1542678" y="2079589"/>
                </a:lnTo>
                <a:lnTo>
                  <a:pt x="1030691" y="2079589"/>
                </a:lnTo>
                <a:lnTo>
                  <a:pt x="1030691" y="1863565"/>
                </a:lnTo>
                <a:lnTo>
                  <a:pt x="1192537" y="1863565"/>
                </a:lnTo>
                <a:lnTo>
                  <a:pt x="1192537" y="1662900"/>
                </a:lnTo>
                <a:lnTo>
                  <a:pt x="1440000" y="1662900"/>
                </a:lnTo>
                <a:lnTo>
                  <a:pt x="1440000" y="1863565"/>
                </a:lnTo>
                <a:lnTo>
                  <a:pt x="1542678" y="1863565"/>
                </a:lnTo>
                <a:lnTo>
                  <a:pt x="1542678" y="1550030"/>
                </a:lnTo>
                <a:lnTo>
                  <a:pt x="1747452" y="1550030"/>
                </a:lnTo>
                <a:close/>
                <a:moveTo>
                  <a:pt x="2802267" y="814725"/>
                </a:moveTo>
                <a:lnTo>
                  <a:pt x="3162307" y="814725"/>
                </a:lnTo>
                <a:lnTo>
                  <a:pt x="3162307" y="1174725"/>
                </a:lnTo>
                <a:lnTo>
                  <a:pt x="2802267" y="1174725"/>
                </a:lnTo>
                <a:close/>
                <a:moveTo>
                  <a:pt x="884915" y="814725"/>
                </a:moveTo>
                <a:lnTo>
                  <a:pt x="1244955" y="814725"/>
                </a:lnTo>
                <a:lnTo>
                  <a:pt x="1244955" y="1174725"/>
                </a:lnTo>
                <a:lnTo>
                  <a:pt x="884915" y="1174725"/>
                </a:lnTo>
                <a:close/>
                <a:moveTo>
                  <a:pt x="2691077" y="703515"/>
                </a:moveTo>
                <a:lnTo>
                  <a:pt x="2691077" y="1285935"/>
                </a:lnTo>
                <a:lnTo>
                  <a:pt x="3273497" y="1285935"/>
                </a:lnTo>
                <a:lnTo>
                  <a:pt x="3273497" y="703515"/>
                </a:lnTo>
                <a:close/>
                <a:moveTo>
                  <a:pt x="773725" y="703515"/>
                </a:moveTo>
                <a:lnTo>
                  <a:pt x="773725" y="1285935"/>
                </a:lnTo>
                <a:lnTo>
                  <a:pt x="1356145" y="1285935"/>
                </a:lnTo>
                <a:lnTo>
                  <a:pt x="1356145" y="703515"/>
                </a:lnTo>
                <a:close/>
                <a:moveTo>
                  <a:pt x="2531162" y="543600"/>
                </a:moveTo>
                <a:lnTo>
                  <a:pt x="3433412" y="543600"/>
                </a:lnTo>
                <a:lnTo>
                  <a:pt x="3433412" y="1445850"/>
                </a:lnTo>
                <a:lnTo>
                  <a:pt x="2531162" y="1445850"/>
                </a:lnTo>
                <a:close/>
                <a:moveTo>
                  <a:pt x="613810" y="543600"/>
                </a:moveTo>
                <a:lnTo>
                  <a:pt x="1516060" y="543600"/>
                </a:lnTo>
                <a:lnTo>
                  <a:pt x="1516060" y="1445850"/>
                </a:lnTo>
                <a:lnTo>
                  <a:pt x="613810" y="1445850"/>
                </a:lnTo>
                <a:close/>
                <a:moveTo>
                  <a:pt x="2088509" y="543244"/>
                </a:moveTo>
                <a:lnTo>
                  <a:pt x="2283187" y="543244"/>
                </a:lnTo>
                <a:lnTo>
                  <a:pt x="2283187" y="759268"/>
                </a:lnTo>
                <a:lnTo>
                  <a:pt x="2088509" y="759268"/>
                </a:lnTo>
                <a:close/>
                <a:moveTo>
                  <a:pt x="1751276" y="543243"/>
                </a:moveTo>
                <a:lnTo>
                  <a:pt x="1967300" y="543243"/>
                </a:lnTo>
                <a:lnTo>
                  <a:pt x="1967300" y="986389"/>
                </a:lnTo>
                <a:lnTo>
                  <a:pt x="2119726" y="986389"/>
                </a:lnTo>
                <a:lnTo>
                  <a:pt x="2119726" y="986388"/>
                </a:lnTo>
                <a:lnTo>
                  <a:pt x="2335750" y="986388"/>
                </a:lnTo>
                <a:lnTo>
                  <a:pt x="2335750" y="1491348"/>
                </a:lnTo>
                <a:lnTo>
                  <a:pt x="2119726" y="1491348"/>
                </a:lnTo>
                <a:lnTo>
                  <a:pt x="2119726" y="1202413"/>
                </a:lnTo>
                <a:lnTo>
                  <a:pt x="1747396" y="1202413"/>
                </a:lnTo>
                <a:lnTo>
                  <a:pt x="1747396" y="986389"/>
                </a:lnTo>
                <a:lnTo>
                  <a:pt x="1751276" y="986389"/>
                </a:lnTo>
                <a:close/>
                <a:moveTo>
                  <a:pt x="4409" y="5850"/>
                </a:moveTo>
                <a:lnTo>
                  <a:pt x="364409" y="5850"/>
                </a:lnTo>
                <a:lnTo>
                  <a:pt x="1444409" y="5850"/>
                </a:lnTo>
                <a:lnTo>
                  <a:pt x="1444409" y="365850"/>
                </a:lnTo>
                <a:lnTo>
                  <a:pt x="364409" y="365850"/>
                </a:lnTo>
                <a:lnTo>
                  <a:pt x="364409" y="1445850"/>
                </a:lnTo>
                <a:lnTo>
                  <a:pt x="4409" y="1445850"/>
                </a:lnTo>
                <a:lnTo>
                  <a:pt x="4409" y="365850"/>
                </a:lnTo>
                <a:close/>
                <a:moveTo>
                  <a:pt x="2531162" y="0"/>
                </a:moveTo>
                <a:lnTo>
                  <a:pt x="3611162" y="0"/>
                </a:lnTo>
                <a:lnTo>
                  <a:pt x="3971162" y="0"/>
                </a:lnTo>
                <a:lnTo>
                  <a:pt x="3971162" y="360000"/>
                </a:lnTo>
                <a:lnTo>
                  <a:pt x="3971162" y="1440000"/>
                </a:lnTo>
                <a:lnTo>
                  <a:pt x="3611162" y="1440000"/>
                </a:lnTo>
                <a:lnTo>
                  <a:pt x="3611162" y="360000"/>
                </a:lnTo>
                <a:lnTo>
                  <a:pt x="2531162" y="36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xmlns="" id="{A9F6F473-5CB6-426B-B9DE-611B4B6EE1DB}"/>
              </a:ext>
            </a:extLst>
          </p:cNvPr>
          <p:cNvSpPr/>
          <p:nvPr userDrawn="1"/>
        </p:nvSpPr>
        <p:spPr>
          <a:xfrm rot="5400000">
            <a:off x="10385291" y="3603707"/>
            <a:ext cx="455427" cy="456099"/>
          </a:xfrm>
          <a:custGeom>
            <a:avLst/>
            <a:gdLst>
              <a:gd name="connsiteX0" fmla="*/ 42 w 721442"/>
              <a:gd name="connsiteY0" fmla="*/ 522852 h 722507"/>
              <a:gd name="connsiteX1" fmla="*/ 5857 w 721442"/>
              <a:gd name="connsiteY1" fmla="*/ 47329 h 722507"/>
              <a:gd name="connsiteX2" fmla="*/ 53185 w 721442"/>
              <a:gd name="connsiteY2" fmla="*/ 0 h 722507"/>
              <a:gd name="connsiteX3" fmla="*/ 102932 w 721442"/>
              <a:gd name="connsiteY3" fmla="*/ 0 h 722507"/>
              <a:gd name="connsiteX4" fmla="*/ 150260 w 721442"/>
              <a:gd name="connsiteY4" fmla="*/ 47329 h 722507"/>
              <a:gd name="connsiteX5" fmla="*/ 148891 w 721442"/>
              <a:gd name="connsiteY5" fmla="*/ 154199 h 722507"/>
              <a:gd name="connsiteX6" fmla="*/ 148407 w 721442"/>
              <a:gd name="connsiteY6" fmla="*/ 182723 h 722507"/>
              <a:gd name="connsiteX7" fmla="*/ 331751 w 721442"/>
              <a:gd name="connsiteY7" fmla="*/ 177508 h 722507"/>
              <a:gd name="connsiteX8" fmla="*/ 527686 w 721442"/>
              <a:gd name="connsiteY8" fmla="*/ 167574 h 722507"/>
              <a:gd name="connsiteX9" fmla="*/ 467883 w 721442"/>
              <a:gd name="connsiteY9" fmla="*/ 53046 h 722507"/>
              <a:gd name="connsiteX10" fmla="*/ 721421 w 721442"/>
              <a:gd name="connsiteY10" fmla="*/ 129085 h 722507"/>
              <a:gd name="connsiteX11" fmla="*/ 547357 w 721442"/>
              <a:gd name="connsiteY11" fmla="*/ 287593 h 722507"/>
              <a:gd name="connsiteX12" fmla="*/ 146593 w 721442"/>
              <a:gd name="connsiteY12" fmla="*/ 294469 h 722507"/>
              <a:gd name="connsiteX13" fmla="*/ 146309 w 721442"/>
              <a:gd name="connsiteY13" fmla="*/ 312824 h 722507"/>
              <a:gd name="connsiteX14" fmla="*/ 145796 w 721442"/>
              <a:gd name="connsiteY14" fmla="*/ 388895 h 722507"/>
              <a:gd name="connsiteX15" fmla="*/ 145887 w 721442"/>
              <a:gd name="connsiteY15" fmla="*/ 417641 h 722507"/>
              <a:gd name="connsiteX16" fmla="*/ 564076 w 721442"/>
              <a:gd name="connsiteY16" fmla="*/ 417641 h 722507"/>
              <a:gd name="connsiteX17" fmla="*/ 719692 w 721442"/>
              <a:gd name="connsiteY17" fmla="*/ 543229 h 722507"/>
              <a:gd name="connsiteX18" fmla="*/ 631765 w 721442"/>
              <a:gd name="connsiteY18" fmla="*/ 586638 h 722507"/>
              <a:gd name="connsiteX19" fmla="*/ 452578 w 721442"/>
              <a:gd name="connsiteY19" fmla="*/ 524866 h 722507"/>
              <a:gd name="connsiteX20" fmla="*/ 234716 w 721442"/>
              <a:gd name="connsiteY20" fmla="*/ 528410 h 722507"/>
              <a:gd name="connsiteX21" fmla="*/ 147934 w 721442"/>
              <a:gd name="connsiteY21" fmla="*/ 529997 h 722507"/>
              <a:gd name="connsiteX22" fmla="*/ 149842 w 721442"/>
              <a:gd name="connsiteY22" fmla="*/ 554392 h 722507"/>
              <a:gd name="connsiteX23" fmla="*/ 210351 w 721442"/>
              <a:gd name="connsiteY23" fmla="*/ 722507 h 722507"/>
              <a:gd name="connsiteX24" fmla="*/ 42 w 721442"/>
              <a:gd name="connsiteY24" fmla="*/ 522852 h 722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21442" h="722507">
                <a:moveTo>
                  <a:pt x="42" y="522852"/>
                </a:moveTo>
                <a:cubicBezTo>
                  <a:pt x="-605" y="350129"/>
                  <a:pt x="6503" y="220051"/>
                  <a:pt x="5857" y="47329"/>
                </a:cubicBezTo>
                <a:cubicBezTo>
                  <a:pt x="5857" y="21190"/>
                  <a:pt x="27046" y="0"/>
                  <a:pt x="53185" y="0"/>
                </a:cubicBezTo>
                <a:lnTo>
                  <a:pt x="102932" y="0"/>
                </a:lnTo>
                <a:cubicBezTo>
                  <a:pt x="129071" y="0"/>
                  <a:pt x="150260" y="21190"/>
                  <a:pt x="150260" y="47329"/>
                </a:cubicBezTo>
                <a:cubicBezTo>
                  <a:pt x="149853" y="88041"/>
                  <a:pt x="149377" y="122989"/>
                  <a:pt x="148891" y="154199"/>
                </a:cubicBezTo>
                <a:lnTo>
                  <a:pt x="148407" y="182723"/>
                </a:lnTo>
                <a:lnTo>
                  <a:pt x="331751" y="177508"/>
                </a:lnTo>
                <a:cubicBezTo>
                  <a:pt x="397063" y="175650"/>
                  <a:pt x="462374" y="173066"/>
                  <a:pt x="527686" y="167574"/>
                </a:cubicBezTo>
                <a:cubicBezTo>
                  <a:pt x="642817" y="145134"/>
                  <a:pt x="586782" y="11119"/>
                  <a:pt x="467883" y="53046"/>
                </a:cubicBezTo>
                <a:cubicBezTo>
                  <a:pt x="570547" y="-49115"/>
                  <a:pt x="723145" y="18126"/>
                  <a:pt x="721421" y="129085"/>
                </a:cubicBezTo>
                <a:cubicBezTo>
                  <a:pt x="720775" y="181200"/>
                  <a:pt x="734474" y="263637"/>
                  <a:pt x="547357" y="287593"/>
                </a:cubicBezTo>
                <a:lnTo>
                  <a:pt x="146593" y="294469"/>
                </a:lnTo>
                <a:lnTo>
                  <a:pt x="146309" y="312824"/>
                </a:lnTo>
                <a:cubicBezTo>
                  <a:pt x="146013" y="337190"/>
                  <a:pt x="145822" y="361872"/>
                  <a:pt x="145796" y="388895"/>
                </a:cubicBezTo>
                <a:lnTo>
                  <a:pt x="145887" y="417641"/>
                </a:lnTo>
                <a:lnTo>
                  <a:pt x="564076" y="417641"/>
                </a:lnTo>
                <a:cubicBezTo>
                  <a:pt x="676720" y="420465"/>
                  <a:pt x="718804" y="471343"/>
                  <a:pt x="719692" y="543229"/>
                </a:cubicBezTo>
                <a:cubicBezTo>
                  <a:pt x="721183" y="582376"/>
                  <a:pt x="690900" y="608290"/>
                  <a:pt x="631765" y="586638"/>
                </a:cubicBezTo>
                <a:cubicBezTo>
                  <a:pt x="553530" y="556303"/>
                  <a:pt x="540205" y="522675"/>
                  <a:pt x="452578" y="524866"/>
                </a:cubicBezTo>
                <a:cubicBezTo>
                  <a:pt x="380525" y="525785"/>
                  <a:pt x="322260" y="526811"/>
                  <a:pt x="234716" y="528410"/>
                </a:cubicBezTo>
                <a:lnTo>
                  <a:pt x="147934" y="529997"/>
                </a:lnTo>
                <a:lnTo>
                  <a:pt x="149842" y="554392"/>
                </a:lnTo>
                <a:cubicBezTo>
                  <a:pt x="166488" y="646104"/>
                  <a:pt x="240698" y="721838"/>
                  <a:pt x="210351" y="722507"/>
                </a:cubicBezTo>
                <a:cubicBezTo>
                  <a:pt x="126033" y="702477"/>
                  <a:pt x="1009" y="637864"/>
                  <a:pt x="42" y="5228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51" name="Frame 1">
            <a:extLst>
              <a:ext uri="{FF2B5EF4-FFF2-40B4-BE49-F238E27FC236}">
                <a16:creationId xmlns:a16="http://schemas.microsoft.com/office/drawing/2014/main" xmlns="" id="{1EA4BFBA-7B1D-4020-A243-8505AEA8FCD8}"/>
              </a:ext>
            </a:extLst>
          </p:cNvPr>
          <p:cNvSpPr/>
          <p:nvPr userDrawn="1"/>
        </p:nvSpPr>
        <p:spPr>
          <a:xfrm>
            <a:off x="9493570" y="1878930"/>
            <a:ext cx="474352" cy="640910"/>
          </a:xfrm>
          <a:custGeom>
            <a:avLst/>
            <a:gdLst/>
            <a:ahLst/>
            <a:cxnLst/>
            <a:rect l="l" t="t" r="r" b="b"/>
            <a:pathLst>
              <a:path w="2823581" h="3962432">
                <a:moveTo>
                  <a:pt x="1366785" y="3230945"/>
                </a:moveTo>
                <a:cubicBezTo>
                  <a:pt x="1292218" y="3230945"/>
                  <a:pt x="1231770" y="3291393"/>
                  <a:pt x="1231770" y="3365960"/>
                </a:cubicBezTo>
                <a:cubicBezTo>
                  <a:pt x="1231770" y="3440527"/>
                  <a:pt x="1292218" y="3500975"/>
                  <a:pt x="1366785" y="3500975"/>
                </a:cubicBezTo>
                <a:cubicBezTo>
                  <a:pt x="1441352" y="3500975"/>
                  <a:pt x="1501800" y="3440527"/>
                  <a:pt x="1501800" y="3365960"/>
                </a:cubicBezTo>
                <a:cubicBezTo>
                  <a:pt x="1501800" y="3291393"/>
                  <a:pt x="1441352" y="3230945"/>
                  <a:pt x="1366785" y="3230945"/>
                </a:cubicBezTo>
                <a:close/>
                <a:moveTo>
                  <a:pt x="1699205" y="3185940"/>
                </a:moveTo>
                <a:cubicBezTo>
                  <a:pt x="1674349" y="3185940"/>
                  <a:pt x="1654200" y="3206089"/>
                  <a:pt x="1654200" y="3230945"/>
                </a:cubicBezTo>
                <a:cubicBezTo>
                  <a:pt x="1654200" y="3255801"/>
                  <a:pt x="1674349" y="3275950"/>
                  <a:pt x="1699205" y="3275950"/>
                </a:cubicBezTo>
                <a:cubicBezTo>
                  <a:pt x="1724061" y="3275950"/>
                  <a:pt x="1744210" y="3255801"/>
                  <a:pt x="1744210" y="3230945"/>
                </a:cubicBezTo>
                <a:cubicBezTo>
                  <a:pt x="1744210" y="3206089"/>
                  <a:pt x="1724061" y="3185940"/>
                  <a:pt x="1699205" y="3185940"/>
                </a:cubicBezTo>
                <a:close/>
                <a:moveTo>
                  <a:pt x="1501800" y="2830204"/>
                </a:moveTo>
                <a:cubicBezTo>
                  <a:pt x="1452089" y="2830204"/>
                  <a:pt x="1411790" y="2870503"/>
                  <a:pt x="1411790" y="2920214"/>
                </a:cubicBezTo>
                <a:cubicBezTo>
                  <a:pt x="1411790" y="2969925"/>
                  <a:pt x="1452089" y="3010224"/>
                  <a:pt x="1501800" y="3010224"/>
                </a:cubicBezTo>
                <a:cubicBezTo>
                  <a:pt x="1551511" y="3010224"/>
                  <a:pt x="1591810" y="2969925"/>
                  <a:pt x="1591810" y="2920214"/>
                </a:cubicBezTo>
                <a:cubicBezTo>
                  <a:pt x="1591810" y="2870503"/>
                  <a:pt x="1551511" y="2830204"/>
                  <a:pt x="1501800" y="2830204"/>
                </a:cubicBezTo>
                <a:close/>
                <a:moveTo>
                  <a:pt x="322536" y="2413264"/>
                </a:moveTo>
                <a:lnTo>
                  <a:pt x="1264147" y="2413264"/>
                </a:lnTo>
                <a:lnTo>
                  <a:pt x="682536" y="3458376"/>
                </a:lnTo>
                <a:lnTo>
                  <a:pt x="898974" y="3458376"/>
                </a:lnTo>
                <a:lnTo>
                  <a:pt x="1480585" y="2413264"/>
                </a:lnTo>
                <a:lnTo>
                  <a:pt x="1978720" y="2413264"/>
                </a:lnTo>
                <a:lnTo>
                  <a:pt x="1978720" y="3628270"/>
                </a:lnTo>
                <a:lnTo>
                  <a:pt x="322536" y="3628270"/>
                </a:lnTo>
                <a:close/>
                <a:moveTo>
                  <a:pt x="322536" y="2153598"/>
                </a:moveTo>
                <a:lnTo>
                  <a:pt x="682536" y="2153598"/>
                </a:lnTo>
                <a:lnTo>
                  <a:pt x="682536" y="2261598"/>
                </a:lnTo>
                <a:lnTo>
                  <a:pt x="322536" y="2261598"/>
                </a:lnTo>
                <a:close/>
                <a:moveTo>
                  <a:pt x="322536" y="1870494"/>
                </a:moveTo>
                <a:lnTo>
                  <a:pt x="826536" y="1870494"/>
                </a:lnTo>
                <a:lnTo>
                  <a:pt x="826536" y="1978494"/>
                </a:lnTo>
                <a:lnTo>
                  <a:pt x="322536" y="1978494"/>
                </a:lnTo>
                <a:close/>
                <a:moveTo>
                  <a:pt x="322536" y="1587391"/>
                </a:moveTo>
                <a:lnTo>
                  <a:pt x="682536" y="1587391"/>
                </a:lnTo>
                <a:lnTo>
                  <a:pt x="682536" y="1695391"/>
                </a:lnTo>
                <a:lnTo>
                  <a:pt x="322536" y="1695391"/>
                </a:lnTo>
                <a:close/>
                <a:moveTo>
                  <a:pt x="322536" y="1304288"/>
                </a:moveTo>
                <a:lnTo>
                  <a:pt x="826536" y="1304288"/>
                </a:lnTo>
                <a:lnTo>
                  <a:pt x="826536" y="1412288"/>
                </a:lnTo>
                <a:lnTo>
                  <a:pt x="322536" y="1412288"/>
                </a:lnTo>
                <a:close/>
                <a:moveTo>
                  <a:pt x="1733633" y="1039034"/>
                </a:moveTo>
                <a:lnTo>
                  <a:pt x="1735422" y="1042133"/>
                </a:lnTo>
                <a:lnTo>
                  <a:pt x="176045" y="1042133"/>
                </a:lnTo>
                <a:lnTo>
                  <a:pt x="176045" y="3786387"/>
                </a:lnTo>
                <a:lnTo>
                  <a:pt x="2128211" y="3786387"/>
                </a:lnTo>
                <a:lnTo>
                  <a:pt x="2128211" y="1722464"/>
                </a:lnTo>
                <a:lnTo>
                  <a:pt x="2131710" y="1728524"/>
                </a:lnTo>
                <a:lnTo>
                  <a:pt x="2527059" y="1040609"/>
                </a:lnTo>
                <a:lnTo>
                  <a:pt x="2244788" y="1040049"/>
                </a:lnTo>
                <a:lnTo>
                  <a:pt x="1480585" y="2413264"/>
                </a:lnTo>
                <a:lnTo>
                  <a:pt x="1264147" y="2413264"/>
                </a:lnTo>
                <a:lnTo>
                  <a:pt x="2028589" y="1039620"/>
                </a:lnTo>
                <a:close/>
                <a:moveTo>
                  <a:pt x="2607143" y="0"/>
                </a:moveTo>
                <a:lnTo>
                  <a:pt x="2823581" y="0"/>
                </a:lnTo>
                <a:lnTo>
                  <a:pt x="2342071" y="865238"/>
                </a:lnTo>
                <a:lnTo>
                  <a:pt x="2823581" y="866194"/>
                </a:lnTo>
                <a:lnTo>
                  <a:pt x="2304256" y="1769829"/>
                </a:lnTo>
                <a:lnTo>
                  <a:pt x="2304256" y="3962432"/>
                </a:lnTo>
                <a:lnTo>
                  <a:pt x="0" y="3962432"/>
                </a:lnTo>
                <a:lnTo>
                  <a:pt x="0" y="866088"/>
                </a:lnTo>
                <a:lnTo>
                  <a:pt x="1767662" y="866088"/>
                </a:lnTo>
                <a:lnTo>
                  <a:pt x="1766512" y="864096"/>
                </a:lnTo>
                <a:lnTo>
                  <a:pt x="2125872" y="86480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8348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457DA700-D493-4724-A7E6-2C18A3598372}"/>
              </a:ext>
            </a:extLst>
          </p:cNvPr>
          <p:cNvGrpSpPr/>
          <p:nvPr userDrawn="1"/>
        </p:nvGrpSpPr>
        <p:grpSpPr>
          <a:xfrm flipH="1">
            <a:off x="592779" y="1333500"/>
            <a:ext cx="4034462" cy="4935026"/>
            <a:chOff x="6446339" y="1280897"/>
            <a:chExt cx="4320717" cy="5285178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0315FDDC-CB08-4F29-898E-B915DE387084}"/>
                </a:ext>
              </a:extLst>
            </p:cNvPr>
            <p:cNvSpPr/>
            <p:nvPr/>
          </p:nvSpPr>
          <p:spPr>
            <a:xfrm>
              <a:off x="7360122" y="5629227"/>
              <a:ext cx="2033648" cy="936848"/>
            </a:xfrm>
            <a:custGeom>
              <a:avLst/>
              <a:gdLst>
                <a:gd name="connsiteX0" fmla="*/ 448273 w 847725"/>
                <a:gd name="connsiteY0" fmla="*/ 7144 h 390525"/>
                <a:gd name="connsiteX1" fmla="*/ 464466 w 847725"/>
                <a:gd name="connsiteY1" fmla="*/ 184309 h 390525"/>
                <a:gd name="connsiteX2" fmla="*/ 452083 w 847725"/>
                <a:gd name="connsiteY2" fmla="*/ 224314 h 390525"/>
                <a:gd name="connsiteX3" fmla="*/ 352071 w 847725"/>
                <a:gd name="connsiteY3" fmla="*/ 269081 h 390525"/>
                <a:gd name="connsiteX4" fmla="*/ 30126 w 847725"/>
                <a:gd name="connsiteY4" fmla="*/ 283369 h 390525"/>
                <a:gd name="connsiteX5" fmla="*/ 7266 w 847725"/>
                <a:gd name="connsiteY5" fmla="*/ 285274 h 390525"/>
                <a:gd name="connsiteX6" fmla="*/ 12981 w 847725"/>
                <a:gd name="connsiteY6" fmla="*/ 292894 h 390525"/>
                <a:gd name="connsiteX7" fmla="*/ 439701 w 847725"/>
                <a:gd name="connsiteY7" fmla="*/ 384334 h 390525"/>
                <a:gd name="connsiteX8" fmla="*/ 455893 w 847725"/>
                <a:gd name="connsiteY8" fmla="*/ 385286 h 390525"/>
                <a:gd name="connsiteX9" fmla="*/ 829273 w 847725"/>
                <a:gd name="connsiteY9" fmla="*/ 321469 h 390525"/>
                <a:gd name="connsiteX10" fmla="*/ 797841 w 847725"/>
                <a:gd name="connsiteY10" fmla="*/ 52864 h 390525"/>
                <a:gd name="connsiteX11" fmla="*/ 448273 w 847725"/>
                <a:gd name="connsiteY11" fmla="*/ 7144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725" h="390525">
                  <a:moveTo>
                    <a:pt x="448273" y="7144"/>
                  </a:moveTo>
                  <a:cubicBezTo>
                    <a:pt x="460656" y="89059"/>
                    <a:pt x="469228" y="136684"/>
                    <a:pt x="464466" y="184309"/>
                  </a:cubicBezTo>
                  <a:cubicBezTo>
                    <a:pt x="463513" y="196691"/>
                    <a:pt x="460656" y="208121"/>
                    <a:pt x="452083" y="224314"/>
                  </a:cubicBezTo>
                  <a:cubicBezTo>
                    <a:pt x="433033" y="261461"/>
                    <a:pt x="379693" y="268129"/>
                    <a:pt x="352071" y="269081"/>
                  </a:cubicBezTo>
                  <a:cubicBezTo>
                    <a:pt x="256821" y="270986"/>
                    <a:pt x="63463" y="282416"/>
                    <a:pt x="30126" y="283369"/>
                  </a:cubicBezTo>
                  <a:cubicBezTo>
                    <a:pt x="26316" y="283369"/>
                    <a:pt x="5361" y="283369"/>
                    <a:pt x="7266" y="285274"/>
                  </a:cubicBezTo>
                  <a:cubicBezTo>
                    <a:pt x="8218" y="286226"/>
                    <a:pt x="12981" y="292894"/>
                    <a:pt x="12981" y="292894"/>
                  </a:cubicBezTo>
                  <a:cubicBezTo>
                    <a:pt x="24411" y="308134"/>
                    <a:pt x="381598" y="373856"/>
                    <a:pt x="439701" y="384334"/>
                  </a:cubicBezTo>
                  <a:cubicBezTo>
                    <a:pt x="445416" y="385286"/>
                    <a:pt x="450178" y="385286"/>
                    <a:pt x="455893" y="385286"/>
                  </a:cubicBezTo>
                  <a:cubicBezTo>
                    <a:pt x="508281" y="381476"/>
                    <a:pt x="794983" y="355759"/>
                    <a:pt x="829273" y="321469"/>
                  </a:cubicBezTo>
                  <a:cubicBezTo>
                    <a:pt x="870231" y="279559"/>
                    <a:pt x="827368" y="142399"/>
                    <a:pt x="797841" y="52864"/>
                  </a:cubicBezTo>
                  <a:cubicBezTo>
                    <a:pt x="810223" y="42386"/>
                    <a:pt x="634963" y="21431"/>
                    <a:pt x="448273" y="7144"/>
                  </a:cubicBez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718ED047-E415-4002-A4AF-11B7D0A2933D}"/>
                </a:ext>
              </a:extLst>
            </p:cNvPr>
            <p:cNvSpPr/>
            <p:nvPr/>
          </p:nvSpPr>
          <p:spPr>
            <a:xfrm>
              <a:off x="7358820" y="5629227"/>
              <a:ext cx="1987948" cy="913998"/>
            </a:xfrm>
            <a:custGeom>
              <a:avLst/>
              <a:gdLst>
                <a:gd name="connsiteX0" fmla="*/ 436434 w 828675"/>
                <a:gd name="connsiteY0" fmla="*/ 7144 h 381000"/>
                <a:gd name="connsiteX1" fmla="*/ 452626 w 828675"/>
                <a:gd name="connsiteY1" fmla="*/ 178594 h 381000"/>
                <a:gd name="connsiteX2" fmla="*/ 440244 w 828675"/>
                <a:gd name="connsiteY2" fmla="*/ 217646 h 381000"/>
                <a:gd name="connsiteX3" fmla="*/ 342136 w 828675"/>
                <a:gd name="connsiteY3" fmla="*/ 260509 h 381000"/>
                <a:gd name="connsiteX4" fmla="*/ 11619 w 828675"/>
                <a:gd name="connsiteY4" fmla="*/ 281464 h 381000"/>
                <a:gd name="connsiteX5" fmla="*/ 428814 w 828675"/>
                <a:gd name="connsiteY5" fmla="*/ 372904 h 381000"/>
                <a:gd name="connsiteX6" fmla="*/ 444054 w 828675"/>
                <a:gd name="connsiteY6" fmla="*/ 373856 h 381000"/>
                <a:gd name="connsiteX7" fmla="*/ 813624 w 828675"/>
                <a:gd name="connsiteY7" fmla="*/ 311944 h 381000"/>
                <a:gd name="connsiteX8" fmla="*/ 782191 w 828675"/>
                <a:gd name="connsiteY8" fmla="*/ 52864 h 381000"/>
                <a:gd name="connsiteX9" fmla="*/ 436434 w 828675"/>
                <a:gd name="connsiteY9" fmla="*/ 7144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8675" h="381000">
                  <a:moveTo>
                    <a:pt x="436434" y="7144"/>
                  </a:moveTo>
                  <a:cubicBezTo>
                    <a:pt x="448816" y="86201"/>
                    <a:pt x="457389" y="131921"/>
                    <a:pt x="452626" y="178594"/>
                  </a:cubicBezTo>
                  <a:cubicBezTo>
                    <a:pt x="451674" y="190976"/>
                    <a:pt x="448816" y="201454"/>
                    <a:pt x="440244" y="217646"/>
                  </a:cubicBezTo>
                  <a:cubicBezTo>
                    <a:pt x="421194" y="252889"/>
                    <a:pt x="367854" y="260509"/>
                    <a:pt x="342136" y="260509"/>
                  </a:cubicBezTo>
                  <a:cubicBezTo>
                    <a:pt x="269746" y="262414"/>
                    <a:pt x="43051" y="274796"/>
                    <a:pt x="11619" y="281464"/>
                  </a:cubicBezTo>
                  <a:cubicBezTo>
                    <a:pt x="-39816" y="292894"/>
                    <a:pt x="367854" y="362426"/>
                    <a:pt x="428814" y="372904"/>
                  </a:cubicBezTo>
                  <a:cubicBezTo>
                    <a:pt x="433576" y="373856"/>
                    <a:pt x="439291" y="373856"/>
                    <a:pt x="444054" y="373856"/>
                  </a:cubicBezTo>
                  <a:cubicBezTo>
                    <a:pt x="494536" y="370046"/>
                    <a:pt x="779334" y="346234"/>
                    <a:pt x="813624" y="311944"/>
                  </a:cubicBezTo>
                  <a:cubicBezTo>
                    <a:pt x="853629" y="271939"/>
                    <a:pt x="811719" y="139541"/>
                    <a:pt x="782191" y="52864"/>
                  </a:cubicBezTo>
                  <a:cubicBezTo>
                    <a:pt x="793621" y="41434"/>
                    <a:pt x="620266" y="20479"/>
                    <a:pt x="436434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A95A626E-BA13-409F-A2BA-1FCB370FDB9B}"/>
                </a:ext>
              </a:extLst>
            </p:cNvPr>
            <p:cNvSpPr/>
            <p:nvPr/>
          </p:nvSpPr>
          <p:spPr>
            <a:xfrm>
              <a:off x="6448412" y="1280897"/>
              <a:ext cx="4318644" cy="4592842"/>
            </a:xfrm>
            <a:custGeom>
              <a:avLst/>
              <a:gdLst>
                <a:gd name="connsiteX0" fmla="*/ 1610322 w 1800225"/>
                <a:gd name="connsiteY0" fmla="*/ 1912136 h 1914525"/>
                <a:gd name="connsiteX1" fmla="*/ 53937 w 1800225"/>
                <a:gd name="connsiteY1" fmla="*/ 1736876 h 1914525"/>
                <a:gd name="connsiteX2" fmla="*/ 7264 w 1800225"/>
                <a:gd name="connsiteY2" fmla="*/ 1681631 h 1914525"/>
                <a:gd name="connsiteX3" fmla="*/ 66319 w 1800225"/>
                <a:gd name="connsiteY3" fmla="*/ 529106 h 1914525"/>
                <a:gd name="connsiteX4" fmla="*/ 107277 w 1800225"/>
                <a:gd name="connsiteY4" fmla="*/ 432903 h 1914525"/>
                <a:gd name="connsiteX5" fmla="*/ 1729384 w 1800225"/>
                <a:gd name="connsiteY5" fmla="*/ 9041 h 1914525"/>
                <a:gd name="connsiteX6" fmla="*/ 1797012 w 1800225"/>
                <a:gd name="connsiteY6" fmla="*/ 63333 h 1914525"/>
                <a:gd name="connsiteX7" fmla="*/ 1691284 w 1800225"/>
                <a:gd name="connsiteY7" fmla="*/ 1844508 h 1914525"/>
                <a:gd name="connsiteX8" fmla="*/ 1610322 w 1800225"/>
                <a:gd name="connsiteY8" fmla="*/ 1912136 h 191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0225" h="1914525">
                  <a:moveTo>
                    <a:pt x="1610322" y="1912136"/>
                  </a:moveTo>
                  <a:lnTo>
                    <a:pt x="53937" y="1736876"/>
                  </a:lnTo>
                  <a:cubicBezTo>
                    <a:pt x="26314" y="1734018"/>
                    <a:pt x="5359" y="1709253"/>
                    <a:pt x="7264" y="1681631"/>
                  </a:cubicBezTo>
                  <a:lnTo>
                    <a:pt x="66319" y="529106"/>
                  </a:lnTo>
                  <a:cubicBezTo>
                    <a:pt x="68224" y="458621"/>
                    <a:pt x="84417" y="438618"/>
                    <a:pt x="107277" y="432903"/>
                  </a:cubicBezTo>
                  <a:lnTo>
                    <a:pt x="1729384" y="9041"/>
                  </a:lnTo>
                  <a:cubicBezTo>
                    <a:pt x="1764627" y="-484"/>
                    <a:pt x="1798917" y="27138"/>
                    <a:pt x="1797012" y="63333"/>
                  </a:cubicBezTo>
                  <a:lnTo>
                    <a:pt x="1691284" y="1844508"/>
                  </a:lnTo>
                  <a:cubicBezTo>
                    <a:pt x="1687474" y="1885466"/>
                    <a:pt x="1651279" y="1915946"/>
                    <a:pt x="1610322" y="1912136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E8248B3A-FAE1-4F80-BB8B-D195C0E2A022}"/>
                </a:ext>
              </a:extLst>
            </p:cNvPr>
            <p:cNvSpPr/>
            <p:nvPr/>
          </p:nvSpPr>
          <p:spPr>
            <a:xfrm>
              <a:off x="6464696" y="1280897"/>
              <a:ext cx="4250094" cy="3998744"/>
            </a:xfrm>
            <a:custGeom>
              <a:avLst/>
              <a:gdLst>
                <a:gd name="connsiteX0" fmla="*/ 1678781 w 1771650"/>
                <a:gd name="connsiteY0" fmla="*/ 1664486 h 1666875"/>
                <a:gd name="connsiteX1" fmla="*/ 7144 w 1771650"/>
                <a:gd name="connsiteY1" fmla="*/ 1552091 h 1666875"/>
                <a:gd name="connsiteX2" fmla="*/ 58579 w 1771650"/>
                <a:gd name="connsiteY2" fmla="*/ 482433 h 1666875"/>
                <a:gd name="connsiteX3" fmla="*/ 98584 w 1771650"/>
                <a:gd name="connsiteY3" fmla="*/ 432903 h 1666875"/>
                <a:gd name="connsiteX4" fmla="*/ 1705451 w 1771650"/>
                <a:gd name="connsiteY4" fmla="*/ 9041 h 1666875"/>
                <a:gd name="connsiteX5" fmla="*/ 1772126 w 1771650"/>
                <a:gd name="connsiteY5" fmla="*/ 63333 h 1666875"/>
                <a:gd name="connsiteX6" fmla="*/ 1678781 w 1771650"/>
                <a:gd name="connsiteY6" fmla="*/ 1664486 h 16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1650" h="1666875">
                  <a:moveTo>
                    <a:pt x="1678781" y="1664486"/>
                  </a:moveTo>
                  <a:lnTo>
                    <a:pt x="7144" y="1552091"/>
                  </a:lnTo>
                  <a:lnTo>
                    <a:pt x="58579" y="482433"/>
                  </a:lnTo>
                  <a:cubicBezTo>
                    <a:pt x="59531" y="459573"/>
                    <a:pt x="75724" y="439571"/>
                    <a:pt x="98584" y="432903"/>
                  </a:cubicBezTo>
                  <a:lnTo>
                    <a:pt x="1705451" y="9041"/>
                  </a:lnTo>
                  <a:cubicBezTo>
                    <a:pt x="1740694" y="-484"/>
                    <a:pt x="1774984" y="27138"/>
                    <a:pt x="1772126" y="63333"/>
                  </a:cubicBezTo>
                  <a:lnTo>
                    <a:pt x="1678781" y="1664486"/>
                  </a:lnTo>
                  <a:close/>
                </a:path>
              </a:pathLst>
            </a:custGeom>
            <a:solidFill>
              <a:srgbClr val="1A1A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EC73273F-F0D9-4D38-B99A-17BF52577CFE}"/>
                </a:ext>
              </a:extLst>
            </p:cNvPr>
            <p:cNvSpPr/>
            <p:nvPr/>
          </p:nvSpPr>
          <p:spPr>
            <a:xfrm>
              <a:off x="6572092" y="1577928"/>
              <a:ext cx="3907345" cy="3404644"/>
            </a:xfrm>
            <a:custGeom>
              <a:avLst/>
              <a:gdLst>
                <a:gd name="connsiteX0" fmla="*/ 1539716 w 1628775"/>
                <a:gd name="connsiteY0" fmla="*/ 1416844 h 1419225"/>
                <a:gd name="connsiteX1" fmla="*/ 7144 w 1628775"/>
                <a:gd name="connsiteY1" fmla="*/ 1357789 h 1419225"/>
                <a:gd name="connsiteX2" fmla="*/ 57626 w 1628775"/>
                <a:gd name="connsiteY2" fmla="*/ 363379 h 1419225"/>
                <a:gd name="connsiteX3" fmla="*/ 1628299 w 1628775"/>
                <a:gd name="connsiteY3" fmla="*/ 7144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8775" h="1419225">
                  <a:moveTo>
                    <a:pt x="1539716" y="1416844"/>
                  </a:moveTo>
                  <a:lnTo>
                    <a:pt x="7144" y="1357789"/>
                  </a:lnTo>
                  <a:lnTo>
                    <a:pt x="57626" y="363379"/>
                  </a:lnTo>
                  <a:lnTo>
                    <a:pt x="1628299" y="7144"/>
                  </a:ln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14DA78C4-87F2-446E-AE34-0432570E280A}"/>
                </a:ext>
              </a:extLst>
            </p:cNvPr>
            <p:cNvSpPr/>
            <p:nvPr/>
          </p:nvSpPr>
          <p:spPr>
            <a:xfrm>
              <a:off x="6446339" y="4996281"/>
              <a:ext cx="4044444" cy="868298"/>
            </a:xfrm>
            <a:custGeom>
              <a:avLst/>
              <a:gdLst>
                <a:gd name="connsiteX0" fmla="*/ 13844 w 1685925"/>
                <a:gd name="connsiteY0" fmla="*/ 7144 h 361950"/>
                <a:gd name="connsiteX1" fmla="*/ 7176 w 1685925"/>
                <a:gd name="connsiteY1" fmla="*/ 133826 h 361950"/>
                <a:gd name="connsiteX2" fmla="*/ 53849 w 1685925"/>
                <a:gd name="connsiteY2" fmla="*/ 189071 h 361950"/>
                <a:gd name="connsiteX3" fmla="*/ 1597851 w 1685925"/>
                <a:gd name="connsiteY3" fmla="*/ 363379 h 361950"/>
                <a:gd name="connsiteX4" fmla="*/ 1675956 w 1685925"/>
                <a:gd name="connsiteY4" fmla="*/ 296704 h 361950"/>
                <a:gd name="connsiteX5" fmla="*/ 1686434 w 1685925"/>
                <a:gd name="connsiteY5" fmla="*/ 111919 h 361950"/>
                <a:gd name="connsiteX6" fmla="*/ 13844 w 1685925"/>
                <a:gd name="connsiteY6" fmla="*/ 7144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5925" h="361950">
                  <a:moveTo>
                    <a:pt x="13844" y="7144"/>
                  </a:moveTo>
                  <a:lnTo>
                    <a:pt x="7176" y="133826"/>
                  </a:lnTo>
                  <a:cubicBezTo>
                    <a:pt x="6224" y="161449"/>
                    <a:pt x="26226" y="186214"/>
                    <a:pt x="53849" y="189071"/>
                  </a:cubicBezTo>
                  <a:lnTo>
                    <a:pt x="1597851" y="363379"/>
                  </a:lnTo>
                  <a:cubicBezTo>
                    <a:pt x="1637856" y="368141"/>
                    <a:pt x="1674051" y="337661"/>
                    <a:pt x="1675956" y="296704"/>
                  </a:cubicBezTo>
                  <a:lnTo>
                    <a:pt x="1686434" y="111919"/>
                  </a:lnTo>
                  <a:lnTo>
                    <a:pt x="13844" y="7144"/>
                  </a:ln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201B44D6-F92F-461D-A50C-E9045F317764}"/>
                </a:ext>
              </a:extLst>
            </p:cNvPr>
            <p:cNvSpPr/>
            <p:nvPr/>
          </p:nvSpPr>
          <p:spPr>
            <a:xfrm>
              <a:off x="7715310" y="1593115"/>
              <a:ext cx="2775473" cy="3394037"/>
            </a:xfrm>
            <a:custGeom>
              <a:avLst/>
              <a:gdLst>
                <a:gd name="connsiteX0" fmla="*/ 1425389 w 2775473"/>
                <a:gd name="connsiteY0" fmla="*/ 306593 h 3394037"/>
                <a:gd name="connsiteX1" fmla="*/ 2775473 w 2775473"/>
                <a:gd name="connsiteY1" fmla="*/ 0 h 3394037"/>
                <a:gd name="connsiteX2" fmla="*/ 2565699 w 2775473"/>
                <a:gd name="connsiteY2" fmla="*/ 3394037 h 3394037"/>
                <a:gd name="connsiteX3" fmla="*/ 0 w 2775473"/>
                <a:gd name="connsiteY3" fmla="*/ 3281082 h 3394037"/>
                <a:gd name="connsiteX4" fmla="*/ 1425389 w 2775473"/>
                <a:gd name="connsiteY4" fmla="*/ 306593 h 3394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5473" h="3394037">
                  <a:moveTo>
                    <a:pt x="1425389" y="306593"/>
                  </a:moveTo>
                  <a:lnTo>
                    <a:pt x="2775473" y="0"/>
                  </a:lnTo>
                  <a:lnTo>
                    <a:pt x="2565699" y="3394037"/>
                  </a:lnTo>
                  <a:lnTo>
                    <a:pt x="0" y="3281082"/>
                  </a:lnTo>
                  <a:lnTo>
                    <a:pt x="1425389" y="306593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1" name="Text Placeholder 9">
            <a:extLst>
              <a:ext uri="{FF2B5EF4-FFF2-40B4-BE49-F238E27FC236}">
                <a16:creationId xmlns:a16="http://schemas.microsoft.com/office/drawing/2014/main" xmlns="" id="{8F734703-4A61-4A31-BB9E-0C690EB352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xmlns="" id="{54D90936-42A8-407A-87C1-0A47569609FC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59407" y="1640713"/>
            <a:ext cx="3631408" cy="3157745"/>
          </a:xfrm>
          <a:custGeom>
            <a:avLst/>
            <a:gdLst>
              <a:gd name="connsiteX0" fmla="*/ 0 w 3631408"/>
              <a:gd name="connsiteY0" fmla="*/ 0 h 3157745"/>
              <a:gd name="connsiteX1" fmla="*/ 3518328 w 3631408"/>
              <a:gd name="connsiteY1" fmla="*/ 797970 h 3157745"/>
              <a:gd name="connsiteX2" fmla="*/ 3631408 w 3631408"/>
              <a:gd name="connsiteY2" fmla="*/ 3025461 h 3157745"/>
              <a:gd name="connsiteX3" fmla="*/ 198427 w 3631408"/>
              <a:gd name="connsiteY3" fmla="*/ 3157745 h 3157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1408" h="3157745">
                <a:moveTo>
                  <a:pt x="0" y="0"/>
                </a:moveTo>
                <a:lnTo>
                  <a:pt x="3518328" y="797970"/>
                </a:lnTo>
                <a:lnTo>
                  <a:pt x="3631408" y="3025461"/>
                </a:lnTo>
                <a:lnTo>
                  <a:pt x="198427" y="315774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marR="0" indent="0" algn="ctr" defTabSz="9144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83239325-648E-4C47-A0FE-7713B34A5F6E}"/>
              </a:ext>
            </a:extLst>
          </p:cNvPr>
          <p:cNvGrpSpPr/>
          <p:nvPr userDrawn="1"/>
        </p:nvGrpSpPr>
        <p:grpSpPr>
          <a:xfrm flipV="1">
            <a:off x="5427361" y="1143268"/>
            <a:ext cx="1337278" cy="220479"/>
            <a:chOff x="5809673" y="3008118"/>
            <a:chExt cx="2419398" cy="398889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6C34544F-4AFB-4567-9A14-BD40476D91DB}"/>
                </a:ext>
              </a:extLst>
            </p:cNvPr>
            <p:cNvSpPr/>
            <p:nvPr userDrawn="1"/>
          </p:nvSpPr>
          <p:spPr>
            <a:xfrm>
              <a:off x="5809673" y="3008118"/>
              <a:ext cx="398888" cy="39888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EC347462-2243-4988-88A7-D48FDFC67F8A}"/>
                </a:ext>
              </a:extLst>
            </p:cNvPr>
            <p:cNvSpPr/>
            <p:nvPr userDrawn="1"/>
          </p:nvSpPr>
          <p:spPr>
            <a:xfrm>
              <a:off x="6314801" y="3008118"/>
              <a:ext cx="398888" cy="3988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3AAED053-508E-4B0B-9E07-60D6E23602BC}"/>
                </a:ext>
              </a:extLst>
            </p:cNvPr>
            <p:cNvSpPr/>
            <p:nvPr userDrawn="1"/>
          </p:nvSpPr>
          <p:spPr>
            <a:xfrm>
              <a:off x="6819928" y="3008118"/>
              <a:ext cx="398888" cy="3988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89D32752-7C30-4517-952B-8736B7299F1D}"/>
                </a:ext>
              </a:extLst>
            </p:cNvPr>
            <p:cNvSpPr/>
            <p:nvPr userDrawn="1"/>
          </p:nvSpPr>
          <p:spPr>
            <a:xfrm>
              <a:off x="7325056" y="3008118"/>
              <a:ext cx="398888" cy="39888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D7307619-FF7D-47F2-9979-458DC7E6076E}"/>
                </a:ext>
              </a:extLst>
            </p:cNvPr>
            <p:cNvSpPr/>
            <p:nvPr userDrawn="1"/>
          </p:nvSpPr>
          <p:spPr>
            <a:xfrm>
              <a:off x="7830183" y="3008118"/>
              <a:ext cx="398888" cy="39888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780559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Images &amp;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직사각형 21">
            <a:extLst>
              <a:ext uri="{FF2B5EF4-FFF2-40B4-BE49-F238E27FC236}">
                <a16:creationId xmlns:a16="http://schemas.microsoft.com/office/drawing/2014/main" xmlns="" id="{C0AD03F6-15F2-4D54-8634-F2FD4B876D5D}"/>
              </a:ext>
            </a:extLst>
          </p:cNvPr>
          <p:cNvSpPr/>
          <p:nvPr userDrawn="1"/>
        </p:nvSpPr>
        <p:spPr>
          <a:xfrm>
            <a:off x="0" y="1894646"/>
            <a:ext cx="12191999" cy="30687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그림 개체 틀 25">
            <a:extLst>
              <a:ext uri="{FF2B5EF4-FFF2-40B4-BE49-F238E27FC236}">
                <a16:creationId xmlns:a16="http://schemas.microsoft.com/office/drawing/2014/main" xmlns="" id="{FD1AC33C-0748-4865-932F-6D8BA4643AC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697013" y="52057"/>
            <a:ext cx="6847888" cy="6753884"/>
          </a:xfrm>
          <a:custGeom>
            <a:avLst/>
            <a:gdLst>
              <a:gd name="connsiteX0" fmla="*/ 3704348 w 6847888"/>
              <a:gd name="connsiteY0" fmla="*/ 5 h 6753884"/>
              <a:gd name="connsiteX1" fmla="*/ 4005720 w 6847888"/>
              <a:gd name="connsiteY1" fmla="*/ 361947 h 6753884"/>
              <a:gd name="connsiteX2" fmla="*/ 3756101 w 6847888"/>
              <a:gd name="connsiteY2" fmla="*/ 1075954 h 6753884"/>
              <a:gd name="connsiteX3" fmla="*/ 3808606 w 6847888"/>
              <a:gd name="connsiteY3" fmla="*/ 1408969 h 6753884"/>
              <a:gd name="connsiteX4" fmla="*/ 4102330 w 6847888"/>
              <a:gd name="connsiteY4" fmla="*/ 1405443 h 6753884"/>
              <a:gd name="connsiteX5" fmla="*/ 4189935 w 6847888"/>
              <a:gd name="connsiteY5" fmla="*/ 955591 h 6753884"/>
              <a:gd name="connsiteX6" fmla="*/ 4386903 w 6847888"/>
              <a:gd name="connsiteY6" fmla="*/ 729816 h 6753884"/>
              <a:gd name="connsiteX7" fmla="*/ 4462508 w 6847888"/>
              <a:gd name="connsiteY7" fmla="*/ 1003700 h 6753884"/>
              <a:gd name="connsiteX8" fmla="*/ 4290141 w 6847888"/>
              <a:gd name="connsiteY8" fmla="*/ 1451300 h 6753884"/>
              <a:gd name="connsiteX9" fmla="*/ 4479906 w 6847888"/>
              <a:gd name="connsiteY9" fmla="*/ 1558119 h 6753884"/>
              <a:gd name="connsiteX10" fmla="*/ 4652418 w 6847888"/>
              <a:gd name="connsiteY10" fmla="*/ 1291849 h 6753884"/>
              <a:gd name="connsiteX11" fmla="*/ 4765676 w 6847888"/>
              <a:gd name="connsiteY11" fmla="*/ 714012 h 6753884"/>
              <a:gd name="connsiteX12" fmla="*/ 4799428 w 6847888"/>
              <a:gd name="connsiteY12" fmla="*/ 394967 h 6753884"/>
              <a:gd name="connsiteX13" fmla="*/ 5004194 w 6847888"/>
              <a:gd name="connsiteY13" fmla="*/ 127002 h 6753884"/>
              <a:gd name="connsiteX14" fmla="*/ 5239118 w 6847888"/>
              <a:gd name="connsiteY14" fmla="*/ 192050 h 6753884"/>
              <a:gd name="connsiteX15" fmla="*/ 5208812 w 6847888"/>
              <a:gd name="connsiteY15" fmla="*/ 577136 h 6753884"/>
              <a:gd name="connsiteX16" fmla="*/ 4785928 w 6847888"/>
              <a:gd name="connsiteY16" fmla="*/ 1648852 h 6753884"/>
              <a:gd name="connsiteX17" fmla="*/ 5084152 w 6847888"/>
              <a:gd name="connsiteY17" fmla="*/ 1573924 h 6753884"/>
              <a:gd name="connsiteX18" fmla="*/ 5454388 w 6847888"/>
              <a:gd name="connsiteY18" fmla="*/ 1220876 h 6753884"/>
              <a:gd name="connsiteX19" fmla="*/ 5820412 w 6847888"/>
              <a:gd name="connsiteY19" fmla="*/ 791621 h 6753884"/>
              <a:gd name="connsiteX20" fmla="*/ 6488554 w 6847888"/>
              <a:gd name="connsiteY20" fmla="*/ 699901 h 6753884"/>
              <a:gd name="connsiteX21" fmla="*/ 6192287 w 6847888"/>
              <a:gd name="connsiteY21" fmla="*/ 1353942 h 6753884"/>
              <a:gd name="connsiteX22" fmla="*/ 5480803 w 6847888"/>
              <a:gd name="connsiteY22" fmla="*/ 1591998 h 6753884"/>
              <a:gd name="connsiteX23" fmla="*/ 4996546 w 6847888"/>
              <a:gd name="connsiteY23" fmla="*/ 2136796 h 6753884"/>
              <a:gd name="connsiteX24" fmla="*/ 5316970 w 6847888"/>
              <a:gd name="connsiteY24" fmla="*/ 2261685 h 6753884"/>
              <a:gd name="connsiteX25" fmla="*/ 5832552 w 6847888"/>
              <a:gd name="connsiteY25" fmla="*/ 2059893 h 6753884"/>
              <a:gd name="connsiteX26" fmla="*/ 6198284 w 6847888"/>
              <a:gd name="connsiteY26" fmla="*/ 1721240 h 6753884"/>
              <a:gd name="connsiteX27" fmla="*/ 6511057 w 6847888"/>
              <a:gd name="connsiteY27" fmla="*/ 1787139 h 6753884"/>
              <a:gd name="connsiteX28" fmla="*/ 6338392 w 6847888"/>
              <a:gd name="connsiteY28" fmla="*/ 2109428 h 6753884"/>
              <a:gd name="connsiteX29" fmla="*/ 5894660 w 6847888"/>
              <a:gd name="connsiteY29" fmla="*/ 2187178 h 6753884"/>
              <a:gd name="connsiteX30" fmla="*/ 5350720 w 6847888"/>
              <a:gd name="connsiteY30" fmla="*/ 2509611 h 6753884"/>
              <a:gd name="connsiteX31" fmla="*/ 5337966 w 6847888"/>
              <a:gd name="connsiteY31" fmla="*/ 2841924 h 6753884"/>
              <a:gd name="connsiteX32" fmla="*/ 5722747 w 6847888"/>
              <a:gd name="connsiteY32" fmla="*/ 2939991 h 6753884"/>
              <a:gd name="connsiteX33" fmla="*/ 6365545 w 6847888"/>
              <a:gd name="connsiteY33" fmla="*/ 2659891 h 6753884"/>
              <a:gd name="connsiteX34" fmla="*/ 6772825 w 6847888"/>
              <a:gd name="connsiteY34" fmla="*/ 2757962 h 6753884"/>
              <a:gd name="connsiteX35" fmla="*/ 6450302 w 6847888"/>
              <a:gd name="connsiteY35" fmla="*/ 3041588 h 6753884"/>
              <a:gd name="connsiteX36" fmla="*/ 5794002 w 6847888"/>
              <a:gd name="connsiteY36" fmla="*/ 3061344 h 6753884"/>
              <a:gd name="connsiteX37" fmla="*/ 5566884 w 6847888"/>
              <a:gd name="connsiteY37" fmla="*/ 3295578 h 6753884"/>
              <a:gd name="connsiteX38" fmla="*/ 5924786 w 6847888"/>
              <a:gd name="connsiteY38" fmla="*/ 3470206 h 6753884"/>
              <a:gd name="connsiteX39" fmla="*/ 6646448 w 6847888"/>
              <a:gd name="connsiteY39" fmla="*/ 3568310 h 6753884"/>
              <a:gd name="connsiteX40" fmla="*/ 5957990 w 6847888"/>
              <a:gd name="connsiteY40" fmla="*/ 3543273 h 6753884"/>
              <a:gd name="connsiteX41" fmla="*/ 5679994 w 6847888"/>
              <a:gd name="connsiteY41" fmla="*/ 3559455 h 6753884"/>
              <a:gd name="connsiteX42" fmla="*/ 5639035 w 6847888"/>
              <a:gd name="connsiteY42" fmla="*/ 4035837 h 6753884"/>
              <a:gd name="connsiteX43" fmla="*/ 6838762 w 6847888"/>
              <a:gd name="connsiteY43" fmla="*/ 4397663 h 6753884"/>
              <a:gd name="connsiteX44" fmla="*/ 5833001 w 6847888"/>
              <a:gd name="connsiteY44" fmla="*/ 4238897 h 6753884"/>
              <a:gd name="connsiteX45" fmla="*/ 5215709 w 6847888"/>
              <a:gd name="connsiteY45" fmla="*/ 4274451 h 6753884"/>
              <a:gd name="connsiteX46" fmla="*/ 5136502 w 6847888"/>
              <a:gd name="connsiteY46" fmla="*/ 4515036 h 6753884"/>
              <a:gd name="connsiteX47" fmla="*/ 5480660 w 6847888"/>
              <a:gd name="connsiteY47" fmla="*/ 4848320 h 6753884"/>
              <a:gd name="connsiteX48" fmla="*/ 6101276 w 6847888"/>
              <a:gd name="connsiteY48" fmla="*/ 5412584 h 6753884"/>
              <a:gd name="connsiteX49" fmla="*/ 5335310 w 6847888"/>
              <a:gd name="connsiteY49" fmla="*/ 4941769 h 6753884"/>
              <a:gd name="connsiteX50" fmla="*/ 4887530 w 6847888"/>
              <a:gd name="connsiteY50" fmla="*/ 4918188 h 6753884"/>
              <a:gd name="connsiteX51" fmla="*/ 4721424 w 6847888"/>
              <a:gd name="connsiteY51" fmla="*/ 5309901 h 6753884"/>
              <a:gd name="connsiteX52" fmla="*/ 4794693 w 6847888"/>
              <a:gd name="connsiteY52" fmla="*/ 5776368 h 6753884"/>
              <a:gd name="connsiteX53" fmla="*/ 4843214 w 6847888"/>
              <a:gd name="connsiteY53" fmla="*/ 6753302 h 6753884"/>
              <a:gd name="connsiteX54" fmla="*/ 4621620 w 6847888"/>
              <a:gd name="connsiteY54" fmla="*/ 6003373 h 6753884"/>
              <a:gd name="connsiteX55" fmla="*/ 4542910 w 6847888"/>
              <a:gd name="connsiteY55" fmla="*/ 5278318 h 6753884"/>
              <a:gd name="connsiteX56" fmla="*/ 4284891 w 6847888"/>
              <a:gd name="connsiteY56" fmla="*/ 4931956 h 6753884"/>
              <a:gd name="connsiteX57" fmla="*/ 3901613 w 6847888"/>
              <a:gd name="connsiteY57" fmla="*/ 4940185 h 6753884"/>
              <a:gd name="connsiteX58" fmla="*/ 3718599 w 6847888"/>
              <a:gd name="connsiteY58" fmla="*/ 5262629 h 6753884"/>
              <a:gd name="connsiteX59" fmla="*/ 3768102 w 6847888"/>
              <a:gd name="connsiteY59" fmla="*/ 5681014 h 6753884"/>
              <a:gd name="connsiteX60" fmla="*/ 3541585 w 6847888"/>
              <a:gd name="connsiteY60" fmla="*/ 6112805 h 6753884"/>
              <a:gd name="connsiteX61" fmla="*/ 3390074 w 6847888"/>
              <a:gd name="connsiteY61" fmla="*/ 5647148 h 6753884"/>
              <a:gd name="connsiteX62" fmla="*/ 3530334 w 6847888"/>
              <a:gd name="connsiteY62" fmla="*/ 5252751 h 6753884"/>
              <a:gd name="connsiteX63" fmla="*/ 3438078 w 6847888"/>
              <a:gd name="connsiteY63" fmla="*/ 4904921 h 6753884"/>
              <a:gd name="connsiteX64" fmla="*/ 3123805 w 6847888"/>
              <a:gd name="connsiteY64" fmla="*/ 4837894 h 6753884"/>
              <a:gd name="connsiteX65" fmla="*/ 2747277 w 6847888"/>
              <a:gd name="connsiteY65" fmla="*/ 5184314 h 6753884"/>
              <a:gd name="connsiteX66" fmla="*/ 2508759 w 6847888"/>
              <a:gd name="connsiteY66" fmla="*/ 5867983 h 6753884"/>
              <a:gd name="connsiteX67" fmla="*/ 1877212 w 6847888"/>
              <a:gd name="connsiteY67" fmla="*/ 6254619 h 6753884"/>
              <a:gd name="connsiteX68" fmla="*/ 1793956 w 6847888"/>
              <a:gd name="connsiteY68" fmla="*/ 5594938 h 6753884"/>
              <a:gd name="connsiteX69" fmla="*/ 2825282 w 6847888"/>
              <a:gd name="connsiteY69" fmla="*/ 4769457 h 6753884"/>
              <a:gd name="connsiteX70" fmla="*/ 2843283 w 6847888"/>
              <a:gd name="connsiteY70" fmla="*/ 4338371 h 6753884"/>
              <a:gd name="connsiteX71" fmla="*/ 2509509 w 6847888"/>
              <a:gd name="connsiteY71" fmla="*/ 4184563 h 6753884"/>
              <a:gd name="connsiteX72" fmla="*/ 2145732 w 6847888"/>
              <a:gd name="connsiteY72" fmla="*/ 4312267 h 6753884"/>
              <a:gd name="connsiteX73" fmla="*/ 1745953 w 6847888"/>
              <a:gd name="connsiteY73" fmla="*/ 4757462 h 6753884"/>
              <a:gd name="connsiteX74" fmla="*/ 1410678 w 6847888"/>
              <a:gd name="connsiteY74" fmla="*/ 4810378 h 6753884"/>
              <a:gd name="connsiteX75" fmla="*/ 1519436 w 6847888"/>
              <a:gd name="connsiteY75" fmla="*/ 4450552 h 6753884"/>
              <a:gd name="connsiteX76" fmla="*/ 2177235 w 6847888"/>
              <a:gd name="connsiteY76" fmla="*/ 4061094 h 6753884"/>
              <a:gd name="connsiteX77" fmla="*/ 2236489 w 6847888"/>
              <a:gd name="connsiteY77" fmla="*/ 3792989 h 6753884"/>
              <a:gd name="connsiteX78" fmla="*/ 1943218 w 6847888"/>
              <a:gd name="connsiteY78" fmla="*/ 3725256 h 6753884"/>
              <a:gd name="connsiteX79" fmla="*/ 1646195 w 6847888"/>
              <a:gd name="connsiteY79" fmla="*/ 3769000 h 6753884"/>
              <a:gd name="connsiteX80" fmla="*/ 1475933 w 6847888"/>
              <a:gd name="connsiteY80" fmla="*/ 3821210 h 6753884"/>
              <a:gd name="connsiteX81" fmla="*/ 773301 w 6847888"/>
              <a:gd name="connsiteY81" fmla="*/ 4138496 h 6753884"/>
              <a:gd name="connsiteX82" fmla="*/ 10449 w 6847888"/>
              <a:gd name="connsiteY82" fmla="*/ 4282644 h 6753884"/>
              <a:gd name="connsiteX83" fmla="*/ 698113 w 6847888"/>
              <a:gd name="connsiteY83" fmla="*/ 3885768 h 6753884"/>
              <a:gd name="connsiteX84" fmla="*/ 1569689 w 6847888"/>
              <a:gd name="connsiteY84" fmla="*/ 3693508 h 6753884"/>
              <a:gd name="connsiteX85" fmla="*/ 1871212 w 6847888"/>
              <a:gd name="connsiteY85" fmla="*/ 3598260 h 6753884"/>
              <a:gd name="connsiteX86" fmla="*/ 2129231 w 6847888"/>
              <a:gd name="connsiteY86" fmla="*/ 3361198 h 6753884"/>
              <a:gd name="connsiteX87" fmla="*/ 1946218 w 6847888"/>
              <a:gd name="connsiteY87" fmla="*/ 3168586 h 6753884"/>
              <a:gd name="connsiteX88" fmla="*/ 1078525 w 6847888"/>
              <a:gd name="connsiteY88" fmla="*/ 3261717 h 6753884"/>
              <a:gd name="connsiteX89" fmla="*/ 355264 w 6847888"/>
              <a:gd name="connsiteY89" fmla="*/ 3077920 h 6753884"/>
              <a:gd name="connsiteX90" fmla="*/ 1270418 w 6847888"/>
              <a:gd name="connsiteY90" fmla="*/ 3019717 h 6753884"/>
              <a:gd name="connsiteX91" fmla="*/ 1876462 w 6847888"/>
              <a:gd name="connsiteY91" fmla="*/ 2963274 h 6753884"/>
              <a:gd name="connsiteX92" fmla="*/ 2046289 w 6847888"/>
              <a:gd name="connsiteY92" fmla="*/ 2552361 h 6753884"/>
              <a:gd name="connsiteX93" fmla="*/ 1608020 w 6847888"/>
              <a:gd name="connsiteY93" fmla="*/ 2243943 h 6753884"/>
              <a:gd name="connsiteX94" fmla="*/ 884360 w 6847888"/>
              <a:gd name="connsiteY94" fmla="*/ 1671796 h 6753884"/>
              <a:gd name="connsiteX95" fmla="*/ 1677807 w 6847888"/>
              <a:gd name="connsiteY95" fmla="*/ 2125859 h 6753884"/>
              <a:gd name="connsiteX96" fmla="*/ 2480999 w 6847888"/>
              <a:gd name="connsiteY96" fmla="*/ 2291025 h 6753884"/>
              <a:gd name="connsiteX97" fmla="*/ 2789337 w 6847888"/>
              <a:gd name="connsiteY97" fmla="*/ 1973660 h 6753884"/>
              <a:gd name="connsiteX98" fmla="*/ 2605228 w 6847888"/>
              <a:gd name="connsiteY98" fmla="*/ 1554212 h 6753884"/>
              <a:gd name="connsiteX99" fmla="*/ 1886011 w 6847888"/>
              <a:gd name="connsiteY99" fmla="*/ 841920 h 6753884"/>
              <a:gd name="connsiteX100" fmla="*/ 2701797 w 6847888"/>
              <a:gd name="connsiteY100" fmla="*/ 1488981 h 6753884"/>
              <a:gd name="connsiteX101" fmla="*/ 3003046 w 6847888"/>
              <a:gd name="connsiteY101" fmla="*/ 1694006 h 6753884"/>
              <a:gd name="connsiteX102" fmla="*/ 3172858 w 6847888"/>
              <a:gd name="connsiteY102" fmla="*/ 1616116 h 6753884"/>
              <a:gd name="connsiteX103" fmla="*/ 3170310 w 6847888"/>
              <a:gd name="connsiteY103" fmla="*/ 1323597 h 6753884"/>
              <a:gd name="connsiteX104" fmla="*/ 2928026 w 6847888"/>
              <a:gd name="connsiteY104" fmla="*/ 677624 h 6753884"/>
              <a:gd name="connsiteX105" fmla="*/ 3225507 w 6847888"/>
              <a:gd name="connsiteY105" fmla="*/ 1291714 h 6753884"/>
              <a:gd name="connsiteX106" fmla="*/ 3426679 w 6847888"/>
              <a:gd name="connsiteY106" fmla="*/ 1486720 h 6753884"/>
              <a:gd name="connsiteX107" fmla="*/ 3527334 w 6847888"/>
              <a:gd name="connsiteY107" fmla="*/ 1399091 h 6753884"/>
              <a:gd name="connsiteX108" fmla="*/ 3537085 w 6847888"/>
              <a:gd name="connsiteY108" fmla="*/ 1104881 h 6753884"/>
              <a:gd name="connsiteX109" fmla="*/ 3372073 w 6847888"/>
              <a:gd name="connsiteY109" fmla="*/ 293510 h 6753884"/>
              <a:gd name="connsiteX110" fmla="*/ 3704348 w 6847888"/>
              <a:gd name="connsiteY110" fmla="*/ 5 h 6753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6847888" h="6753884">
                <a:moveTo>
                  <a:pt x="3704348" y="5"/>
                </a:moveTo>
                <a:cubicBezTo>
                  <a:pt x="3810646" y="-809"/>
                  <a:pt x="4026723" y="117124"/>
                  <a:pt x="4005720" y="361947"/>
                </a:cubicBezTo>
                <a:cubicBezTo>
                  <a:pt x="3986743" y="580216"/>
                  <a:pt x="3787229" y="901450"/>
                  <a:pt x="3756101" y="1075954"/>
                </a:cubicBezTo>
                <a:cubicBezTo>
                  <a:pt x="3742751" y="1176844"/>
                  <a:pt x="3745600" y="1330654"/>
                  <a:pt x="3808606" y="1408969"/>
                </a:cubicBezTo>
                <a:cubicBezTo>
                  <a:pt x="3880610" y="1486578"/>
                  <a:pt x="4030324" y="1512685"/>
                  <a:pt x="4102330" y="1405443"/>
                </a:cubicBezTo>
                <a:cubicBezTo>
                  <a:pt x="4185586" y="1287617"/>
                  <a:pt x="4206888" y="1092324"/>
                  <a:pt x="4189935" y="955591"/>
                </a:cubicBezTo>
                <a:cubicBezTo>
                  <a:pt x="4179856" y="789440"/>
                  <a:pt x="4293168" y="715308"/>
                  <a:pt x="4386903" y="729816"/>
                </a:cubicBezTo>
                <a:cubicBezTo>
                  <a:pt x="4480638" y="744325"/>
                  <a:pt x="4529242" y="877503"/>
                  <a:pt x="4462508" y="1003700"/>
                </a:cubicBezTo>
                <a:cubicBezTo>
                  <a:pt x="4392324" y="1120160"/>
                  <a:pt x="4279766" y="1338885"/>
                  <a:pt x="4290141" y="1451300"/>
                </a:cubicBezTo>
                <a:cubicBezTo>
                  <a:pt x="4288366" y="1524678"/>
                  <a:pt x="4391924" y="1561977"/>
                  <a:pt x="4479906" y="1558119"/>
                </a:cubicBezTo>
                <a:cubicBezTo>
                  <a:pt x="4599916" y="1551769"/>
                  <a:pt x="4630666" y="1394858"/>
                  <a:pt x="4652418" y="1291849"/>
                </a:cubicBezTo>
                <a:cubicBezTo>
                  <a:pt x="4692172" y="1095709"/>
                  <a:pt x="4755176" y="909446"/>
                  <a:pt x="4765676" y="714012"/>
                </a:cubicBezTo>
                <a:cubicBezTo>
                  <a:pt x="4790178" y="564532"/>
                  <a:pt x="4759676" y="492802"/>
                  <a:pt x="4799428" y="394967"/>
                </a:cubicBezTo>
                <a:cubicBezTo>
                  <a:pt x="4841432" y="238337"/>
                  <a:pt x="4931439" y="146757"/>
                  <a:pt x="5004194" y="127002"/>
                </a:cubicBezTo>
                <a:cubicBezTo>
                  <a:pt x="5150010" y="75499"/>
                  <a:pt x="5211817" y="169191"/>
                  <a:pt x="5239118" y="192050"/>
                </a:cubicBezTo>
                <a:cubicBezTo>
                  <a:pt x="5299674" y="250846"/>
                  <a:pt x="5296994" y="393292"/>
                  <a:pt x="5208812" y="577136"/>
                </a:cubicBezTo>
                <a:cubicBezTo>
                  <a:pt x="5067800" y="821536"/>
                  <a:pt x="4525658" y="1443540"/>
                  <a:pt x="4785928" y="1648852"/>
                </a:cubicBezTo>
                <a:cubicBezTo>
                  <a:pt x="4920938" y="1725051"/>
                  <a:pt x="5009743" y="1637420"/>
                  <a:pt x="5084152" y="1573924"/>
                </a:cubicBezTo>
                <a:cubicBezTo>
                  <a:pt x="5127654" y="1540058"/>
                  <a:pt x="5352230" y="1344488"/>
                  <a:pt x="5454388" y="1220876"/>
                </a:cubicBezTo>
                <a:cubicBezTo>
                  <a:pt x="5595400" y="1069185"/>
                  <a:pt x="5664252" y="970828"/>
                  <a:pt x="5820412" y="791621"/>
                </a:cubicBezTo>
                <a:cubicBezTo>
                  <a:pt x="5968922" y="636402"/>
                  <a:pt x="6229786" y="490356"/>
                  <a:pt x="6488554" y="699901"/>
                </a:cubicBezTo>
                <a:cubicBezTo>
                  <a:pt x="6742073" y="1018099"/>
                  <a:pt x="6400803" y="1304555"/>
                  <a:pt x="6192287" y="1353942"/>
                </a:cubicBezTo>
                <a:cubicBezTo>
                  <a:pt x="5889261" y="1436635"/>
                  <a:pt x="5698873" y="1491549"/>
                  <a:pt x="5480803" y="1591998"/>
                </a:cubicBezTo>
                <a:cubicBezTo>
                  <a:pt x="5253910" y="1696510"/>
                  <a:pt x="4931590" y="1809017"/>
                  <a:pt x="4996546" y="2136796"/>
                </a:cubicBezTo>
                <a:cubicBezTo>
                  <a:pt x="5046203" y="2240795"/>
                  <a:pt x="5220216" y="2280734"/>
                  <a:pt x="5316970" y="2261685"/>
                </a:cubicBezTo>
                <a:cubicBezTo>
                  <a:pt x="5465506" y="2226691"/>
                  <a:pt x="5685666" y="2149966"/>
                  <a:pt x="5832552" y="2059893"/>
                </a:cubicBezTo>
                <a:cubicBezTo>
                  <a:pt x="5944310" y="1983412"/>
                  <a:pt x="6085200" y="1766699"/>
                  <a:pt x="6198284" y="1721240"/>
                </a:cubicBezTo>
                <a:cubicBezTo>
                  <a:pt x="6311367" y="1675781"/>
                  <a:pt x="6409799" y="1653087"/>
                  <a:pt x="6511057" y="1787139"/>
                </a:cubicBezTo>
                <a:cubicBezTo>
                  <a:pt x="6586814" y="1937277"/>
                  <a:pt x="6450153" y="2050727"/>
                  <a:pt x="6338392" y="2109428"/>
                </a:cubicBezTo>
                <a:cubicBezTo>
                  <a:pt x="6216682" y="2164201"/>
                  <a:pt x="6007516" y="2152934"/>
                  <a:pt x="5894660" y="2187178"/>
                </a:cubicBezTo>
                <a:cubicBezTo>
                  <a:pt x="5781804" y="2221422"/>
                  <a:pt x="5522488" y="2346487"/>
                  <a:pt x="5350720" y="2509611"/>
                </a:cubicBezTo>
                <a:cubicBezTo>
                  <a:pt x="5241060" y="2619816"/>
                  <a:pt x="5275712" y="2737504"/>
                  <a:pt x="5337966" y="2841924"/>
                </a:cubicBezTo>
                <a:cubicBezTo>
                  <a:pt x="5400220" y="2946343"/>
                  <a:pt x="5592838" y="2982464"/>
                  <a:pt x="5722747" y="2939991"/>
                </a:cubicBezTo>
                <a:cubicBezTo>
                  <a:pt x="5947168" y="2871978"/>
                  <a:pt x="6241035" y="2686984"/>
                  <a:pt x="6365545" y="2659891"/>
                </a:cubicBezTo>
                <a:cubicBezTo>
                  <a:pt x="6512556" y="2630965"/>
                  <a:pt x="6751074" y="2582282"/>
                  <a:pt x="6772825" y="2757962"/>
                </a:cubicBezTo>
                <a:cubicBezTo>
                  <a:pt x="6792326" y="2934346"/>
                  <a:pt x="6647566" y="3011956"/>
                  <a:pt x="6450302" y="3041588"/>
                </a:cubicBezTo>
                <a:cubicBezTo>
                  <a:pt x="6314542" y="3061344"/>
                  <a:pt x="6067777" y="3008996"/>
                  <a:pt x="5794002" y="3061344"/>
                </a:cubicBezTo>
                <a:cubicBezTo>
                  <a:pt x="5694092" y="3093797"/>
                  <a:pt x="5565984" y="3135708"/>
                  <a:pt x="5566884" y="3295578"/>
                </a:cubicBezTo>
                <a:cubicBezTo>
                  <a:pt x="5584136" y="3394602"/>
                  <a:pt x="5764046" y="3461148"/>
                  <a:pt x="5924786" y="3470206"/>
                </a:cubicBezTo>
                <a:cubicBezTo>
                  <a:pt x="6241250" y="3470455"/>
                  <a:pt x="6675030" y="3353870"/>
                  <a:pt x="6646448" y="3568310"/>
                </a:cubicBezTo>
                <a:cubicBezTo>
                  <a:pt x="6606736" y="3806610"/>
                  <a:pt x="6208178" y="3558109"/>
                  <a:pt x="5957990" y="3543273"/>
                </a:cubicBezTo>
                <a:cubicBezTo>
                  <a:pt x="5890802" y="3537398"/>
                  <a:pt x="5745062" y="3544992"/>
                  <a:pt x="5679994" y="3559455"/>
                </a:cubicBezTo>
                <a:cubicBezTo>
                  <a:pt x="5453044" y="3598970"/>
                  <a:pt x="5291757" y="3892894"/>
                  <a:pt x="5639035" y="4035837"/>
                </a:cubicBezTo>
                <a:cubicBezTo>
                  <a:pt x="5961740" y="4167682"/>
                  <a:pt x="6953080" y="3913801"/>
                  <a:pt x="6838762" y="4397663"/>
                </a:cubicBezTo>
                <a:cubicBezTo>
                  <a:pt x="6705978" y="4839592"/>
                  <a:pt x="6223310" y="4344608"/>
                  <a:pt x="5833001" y="4238897"/>
                </a:cubicBezTo>
                <a:cubicBezTo>
                  <a:pt x="5646234" y="4186402"/>
                  <a:pt x="5306312" y="4159727"/>
                  <a:pt x="5215709" y="4274451"/>
                </a:cubicBezTo>
                <a:cubicBezTo>
                  <a:pt x="5163956" y="4333010"/>
                  <a:pt x="5115501" y="4416966"/>
                  <a:pt x="5136502" y="4515036"/>
                </a:cubicBezTo>
                <a:cubicBezTo>
                  <a:pt x="5159005" y="4603405"/>
                  <a:pt x="5300256" y="4745093"/>
                  <a:pt x="5480660" y="4848320"/>
                </a:cubicBezTo>
                <a:cubicBezTo>
                  <a:pt x="5689832" y="4949866"/>
                  <a:pt x="6354463" y="5164998"/>
                  <a:pt x="6101276" y="5412584"/>
                </a:cubicBezTo>
                <a:cubicBezTo>
                  <a:pt x="5865496" y="5624531"/>
                  <a:pt x="5484828" y="5051110"/>
                  <a:pt x="5335310" y="4941769"/>
                </a:cubicBezTo>
                <a:cubicBezTo>
                  <a:pt x="5119438" y="4860879"/>
                  <a:pt x="4989844" y="4856833"/>
                  <a:pt x="4887530" y="4918188"/>
                </a:cubicBezTo>
                <a:cubicBezTo>
                  <a:pt x="4794522" y="5004970"/>
                  <a:pt x="4697526" y="5071784"/>
                  <a:pt x="4721424" y="5309901"/>
                </a:cubicBezTo>
                <a:cubicBezTo>
                  <a:pt x="4755926" y="5583650"/>
                  <a:pt x="4727188" y="5504030"/>
                  <a:pt x="4794693" y="5776368"/>
                </a:cubicBezTo>
                <a:cubicBezTo>
                  <a:pt x="4904951" y="6155243"/>
                  <a:pt x="5127484" y="6709559"/>
                  <a:pt x="4843214" y="6753302"/>
                </a:cubicBezTo>
                <a:cubicBezTo>
                  <a:pt x="4588196" y="6769530"/>
                  <a:pt x="4579617" y="6445041"/>
                  <a:pt x="4621620" y="6003373"/>
                </a:cubicBezTo>
                <a:cubicBezTo>
                  <a:pt x="4647170" y="5698890"/>
                  <a:pt x="4617916" y="5550657"/>
                  <a:pt x="4542910" y="5278318"/>
                </a:cubicBezTo>
                <a:cubicBezTo>
                  <a:pt x="4468702" y="5079954"/>
                  <a:pt x="4391774" y="4988312"/>
                  <a:pt x="4284891" y="4931956"/>
                </a:cubicBezTo>
                <a:cubicBezTo>
                  <a:pt x="4178008" y="4875601"/>
                  <a:pt x="4014121" y="4892209"/>
                  <a:pt x="3901613" y="4940185"/>
                </a:cubicBezTo>
                <a:cubicBezTo>
                  <a:pt x="3743350" y="5001568"/>
                  <a:pt x="3741100" y="5120815"/>
                  <a:pt x="3718599" y="5262629"/>
                </a:cubicBezTo>
                <a:cubicBezTo>
                  <a:pt x="3709598" y="5410793"/>
                  <a:pt x="3737350" y="5450302"/>
                  <a:pt x="3768102" y="5681014"/>
                </a:cubicBezTo>
                <a:cubicBezTo>
                  <a:pt x="3780853" y="5856693"/>
                  <a:pt x="3746350" y="6098694"/>
                  <a:pt x="3541585" y="6112805"/>
                </a:cubicBezTo>
                <a:cubicBezTo>
                  <a:pt x="3324820" y="6102222"/>
                  <a:pt x="3348072" y="5776967"/>
                  <a:pt x="3390074" y="5647148"/>
                </a:cubicBezTo>
                <a:cubicBezTo>
                  <a:pt x="3432077" y="5517329"/>
                  <a:pt x="3522084" y="5376221"/>
                  <a:pt x="3530334" y="5252751"/>
                </a:cubicBezTo>
                <a:cubicBezTo>
                  <a:pt x="3538585" y="5129281"/>
                  <a:pt x="3505583" y="4974063"/>
                  <a:pt x="3438078" y="4904921"/>
                </a:cubicBezTo>
                <a:cubicBezTo>
                  <a:pt x="3370573" y="4835777"/>
                  <a:pt x="3245314" y="4820961"/>
                  <a:pt x="3123805" y="4837894"/>
                </a:cubicBezTo>
                <a:cubicBezTo>
                  <a:pt x="2952042" y="4883754"/>
                  <a:pt x="2850034" y="5012867"/>
                  <a:pt x="2747277" y="5184314"/>
                </a:cubicBezTo>
                <a:cubicBezTo>
                  <a:pt x="2644519" y="5355760"/>
                  <a:pt x="2559763" y="5625982"/>
                  <a:pt x="2508759" y="5867983"/>
                </a:cubicBezTo>
                <a:cubicBezTo>
                  <a:pt x="2460755" y="6006268"/>
                  <a:pt x="2223738" y="6403487"/>
                  <a:pt x="1877212" y="6254619"/>
                </a:cubicBezTo>
                <a:cubicBezTo>
                  <a:pt x="1636444" y="6171364"/>
                  <a:pt x="1607193" y="5793900"/>
                  <a:pt x="1793956" y="5594938"/>
                </a:cubicBezTo>
                <a:cubicBezTo>
                  <a:pt x="2088728" y="5283090"/>
                  <a:pt x="2592015" y="5170203"/>
                  <a:pt x="2825282" y="4769457"/>
                </a:cubicBezTo>
                <a:cubicBezTo>
                  <a:pt x="2918289" y="4595893"/>
                  <a:pt x="2895788" y="4435736"/>
                  <a:pt x="2843283" y="4338371"/>
                </a:cubicBezTo>
                <a:cubicBezTo>
                  <a:pt x="2790780" y="4241007"/>
                  <a:pt x="2641519" y="4190208"/>
                  <a:pt x="2509509" y="4184563"/>
                </a:cubicBezTo>
                <a:cubicBezTo>
                  <a:pt x="2358748" y="4181741"/>
                  <a:pt x="2273241" y="4217018"/>
                  <a:pt x="2145732" y="4312267"/>
                </a:cubicBezTo>
                <a:cubicBezTo>
                  <a:pt x="2018222" y="4407514"/>
                  <a:pt x="1852461" y="4674914"/>
                  <a:pt x="1745953" y="4757462"/>
                </a:cubicBezTo>
                <a:cubicBezTo>
                  <a:pt x="1658196" y="4843537"/>
                  <a:pt x="1498434" y="4878110"/>
                  <a:pt x="1410678" y="4810378"/>
                </a:cubicBezTo>
                <a:cubicBezTo>
                  <a:pt x="1280168" y="4721480"/>
                  <a:pt x="1403177" y="4498529"/>
                  <a:pt x="1519436" y="4450552"/>
                </a:cubicBezTo>
                <a:cubicBezTo>
                  <a:pt x="1787955" y="4347544"/>
                  <a:pt x="2057226" y="4170453"/>
                  <a:pt x="2177235" y="4061094"/>
                </a:cubicBezTo>
                <a:cubicBezTo>
                  <a:pt x="2297244" y="3951736"/>
                  <a:pt x="2282993" y="3869892"/>
                  <a:pt x="2236489" y="3792989"/>
                </a:cubicBezTo>
                <a:cubicBezTo>
                  <a:pt x="2154732" y="3718907"/>
                  <a:pt x="2105229" y="3718202"/>
                  <a:pt x="1943218" y="3725256"/>
                </a:cubicBezTo>
                <a:cubicBezTo>
                  <a:pt x="1769954" y="3730901"/>
                  <a:pt x="1718201" y="3759123"/>
                  <a:pt x="1646195" y="3769000"/>
                </a:cubicBezTo>
                <a:cubicBezTo>
                  <a:pt x="1589191" y="3786639"/>
                  <a:pt x="1621415" y="3759627"/>
                  <a:pt x="1475933" y="3821210"/>
                </a:cubicBezTo>
                <a:cubicBezTo>
                  <a:pt x="1330451" y="3882794"/>
                  <a:pt x="996953" y="4018334"/>
                  <a:pt x="773301" y="4138496"/>
                </a:cubicBezTo>
                <a:cubicBezTo>
                  <a:pt x="529052" y="4269722"/>
                  <a:pt x="137210" y="4545329"/>
                  <a:pt x="10449" y="4282644"/>
                </a:cubicBezTo>
                <a:cubicBezTo>
                  <a:pt x="-71518" y="4012081"/>
                  <a:pt x="344836" y="3944329"/>
                  <a:pt x="698113" y="3885768"/>
                </a:cubicBezTo>
                <a:cubicBezTo>
                  <a:pt x="971883" y="3849080"/>
                  <a:pt x="1374172" y="3741426"/>
                  <a:pt x="1569689" y="3693508"/>
                </a:cubicBezTo>
                <a:cubicBezTo>
                  <a:pt x="1765206" y="3645589"/>
                  <a:pt x="1770704" y="3640592"/>
                  <a:pt x="1871212" y="3598260"/>
                </a:cubicBezTo>
                <a:cubicBezTo>
                  <a:pt x="1961969" y="3542522"/>
                  <a:pt x="2122480" y="3500189"/>
                  <a:pt x="2129231" y="3361198"/>
                </a:cubicBezTo>
                <a:cubicBezTo>
                  <a:pt x="2131481" y="3239845"/>
                  <a:pt x="2060976" y="3207391"/>
                  <a:pt x="1946218" y="3168586"/>
                </a:cubicBezTo>
                <a:cubicBezTo>
                  <a:pt x="1771100" y="3152007"/>
                  <a:pt x="1388950" y="3204399"/>
                  <a:pt x="1078525" y="3261717"/>
                </a:cubicBezTo>
                <a:cubicBezTo>
                  <a:pt x="768100" y="3319035"/>
                  <a:pt x="334262" y="3420107"/>
                  <a:pt x="355264" y="3077920"/>
                </a:cubicBezTo>
                <a:cubicBezTo>
                  <a:pt x="419768" y="2677879"/>
                  <a:pt x="878138" y="2975268"/>
                  <a:pt x="1270418" y="3019717"/>
                </a:cubicBezTo>
                <a:cubicBezTo>
                  <a:pt x="1492434" y="3054994"/>
                  <a:pt x="1726451" y="3053583"/>
                  <a:pt x="1876462" y="2963274"/>
                </a:cubicBezTo>
                <a:cubicBezTo>
                  <a:pt x="1971719" y="2866615"/>
                  <a:pt x="2091030" y="2672250"/>
                  <a:pt x="2046289" y="2552361"/>
                </a:cubicBezTo>
                <a:cubicBezTo>
                  <a:pt x="2001549" y="2432472"/>
                  <a:pt x="1608041" y="2243980"/>
                  <a:pt x="1608020" y="2243943"/>
                </a:cubicBezTo>
                <a:cubicBezTo>
                  <a:pt x="1296260" y="2073846"/>
                  <a:pt x="701803" y="1907011"/>
                  <a:pt x="884360" y="1671796"/>
                </a:cubicBezTo>
                <a:cubicBezTo>
                  <a:pt x="1089824" y="1412656"/>
                  <a:pt x="1481682" y="1994995"/>
                  <a:pt x="1677807" y="2125859"/>
                </a:cubicBezTo>
                <a:cubicBezTo>
                  <a:pt x="2056079" y="2339783"/>
                  <a:pt x="2295745" y="2316391"/>
                  <a:pt x="2480999" y="2291025"/>
                </a:cubicBezTo>
                <a:cubicBezTo>
                  <a:pt x="2666255" y="2265659"/>
                  <a:pt x="2767530" y="2105153"/>
                  <a:pt x="2789337" y="1973660"/>
                </a:cubicBezTo>
                <a:cubicBezTo>
                  <a:pt x="2809717" y="1860696"/>
                  <a:pt x="2713780" y="1633569"/>
                  <a:pt x="2605228" y="1554212"/>
                </a:cubicBezTo>
                <a:cubicBezTo>
                  <a:pt x="2304269" y="1292718"/>
                  <a:pt x="1625026" y="1082788"/>
                  <a:pt x="1886011" y="841920"/>
                </a:cubicBezTo>
                <a:cubicBezTo>
                  <a:pt x="2137837" y="626183"/>
                  <a:pt x="2414335" y="1222589"/>
                  <a:pt x="2701797" y="1488981"/>
                </a:cubicBezTo>
                <a:cubicBezTo>
                  <a:pt x="2883834" y="1636745"/>
                  <a:pt x="2924536" y="1672817"/>
                  <a:pt x="3003046" y="1694006"/>
                </a:cubicBezTo>
                <a:cubicBezTo>
                  <a:pt x="3081556" y="1715196"/>
                  <a:pt x="3144981" y="1677851"/>
                  <a:pt x="3172858" y="1616116"/>
                </a:cubicBezTo>
                <a:cubicBezTo>
                  <a:pt x="3200735" y="1554382"/>
                  <a:pt x="3211115" y="1480012"/>
                  <a:pt x="3170310" y="1323597"/>
                </a:cubicBezTo>
                <a:cubicBezTo>
                  <a:pt x="3129505" y="1167182"/>
                  <a:pt x="2599438" y="804735"/>
                  <a:pt x="2928026" y="677624"/>
                </a:cubicBezTo>
                <a:cubicBezTo>
                  <a:pt x="3190782" y="552811"/>
                  <a:pt x="3103292" y="1038951"/>
                  <a:pt x="3225507" y="1291714"/>
                </a:cubicBezTo>
                <a:cubicBezTo>
                  <a:pt x="3297966" y="1401632"/>
                  <a:pt x="3343420" y="1480087"/>
                  <a:pt x="3426679" y="1486720"/>
                </a:cubicBezTo>
                <a:cubicBezTo>
                  <a:pt x="3501136" y="1491635"/>
                  <a:pt x="3501457" y="1464354"/>
                  <a:pt x="3527334" y="1399091"/>
                </a:cubicBezTo>
                <a:cubicBezTo>
                  <a:pt x="3548336" y="1340531"/>
                  <a:pt x="3548336" y="1183196"/>
                  <a:pt x="3537085" y="1104881"/>
                </a:cubicBezTo>
                <a:cubicBezTo>
                  <a:pt x="3511208" y="920618"/>
                  <a:pt x="3344196" y="477655"/>
                  <a:pt x="3372073" y="293510"/>
                </a:cubicBezTo>
                <a:cubicBezTo>
                  <a:pt x="3412576" y="117124"/>
                  <a:pt x="3498677" y="1580"/>
                  <a:pt x="3704348" y="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79001722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Images &amp; Content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그림 개체 틀 2"/>
          <p:cNvSpPr>
            <a:spLocks noGrp="1"/>
          </p:cNvSpPr>
          <p:nvPr>
            <p:ph type="pic" sz="quarter" idx="10" hasCustomPrompt="1"/>
          </p:nvPr>
        </p:nvSpPr>
        <p:spPr>
          <a:xfrm>
            <a:off x="706993" y="1802660"/>
            <a:ext cx="2160000" cy="2412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701132" y="1634002"/>
            <a:ext cx="2160000" cy="17502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latin typeface="+mn-lt"/>
            </a:endParaRPr>
          </a:p>
        </p:txBody>
      </p:sp>
      <p:sp>
        <p:nvSpPr>
          <p:cNvPr id="34" name="그림 개체 틀 2"/>
          <p:cNvSpPr>
            <a:spLocks noGrp="1"/>
          </p:cNvSpPr>
          <p:nvPr>
            <p:ph type="pic" sz="quarter" idx="11" hasCustomPrompt="1"/>
          </p:nvPr>
        </p:nvSpPr>
        <p:spPr>
          <a:xfrm>
            <a:off x="2865184" y="1802660"/>
            <a:ext cx="2160000" cy="2412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35" name="Rectangle 34"/>
          <p:cNvSpPr/>
          <p:nvPr userDrawn="1"/>
        </p:nvSpPr>
        <p:spPr>
          <a:xfrm>
            <a:off x="2861277" y="1634002"/>
            <a:ext cx="2160000" cy="1750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latin typeface="+mn-lt"/>
            </a:endParaRPr>
          </a:p>
        </p:txBody>
      </p:sp>
      <p:sp>
        <p:nvSpPr>
          <p:cNvPr id="38" name="그림 개체 틀 2"/>
          <p:cNvSpPr>
            <a:spLocks noGrp="1"/>
          </p:cNvSpPr>
          <p:nvPr>
            <p:ph type="pic" sz="quarter" idx="12" hasCustomPrompt="1"/>
          </p:nvPr>
        </p:nvSpPr>
        <p:spPr>
          <a:xfrm>
            <a:off x="5023375" y="1802660"/>
            <a:ext cx="2160000" cy="2412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39" name="Rectangle 38"/>
          <p:cNvSpPr/>
          <p:nvPr userDrawn="1"/>
        </p:nvSpPr>
        <p:spPr>
          <a:xfrm>
            <a:off x="5021422" y="1634002"/>
            <a:ext cx="2160000" cy="1750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latin typeface="+mn-lt"/>
            </a:endParaRPr>
          </a:p>
        </p:txBody>
      </p:sp>
      <p:sp>
        <p:nvSpPr>
          <p:cNvPr id="40" name="그림 개체 틀 2"/>
          <p:cNvSpPr>
            <a:spLocks noGrp="1"/>
          </p:cNvSpPr>
          <p:nvPr>
            <p:ph type="pic" sz="quarter" idx="13" hasCustomPrompt="1"/>
          </p:nvPr>
        </p:nvSpPr>
        <p:spPr>
          <a:xfrm>
            <a:off x="7181566" y="1802660"/>
            <a:ext cx="2160000" cy="2412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41" name="Rectangle 40"/>
          <p:cNvSpPr/>
          <p:nvPr userDrawn="1"/>
        </p:nvSpPr>
        <p:spPr>
          <a:xfrm>
            <a:off x="7181567" y="1634002"/>
            <a:ext cx="2160000" cy="1750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latin typeface="+mn-lt"/>
            </a:endParaRPr>
          </a:p>
        </p:txBody>
      </p:sp>
      <p:sp>
        <p:nvSpPr>
          <p:cNvPr id="42" name="그림 개체 틀 2"/>
          <p:cNvSpPr>
            <a:spLocks noGrp="1"/>
          </p:cNvSpPr>
          <p:nvPr>
            <p:ph type="pic" sz="quarter" idx="14" hasCustomPrompt="1"/>
          </p:nvPr>
        </p:nvSpPr>
        <p:spPr>
          <a:xfrm>
            <a:off x="9341713" y="1802660"/>
            <a:ext cx="2160000" cy="24120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43" name="Rectangle 42"/>
          <p:cNvSpPr/>
          <p:nvPr userDrawn="1"/>
        </p:nvSpPr>
        <p:spPr>
          <a:xfrm>
            <a:off x="9341713" y="1634002"/>
            <a:ext cx="2160000" cy="17502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>
              <a:latin typeface="+mn-lt"/>
            </a:endParaRP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xmlns="" id="{F3637103-C571-4997-9073-EED1C52AF12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5D0CF3EC-9183-4593-91A7-436AF26971E9}"/>
              </a:ext>
            </a:extLst>
          </p:cNvPr>
          <p:cNvSpPr/>
          <p:nvPr userDrawn="1"/>
        </p:nvSpPr>
        <p:spPr>
          <a:xfrm>
            <a:off x="0" y="6649277"/>
            <a:ext cx="9893376" cy="852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D7B3E274-014A-4DAB-A5AD-7CA4903EAC71}"/>
              </a:ext>
            </a:extLst>
          </p:cNvPr>
          <p:cNvGrpSpPr/>
          <p:nvPr userDrawn="1"/>
        </p:nvGrpSpPr>
        <p:grpSpPr>
          <a:xfrm>
            <a:off x="9917984" y="6249017"/>
            <a:ext cx="2134868" cy="538948"/>
            <a:chOff x="3459679" y="2564932"/>
            <a:chExt cx="5250757" cy="1325555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3DF8521B-6D15-44AF-8E10-A5BE79C6547D}"/>
                </a:ext>
              </a:extLst>
            </p:cNvPr>
            <p:cNvGrpSpPr/>
            <p:nvPr/>
          </p:nvGrpSpPr>
          <p:grpSpPr>
            <a:xfrm>
              <a:off x="3467491" y="2775272"/>
              <a:ext cx="5242945" cy="981076"/>
              <a:chOff x="609600" y="2828925"/>
              <a:chExt cx="4733925" cy="885825"/>
            </a:xfrm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xmlns="" id="{122CE710-EF63-4402-A53B-1071D361AD73}"/>
                  </a:ext>
                </a:extLst>
              </p:cNvPr>
              <p:cNvSpPr/>
              <p:nvPr/>
            </p:nvSpPr>
            <p:spPr>
              <a:xfrm>
                <a:off x="609600" y="2828925"/>
                <a:ext cx="885825" cy="88582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xmlns="" id="{080690A3-E029-4399-AEEC-CD07066E2FCB}"/>
                  </a:ext>
                </a:extLst>
              </p:cNvPr>
              <p:cNvSpPr/>
              <p:nvPr/>
            </p:nvSpPr>
            <p:spPr>
              <a:xfrm>
                <a:off x="1571625" y="2828925"/>
                <a:ext cx="885825" cy="88582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xmlns="" id="{B3158958-F7A4-42B4-8267-1E4963DC090A}"/>
                  </a:ext>
                </a:extLst>
              </p:cNvPr>
              <p:cNvSpPr/>
              <p:nvPr/>
            </p:nvSpPr>
            <p:spPr>
              <a:xfrm>
                <a:off x="2533650" y="2828925"/>
                <a:ext cx="885825" cy="88582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xmlns="" id="{1D9D1580-F870-438F-876B-6DE136D93DA8}"/>
                  </a:ext>
                </a:extLst>
              </p:cNvPr>
              <p:cNvSpPr/>
              <p:nvPr/>
            </p:nvSpPr>
            <p:spPr>
              <a:xfrm>
                <a:off x="3495675" y="2828925"/>
                <a:ext cx="885825" cy="885825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xmlns="" id="{7E2B788E-C456-4F55-ACC3-96B5B71C6E7D}"/>
                  </a:ext>
                </a:extLst>
              </p:cNvPr>
              <p:cNvSpPr/>
              <p:nvPr/>
            </p:nvSpPr>
            <p:spPr>
              <a:xfrm>
                <a:off x="4457700" y="2828925"/>
                <a:ext cx="885825" cy="885825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2B08C0A6-AB4E-49FA-9C4A-FF43FD9D5739}"/>
                </a:ext>
              </a:extLst>
            </p:cNvPr>
            <p:cNvSpPr/>
            <p:nvPr/>
          </p:nvSpPr>
          <p:spPr>
            <a:xfrm rot="10800000">
              <a:off x="4589772" y="2769586"/>
              <a:ext cx="869882" cy="963508"/>
            </a:xfrm>
            <a:custGeom>
              <a:avLst/>
              <a:gdLst>
                <a:gd name="connsiteX0" fmla="*/ 249393 w 869883"/>
                <a:gd name="connsiteY0" fmla="*/ 183621 h 963507"/>
                <a:gd name="connsiteX1" fmla="*/ 283449 w 869883"/>
                <a:gd name="connsiteY1" fmla="*/ 159204 h 963507"/>
                <a:gd name="connsiteX2" fmla="*/ 259032 w 869883"/>
                <a:gd name="connsiteY2" fmla="*/ 125148 h 963507"/>
                <a:gd name="connsiteX3" fmla="*/ 224976 w 869883"/>
                <a:gd name="connsiteY3" fmla="*/ 149565 h 963507"/>
                <a:gd name="connsiteX4" fmla="*/ 249393 w 869883"/>
                <a:gd name="connsiteY4" fmla="*/ 183621 h 963507"/>
                <a:gd name="connsiteX5" fmla="*/ 795252 w 869883"/>
                <a:gd name="connsiteY5" fmla="*/ 408697 h 963507"/>
                <a:gd name="connsiteX6" fmla="*/ 809612 w 869883"/>
                <a:gd name="connsiteY6" fmla="*/ 355860 h 963507"/>
                <a:gd name="connsiteX7" fmla="*/ 771076 w 869883"/>
                <a:gd name="connsiteY7" fmla="*/ 403388 h 963507"/>
                <a:gd name="connsiteX8" fmla="*/ 795252 w 869883"/>
                <a:gd name="connsiteY8" fmla="*/ 408697 h 963507"/>
                <a:gd name="connsiteX9" fmla="*/ 100086 w 869883"/>
                <a:gd name="connsiteY9" fmla="*/ 631479 h 963507"/>
                <a:gd name="connsiteX10" fmla="*/ 71143 w 869883"/>
                <a:gd name="connsiteY10" fmla="*/ 602536 h 963507"/>
                <a:gd name="connsiteX11" fmla="*/ 100086 w 869883"/>
                <a:gd name="connsiteY11" fmla="*/ 573593 h 963507"/>
                <a:gd name="connsiteX12" fmla="*/ 129029 w 869883"/>
                <a:gd name="connsiteY12" fmla="*/ 602536 h 963507"/>
                <a:gd name="connsiteX13" fmla="*/ 100086 w 869883"/>
                <a:gd name="connsiteY13" fmla="*/ 631479 h 963507"/>
                <a:gd name="connsiteX14" fmla="*/ 100086 w 869883"/>
                <a:gd name="connsiteY14" fmla="*/ 660422 h 963507"/>
                <a:gd name="connsiteX15" fmla="*/ 157972 w 869883"/>
                <a:gd name="connsiteY15" fmla="*/ 602536 h 963507"/>
                <a:gd name="connsiteX16" fmla="*/ 100086 w 869883"/>
                <a:gd name="connsiteY16" fmla="*/ 544650 h 963507"/>
                <a:gd name="connsiteX17" fmla="*/ 42200 w 869883"/>
                <a:gd name="connsiteY17" fmla="*/ 602536 h 963507"/>
                <a:gd name="connsiteX18" fmla="*/ 100086 w 869883"/>
                <a:gd name="connsiteY18" fmla="*/ 660422 h 963507"/>
                <a:gd name="connsiteX19" fmla="*/ 636483 w 869883"/>
                <a:gd name="connsiteY19" fmla="*/ 963507 h 963507"/>
                <a:gd name="connsiteX20" fmla="*/ 423144 w 869883"/>
                <a:gd name="connsiteY20" fmla="*/ 963507 h 963507"/>
                <a:gd name="connsiteX21" fmla="*/ 417256 w 869883"/>
                <a:gd name="connsiteY21" fmla="*/ 959411 h 963507"/>
                <a:gd name="connsiteX22" fmla="*/ 118065 w 869883"/>
                <a:gd name="connsiteY22" fmla="*/ 959411 h 963507"/>
                <a:gd name="connsiteX23" fmla="*/ 118065 w 869883"/>
                <a:gd name="connsiteY23" fmla="*/ 908722 h 963507"/>
                <a:gd name="connsiteX24" fmla="*/ 168754 w 869883"/>
                <a:gd name="connsiteY24" fmla="*/ 858033 h 963507"/>
                <a:gd name="connsiteX25" fmla="*/ 271522 w 869883"/>
                <a:gd name="connsiteY25" fmla="*/ 858033 h 963507"/>
                <a:gd name="connsiteX26" fmla="*/ 44795 w 869883"/>
                <a:gd name="connsiteY26" fmla="*/ 700313 h 963507"/>
                <a:gd name="connsiteX27" fmla="*/ 18708 w 869883"/>
                <a:gd name="connsiteY27" fmla="*/ 554976 h 963507"/>
                <a:gd name="connsiteX28" fmla="*/ 48652 w 869883"/>
                <a:gd name="connsiteY28" fmla="*/ 526299 h 963507"/>
                <a:gd name="connsiteX29" fmla="*/ 74792 w 869883"/>
                <a:gd name="connsiteY29" fmla="*/ 516166 h 963507"/>
                <a:gd name="connsiteX30" fmla="*/ 74213 w 869883"/>
                <a:gd name="connsiteY30" fmla="*/ 514501 h 963507"/>
                <a:gd name="connsiteX31" fmla="*/ 631187 w 869883"/>
                <a:gd name="connsiteY31" fmla="*/ 342364 h 963507"/>
                <a:gd name="connsiteX32" fmla="*/ 297632 w 869883"/>
                <a:gd name="connsiteY32" fmla="*/ 217056 h 963507"/>
                <a:gd name="connsiteX33" fmla="*/ 272796 w 869883"/>
                <a:gd name="connsiteY33" fmla="*/ 228529 h 963507"/>
                <a:gd name="connsiteX34" fmla="*/ 242325 w 869883"/>
                <a:gd name="connsiteY34" fmla="*/ 229885 h 963507"/>
                <a:gd name="connsiteX35" fmla="*/ 218472 w 869883"/>
                <a:gd name="connsiteY35" fmla="*/ 221008 h 963507"/>
                <a:gd name="connsiteX36" fmla="*/ 164724 w 869883"/>
                <a:gd name="connsiteY36" fmla="*/ 258948 h 963507"/>
                <a:gd name="connsiteX37" fmla="*/ 56132 w 869883"/>
                <a:gd name="connsiteY37" fmla="*/ 241600 h 963507"/>
                <a:gd name="connsiteX38" fmla="*/ 6014 w 869883"/>
                <a:gd name="connsiteY38" fmla="*/ 156783 h 963507"/>
                <a:gd name="connsiteX39" fmla="*/ 9869 w 869883"/>
                <a:gd name="connsiteY39" fmla="*/ 132366 h 963507"/>
                <a:gd name="connsiteX40" fmla="*/ 25290 w 869883"/>
                <a:gd name="connsiteY40" fmla="*/ 134936 h 963507"/>
                <a:gd name="connsiteX41" fmla="*/ 77338 w 869883"/>
                <a:gd name="connsiteY41" fmla="*/ 212042 h 963507"/>
                <a:gd name="connsiteX42" fmla="*/ 156371 w 869883"/>
                <a:gd name="connsiteY42" fmla="*/ 224893 h 963507"/>
                <a:gd name="connsiteX43" fmla="*/ 191922 w 869883"/>
                <a:gd name="connsiteY43" fmla="*/ 196932 h 963507"/>
                <a:gd name="connsiteX44" fmla="*/ 178712 w 869883"/>
                <a:gd name="connsiteY44" fmla="*/ 141855 h 963507"/>
                <a:gd name="connsiteX45" fmla="*/ 209717 w 869883"/>
                <a:gd name="connsiteY45" fmla="*/ 91977 h 963507"/>
                <a:gd name="connsiteX46" fmla="*/ 214528 w 869883"/>
                <a:gd name="connsiteY46" fmla="*/ 89741 h 963507"/>
                <a:gd name="connsiteX47" fmla="*/ 186572 w 869883"/>
                <a:gd name="connsiteY47" fmla="*/ 46905 h 963507"/>
                <a:gd name="connsiteX48" fmla="*/ 107539 w 869883"/>
                <a:gd name="connsiteY48" fmla="*/ 34698 h 963507"/>
                <a:gd name="connsiteX49" fmla="*/ 34288 w 869883"/>
                <a:gd name="connsiteY49" fmla="*/ 91884 h 963507"/>
                <a:gd name="connsiteX50" fmla="*/ 18224 w 869883"/>
                <a:gd name="connsiteY50" fmla="*/ 89314 h 963507"/>
                <a:gd name="connsiteX51" fmla="*/ 22079 w 869883"/>
                <a:gd name="connsiteY51" fmla="*/ 64898 h 963507"/>
                <a:gd name="connsiteX52" fmla="*/ 96615 w 869883"/>
                <a:gd name="connsiteY52" fmla="*/ 0 h 963507"/>
                <a:gd name="connsiteX53" fmla="*/ 205206 w 869883"/>
                <a:gd name="connsiteY53" fmla="*/ 17348 h 963507"/>
                <a:gd name="connsiteX54" fmla="*/ 250632 w 869883"/>
                <a:gd name="connsiteY54" fmla="*/ 78961 h 963507"/>
                <a:gd name="connsiteX55" fmla="*/ 266742 w 869883"/>
                <a:gd name="connsiteY55" fmla="*/ 78243 h 963507"/>
                <a:gd name="connsiteX56" fmla="*/ 316620 w 869883"/>
                <a:gd name="connsiteY56" fmla="*/ 109005 h 963507"/>
                <a:gd name="connsiteX57" fmla="*/ 319435 w 869883"/>
                <a:gd name="connsiteY57" fmla="*/ 115098 h 963507"/>
                <a:gd name="connsiteX58" fmla="*/ 803977 w 869883"/>
                <a:gd name="connsiteY58" fmla="*/ 300705 h 963507"/>
                <a:gd name="connsiteX59" fmla="*/ 824626 w 869883"/>
                <a:gd name="connsiteY59" fmla="*/ 306486 h 963507"/>
                <a:gd name="connsiteX60" fmla="*/ 865490 w 869883"/>
                <a:gd name="connsiteY60" fmla="*/ 353933 h 963507"/>
                <a:gd name="connsiteX61" fmla="*/ 813466 w 869883"/>
                <a:gd name="connsiteY61" fmla="*/ 457981 h 963507"/>
                <a:gd name="connsiteX62" fmla="*/ 293089 w 869883"/>
                <a:gd name="connsiteY62" fmla="*/ 618657 h 963507"/>
                <a:gd name="connsiteX63" fmla="*/ 603336 w 869883"/>
                <a:gd name="connsiteY63" fmla="*/ 834477 h 963507"/>
                <a:gd name="connsiteX64" fmla="*/ 625895 w 869883"/>
                <a:gd name="connsiteY64" fmla="*/ 858033 h 963507"/>
                <a:gd name="connsiteX65" fmla="*/ 705014 w 869883"/>
                <a:gd name="connsiteY65" fmla="*/ 858033 h 963507"/>
                <a:gd name="connsiteX66" fmla="*/ 755703 w 869883"/>
                <a:gd name="connsiteY66" fmla="*/ 908722 h 963507"/>
                <a:gd name="connsiteX67" fmla="*/ 755703 w 869883"/>
                <a:gd name="connsiteY67" fmla="*/ 959411 h 963507"/>
                <a:gd name="connsiteX68" fmla="*/ 638257 w 869883"/>
                <a:gd name="connsiteY68" fmla="*/ 959411 h 963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869883" h="963507">
                  <a:moveTo>
                    <a:pt x="249393" y="183621"/>
                  </a:moveTo>
                  <a:cubicBezTo>
                    <a:pt x="265458" y="186191"/>
                    <a:pt x="280878" y="175268"/>
                    <a:pt x="283449" y="159204"/>
                  </a:cubicBezTo>
                  <a:cubicBezTo>
                    <a:pt x="286019" y="143140"/>
                    <a:pt x="275095" y="127719"/>
                    <a:pt x="259032" y="125148"/>
                  </a:cubicBezTo>
                  <a:cubicBezTo>
                    <a:pt x="242968" y="122578"/>
                    <a:pt x="227547" y="133502"/>
                    <a:pt x="224976" y="149565"/>
                  </a:cubicBezTo>
                  <a:cubicBezTo>
                    <a:pt x="221764" y="165630"/>
                    <a:pt x="233329" y="181050"/>
                    <a:pt x="249393" y="183621"/>
                  </a:cubicBezTo>
                  <a:close/>
                  <a:moveTo>
                    <a:pt x="795252" y="408697"/>
                  </a:moveTo>
                  <a:cubicBezTo>
                    <a:pt x="817199" y="404994"/>
                    <a:pt x="829844" y="377537"/>
                    <a:pt x="809612" y="355860"/>
                  </a:cubicBezTo>
                  <a:cubicBezTo>
                    <a:pt x="775572" y="335307"/>
                    <a:pt x="743459" y="374486"/>
                    <a:pt x="771076" y="403388"/>
                  </a:cubicBezTo>
                  <a:cubicBezTo>
                    <a:pt x="779586" y="408526"/>
                    <a:pt x="787936" y="409931"/>
                    <a:pt x="795252" y="408697"/>
                  </a:cubicBezTo>
                  <a:close/>
                  <a:moveTo>
                    <a:pt x="100086" y="631479"/>
                  </a:moveTo>
                  <a:cubicBezTo>
                    <a:pt x="84101" y="631479"/>
                    <a:pt x="71143" y="618521"/>
                    <a:pt x="71143" y="602536"/>
                  </a:cubicBezTo>
                  <a:cubicBezTo>
                    <a:pt x="71143" y="586551"/>
                    <a:pt x="84101" y="573593"/>
                    <a:pt x="100086" y="573593"/>
                  </a:cubicBezTo>
                  <a:cubicBezTo>
                    <a:pt x="116071" y="573593"/>
                    <a:pt x="129029" y="586551"/>
                    <a:pt x="129029" y="602536"/>
                  </a:cubicBezTo>
                  <a:cubicBezTo>
                    <a:pt x="129029" y="618521"/>
                    <a:pt x="116071" y="631479"/>
                    <a:pt x="100086" y="631479"/>
                  </a:cubicBezTo>
                  <a:close/>
                  <a:moveTo>
                    <a:pt x="100086" y="660422"/>
                  </a:moveTo>
                  <a:cubicBezTo>
                    <a:pt x="132056" y="660422"/>
                    <a:pt x="157972" y="634506"/>
                    <a:pt x="157972" y="602536"/>
                  </a:cubicBezTo>
                  <a:cubicBezTo>
                    <a:pt x="157972" y="570566"/>
                    <a:pt x="132056" y="544650"/>
                    <a:pt x="100086" y="544650"/>
                  </a:cubicBezTo>
                  <a:cubicBezTo>
                    <a:pt x="68116" y="544650"/>
                    <a:pt x="42200" y="570566"/>
                    <a:pt x="42200" y="602536"/>
                  </a:cubicBezTo>
                  <a:cubicBezTo>
                    <a:pt x="42200" y="634506"/>
                    <a:pt x="68116" y="660422"/>
                    <a:pt x="100086" y="660422"/>
                  </a:cubicBezTo>
                  <a:close/>
                  <a:moveTo>
                    <a:pt x="636483" y="963507"/>
                  </a:moveTo>
                  <a:lnTo>
                    <a:pt x="423144" y="963507"/>
                  </a:lnTo>
                  <a:lnTo>
                    <a:pt x="417256" y="959411"/>
                  </a:lnTo>
                  <a:lnTo>
                    <a:pt x="118065" y="959411"/>
                  </a:lnTo>
                  <a:lnTo>
                    <a:pt x="118065" y="908722"/>
                  </a:lnTo>
                  <a:cubicBezTo>
                    <a:pt x="118065" y="880727"/>
                    <a:pt x="140759" y="858033"/>
                    <a:pt x="168754" y="858033"/>
                  </a:cubicBezTo>
                  <a:lnTo>
                    <a:pt x="271522" y="858033"/>
                  </a:lnTo>
                  <a:lnTo>
                    <a:pt x="44795" y="700313"/>
                  </a:lnTo>
                  <a:cubicBezTo>
                    <a:pt x="-2543" y="667383"/>
                    <a:pt x="-14222" y="602314"/>
                    <a:pt x="18708" y="554976"/>
                  </a:cubicBezTo>
                  <a:cubicBezTo>
                    <a:pt x="26940" y="543142"/>
                    <a:pt x="37181" y="533536"/>
                    <a:pt x="48652" y="526299"/>
                  </a:cubicBezTo>
                  <a:lnTo>
                    <a:pt x="74792" y="516166"/>
                  </a:lnTo>
                  <a:lnTo>
                    <a:pt x="74213" y="514501"/>
                  </a:lnTo>
                  <a:lnTo>
                    <a:pt x="631187" y="342364"/>
                  </a:lnTo>
                  <a:lnTo>
                    <a:pt x="297632" y="217056"/>
                  </a:lnTo>
                  <a:lnTo>
                    <a:pt x="272796" y="228529"/>
                  </a:lnTo>
                  <a:cubicBezTo>
                    <a:pt x="263087" y="230929"/>
                    <a:pt x="252766" y="231491"/>
                    <a:pt x="242325" y="229885"/>
                  </a:cubicBezTo>
                  <a:lnTo>
                    <a:pt x="218472" y="221008"/>
                  </a:lnTo>
                  <a:lnTo>
                    <a:pt x="164724" y="258948"/>
                  </a:lnTo>
                  <a:lnTo>
                    <a:pt x="56132" y="241600"/>
                  </a:lnTo>
                  <a:lnTo>
                    <a:pt x="6014" y="156783"/>
                  </a:lnTo>
                  <a:lnTo>
                    <a:pt x="9869" y="132366"/>
                  </a:lnTo>
                  <a:lnTo>
                    <a:pt x="25290" y="134936"/>
                  </a:lnTo>
                  <a:lnTo>
                    <a:pt x="77338" y="212042"/>
                  </a:lnTo>
                  <a:lnTo>
                    <a:pt x="156371" y="224893"/>
                  </a:lnTo>
                  <a:lnTo>
                    <a:pt x="191922" y="196932"/>
                  </a:lnTo>
                  <a:lnTo>
                    <a:pt x="178712" y="141855"/>
                  </a:lnTo>
                  <a:cubicBezTo>
                    <a:pt x="182247" y="120972"/>
                    <a:pt x="193813" y="103463"/>
                    <a:pt x="209717" y="91977"/>
                  </a:cubicBezTo>
                  <a:lnTo>
                    <a:pt x="214528" y="89741"/>
                  </a:lnTo>
                  <a:lnTo>
                    <a:pt x="186572" y="46905"/>
                  </a:lnTo>
                  <a:lnTo>
                    <a:pt x="107539" y="34698"/>
                  </a:lnTo>
                  <a:lnTo>
                    <a:pt x="34288" y="91884"/>
                  </a:lnTo>
                  <a:lnTo>
                    <a:pt x="18224" y="89314"/>
                  </a:lnTo>
                  <a:lnTo>
                    <a:pt x="22079" y="64898"/>
                  </a:lnTo>
                  <a:lnTo>
                    <a:pt x="96615" y="0"/>
                  </a:lnTo>
                  <a:lnTo>
                    <a:pt x="205206" y="17348"/>
                  </a:lnTo>
                  <a:lnTo>
                    <a:pt x="250632" y="78961"/>
                  </a:lnTo>
                  <a:lnTo>
                    <a:pt x="266742" y="78243"/>
                  </a:lnTo>
                  <a:cubicBezTo>
                    <a:pt x="287625" y="81456"/>
                    <a:pt x="305135" y="93022"/>
                    <a:pt x="316620" y="109005"/>
                  </a:cubicBezTo>
                  <a:lnTo>
                    <a:pt x="319435" y="115098"/>
                  </a:lnTo>
                  <a:lnTo>
                    <a:pt x="803977" y="300705"/>
                  </a:lnTo>
                  <a:lnTo>
                    <a:pt x="824626" y="306486"/>
                  </a:lnTo>
                  <a:cubicBezTo>
                    <a:pt x="843332" y="315879"/>
                    <a:pt x="858425" y="332417"/>
                    <a:pt x="865490" y="353933"/>
                  </a:cubicBezTo>
                  <a:cubicBezTo>
                    <a:pt x="880262" y="397608"/>
                    <a:pt x="856498" y="443851"/>
                    <a:pt x="813466" y="457981"/>
                  </a:cubicBezTo>
                  <a:lnTo>
                    <a:pt x="293089" y="618657"/>
                  </a:lnTo>
                  <a:lnTo>
                    <a:pt x="603336" y="834477"/>
                  </a:lnTo>
                  <a:lnTo>
                    <a:pt x="625895" y="858033"/>
                  </a:lnTo>
                  <a:lnTo>
                    <a:pt x="705014" y="858033"/>
                  </a:lnTo>
                  <a:cubicBezTo>
                    <a:pt x="733009" y="858033"/>
                    <a:pt x="755703" y="880727"/>
                    <a:pt x="755703" y="908722"/>
                  </a:cubicBezTo>
                  <a:lnTo>
                    <a:pt x="755703" y="959411"/>
                  </a:lnTo>
                  <a:lnTo>
                    <a:pt x="638257" y="9594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apezoid 24">
              <a:extLst>
                <a:ext uri="{FF2B5EF4-FFF2-40B4-BE49-F238E27FC236}">
                  <a16:creationId xmlns:a16="http://schemas.microsoft.com/office/drawing/2014/main" xmlns="" id="{7A63E329-2343-47D6-B3FC-403923034956}"/>
                </a:ext>
              </a:extLst>
            </p:cNvPr>
            <p:cNvSpPr>
              <a:spLocks noChangeAspect="1"/>
            </p:cNvSpPr>
            <p:nvPr/>
          </p:nvSpPr>
          <p:spPr>
            <a:xfrm rot="8369018">
              <a:off x="6543417" y="2652941"/>
              <a:ext cx="1146180" cy="1157101"/>
            </a:xfrm>
            <a:custGeom>
              <a:avLst/>
              <a:gdLst/>
              <a:ahLst/>
              <a:cxnLst/>
              <a:rect l="l" t="t" r="r" b="b"/>
              <a:pathLst>
                <a:path w="4411086" h="4453092">
                  <a:moveTo>
                    <a:pt x="3095887" y="1153910"/>
                  </a:moveTo>
                  <a:cubicBezTo>
                    <a:pt x="3119009" y="1174647"/>
                    <a:pt x="3146597" y="1191685"/>
                    <a:pt x="3177861" y="1203446"/>
                  </a:cubicBezTo>
                  <a:cubicBezTo>
                    <a:pt x="3302917" y="1250492"/>
                    <a:pt x="3439398" y="1195315"/>
                    <a:pt x="3482703" y="1080205"/>
                  </a:cubicBezTo>
                  <a:cubicBezTo>
                    <a:pt x="3526008" y="965093"/>
                    <a:pt x="3459737" y="833641"/>
                    <a:pt x="3334683" y="786595"/>
                  </a:cubicBezTo>
                  <a:cubicBezTo>
                    <a:pt x="3209628" y="739549"/>
                    <a:pt x="3073147" y="794724"/>
                    <a:pt x="3029841" y="909836"/>
                  </a:cubicBezTo>
                  <a:cubicBezTo>
                    <a:pt x="2997363" y="996169"/>
                    <a:pt x="3026521" y="1091695"/>
                    <a:pt x="3095887" y="1153910"/>
                  </a:cubicBezTo>
                  <a:close/>
                  <a:moveTo>
                    <a:pt x="3521423" y="1860548"/>
                  </a:moveTo>
                  <a:cubicBezTo>
                    <a:pt x="3544546" y="1881285"/>
                    <a:pt x="3572135" y="1898322"/>
                    <a:pt x="3603399" y="1910084"/>
                  </a:cubicBezTo>
                  <a:cubicBezTo>
                    <a:pt x="3728453" y="1957130"/>
                    <a:pt x="3864935" y="1901953"/>
                    <a:pt x="3908240" y="1786842"/>
                  </a:cubicBezTo>
                  <a:cubicBezTo>
                    <a:pt x="3951546" y="1671732"/>
                    <a:pt x="3885275" y="1540278"/>
                    <a:pt x="3760220" y="1493232"/>
                  </a:cubicBezTo>
                  <a:cubicBezTo>
                    <a:pt x="3635166" y="1446186"/>
                    <a:pt x="3498684" y="1501363"/>
                    <a:pt x="3455379" y="1616474"/>
                  </a:cubicBezTo>
                  <a:cubicBezTo>
                    <a:pt x="3422900" y="1702807"/>
                    <a:pt x="3452057" y="1798333"/>
                    <a:pt x="3521423" y="1860548"/>
                  </a:cubicBezTo>
                  <a:close/>
                  <a:moveTo>
                    <a:pt x="3507502" y="2659088"/>
                  </a:moveTo>
                  <a:cubicBezTo>
                    <a:pt x="3530625" y="2679826"/>
                    <a:pt x="3558214" y="2696863"/>
                    <a:pt x="3589478" y="2708624"/>
                  </a:cubicBezTo>
                  <a:cubicBezTo>
                    <a:pt x="3714532" y="2755670"/>
                    <a:pt x="3851014" y="2700494"/>
                    <a:pt x="3894319" y="2585383"/>
                  </a:cubicBezTo>
                  <a:cubicBezTo>
                    <a:pt x="3937624" y="2470273"/>
                    <a:pt x="3871353" y="2338820"/>
                    <a:pt x="3746299" y="2291774"/>
                  </a:cubicBezTo>
                  <a:cubicBezTo>
                    <a:pt x="3621245" y="2244728"/>
                    <a:pt x="3484763" y="2299905"/>
                    <a:pt x="3441458" y="2415014"/>
                  </a:cubicBezTo>
                  <a:cubicBezTo>
                    <a:pt x="3408979" y="2501348"/>
                    <a:pt x="3438136" y="2596873"/>
                    <a:pt x="3507502" y="2659088"/>
                  </a:cubicBezTo>
                  <a:close/>
                  <a:moveTo>
                    <a:pt x="2750047" y="3029987"/>
                  </a:moveTo>
                  <a:cubicBezTo>
                    <a:pt x="2773168" y="3050726"/>
                    <a:pt x="2800759" y="3067763"/>
                    <a:pt x="2832021" y="3079524"/>
                  </a:cubicBezTo>
                  <a:cubicBezTo>
                    <a:pt x="2957076" y="3126570"/>
                    <a:pt x="3093558" y="3071393"/>
                    <a:pt x="3136863" y="2956283"/>
                  </a:cubicBezTo>
                  <a:cubicBezTo>
                    <a:pt x="3180168" y="2841172"/>
                    <a:pt x="3113897" y="2709719"/>
                    <a:pt x="2988843" y="2662673"/>
                  </a:cubicBezTo>
                  <a:cubicBezTo>
                    <a:pt x="2863789" y="2615627"/>
                    <a:pt x="2727307" y="2670804"/>
                    <a:pt x="2684001" y="2785914"/>
                  </a:cubicBezTo>
                  <a:cubicBezTo>
                    <a:pt x="2651523" y="2872247"/>
                    <a:pt x="2680681" y="2967773"/>
                    <a:pt x="2750047" y="3029987"/>
                  </a:cubicBezTo>
                  <a:close/>
                  <a:moveTo>
                    <a:pt x="1666926" y="2573567"/>
                  </a:moveTo>
                  <a:lnTo>
                    <a:pt x="1775047" y="423729"/>
                  </a:lnTo>
                  <a:lnTo>
                    <a:pt x="1991290" y="423729"/>
                  </a:lnTo>
                  <a:lnTo>
                    <a:pt x="2099411" y="2573567"/>
                  </a:lnTo>
                  <a:close/>
                  <a:moveTo>
                    <a:pt x="1154974" y="2568578"/>
                  </a:moveTo>
                  <a:cubicBezTo>
                    <a:pt x="1178096" y="2589317"/>
                    <a:pt x="1205685" y="2606354"/>
                    <a:pt x="1236949" y="2618115"/>
                  </a:cubicBezTo>
                  <a:cubicBezTo>
                    <a:pt x="1362003" y="2665161"/>
                    <a:pt x="1498485" y="2609985"/>
                    <a:pt x="1541790" y="2494874"/>
                  </a:cubicBezTo>
                  <a:cubicBezTo>
                    <a:pt x="1585096" y="2379763"/>
                    <a:pt x="1518825" y="2248310"/>
                    <a:pt x="1393770" y="2201264"/>
                  </a:cubicBezTo>
                  <a:cubicBezTo>
                    <a:pt x="1268716" y="2154218"/>
                    <a:pt x="1132234" y="2209394"/>
                    <a:pt x="1088929" y="2324505"/>
                  </a:cubicBezTo>
                  <a:cubicBezTo>
                    <a:pt x="1056450" y="2410839"/>
                    <a:pt x="1085608" y="2506364"/>
                    <a:pt x="1154974" y="2568578"/>
                  </a:cubicBezTo>
                  <a:close/>
                  <a:moveTo>
                    <a:pt x="1811301" y="3132571"/>
                  </a:moveTo>
                  <a:lnTo>
                    <a:pt x="1704026" y="2663196"/>
                  </a:lnTo>
                  <a:lnTo>
                    <a:pt x="2117930" y="2682436"/>
                  </a:lnTo>
                  <a:lnTo>
                    <a:pt x="1967575" y="3139835"/>
                  </a:lnTo>
                  <a:close/>
                  <a:moveTo>
                    <a:pt x="474734" y="2026084"/>
                  </a:moveTo>
                  <a:cubicBezTo>
                    <a:pt x="497856" y="2046823"/>
                    <a:pt x="525445" y="2063859"/>
                    <a:pt x="556709" y="2075621"/>
                  </a:cubicBezTo>
                  <a:cubicBezTo>
                    <a:pt x="681763" y="2122667"/>
                    <a:pt x="818245" y="2067490"/>
                    <a:pt x="861550" y="1952380"/>
                  </a:cubicBezTo>
                  <a:cubicBezTo>
                    <a:pt x="904855" y="1837269"/>
                    <a:pt x="838584" y="1705816"/>
                    <a:pt x="713530" y="1658770"/>
                  </a:cubicBezTo>
                  <a:cubicBezTo>
                    <a:pt x="588476" y="1611724"/>
                    <a:pt x="451994" y="1666900"/>
                    <a:pt x="408689" y="1782011"/>
                  </a:cubicBezTo>
                  <a:cubicBezTo>
                    <a:pt x="376210" y="1868344"/>
                    <a:pt x="405367" y="1963870"/>
                    <a:pt x="474734" y="2026084"/>
                  </a:cubicBezTo>
                  <a:close/>
                  <a:moveTo>
                    <a:pt x="470005" y="2517620"/>
                  </a:moveTo>
                  <a:cubicBezTo>
                    <a:pt x="142796" y="2243059"/>
                    <a:pt x="-69074" y="1913805"/>
                    <a:pt x="20698" y="1573981"/>
                  </a:cubicBezTo>
                  <a:cubicBezTo>
                    <a:pt x="290062" y="677171"/>
                    <a:pt x="1131284" y="1373424"/>
                    <a:pt x="1417683" y="1157395"/>
                  </a:cubicBezTo>
                  <a:cubicBezTo>
                    <a:pt x="1704082" y="941367"/>
                    <a:pt x="795764" y="512391"/>
                    <a:pt x="1486994" y="164947"/>
                  </a:cubicBezTo>
                  <a:cubicBezTo>
                    <a:pt x="1963635" y="-91969"/>
                    <a:pt x="2301495" y="-33140"/>
                    <a:pt x="2924035" y="233397"/>
                  </a:cubicBezTo>
                  <a:cubicBezTo>
                    <a:pt x="3546575" y="499935"/>
                    <a:pt x="4682373" y="1460700"/>
                    <a:pt x="4352060" y="2410274"/>
                  </a:cubicBezTo>
                  <a:cubicBezTo>
                    <a:pt x="4055563" y="3262631"/>
                    <a:pt x="2903863" y="3342769"/>
                    <a:pt x="2149143" y="3248705"/>
                  </a:cubicBezTo>
                  <a:cubicBezTo>
                    <a:pt x="2120485" y="3221681"/>
                    <a:pt x="2088781" y="3200633"/>
                    <a:pt x="2056697" y="3184977"/>
                  </a:cubicBezTo>
                  <a:lnTo>
                    <a:pt x="2029525" y="3174239"/>
                  </a:lnTo>
                  <a:lnTo>
                    <a:pt x="2074465" y="2961096"/>
                  </a:lnTo>
                  <a:cubicBezTo>
                    <a:pt x="2174448" y="2968058"/>
                    <a:pt x="2268303" y="2914369"/>
                    <a:pt x="2302852" y="2822534"/>
                  </a:cubicBezTo>
                  <a:cubicBezTo>
                    <a:pt x="2344980" y="2710550"/>
                    <a:pt x="2283405" y="2583099"/>
                    <a:pt x="2164586" y="2533664"/>
                  </a:cubicBezTo>
                  <a:lnTo>
                    <a:pt x="2177079" y="2474412"/>
                  </a:lnTo>
                  <a:lnTo>
                    <a:pt x="2181423" y="2474420"/>
                  </a:lnTo>
                  <a:lnTo>
                    <a:pt x="2180348" y="2458905"/>
                  </a:lnTo>
                  <a:lnTo>
                    <a:pt x="2183345" y="2444691"/>
                  </a:lnTo>
                  <a:lnTo>
                    <a:pt x="2179364" y="2444684"/>
                  </a:lnTo>
                  <a:lnTo>
                    <a:pt x="2069296" y="855315"/>
                  </a:lnTo>
                  <a:cubicBezTo>
                    <a:pt x="2264713" y="815272"/>
                    <a:pt x="2400776" y="670372"/>
                    <a:pt x="2376696" y="524656"/>
                  </a:cubicBezTo>
                  <a:cubicBezTo>
                    <a:pt x="2351678" y="373263"/>
                    <a:pt x="2163271" y="278317"/>
                    <a:pt x="1955875" y="312591"/>
                  </a:cubicBezTo>
                  <a:cubicBezTo>
                    <a:pt x="1748480" y="346862"/>
                    <a:pt x="1600634" y="497374"/>
                    <a:pt x="1625652" y="648768"/>
                  </a:cubicBezTo>
                  <a:cubicBezTo>
                    <a:pt x="1635034" y="705540"/>
                    <a:pt x="1667392" y="754373"/>
                    <a:pt x="1715112" y="791433"/>
                  </a:cubicBezTo>
                  <a:lnTo>
                    <a:pt x="1728511" y="799403"/>
                  </a:lnTo>
                  <a:lnTo>
                    <a:pt x="1608970" y="2443607"/>
                  </a:lnTo>
                  <a:lnTo>
                    <a:pt x="1608731" y="2443607"/>
                  </a:lnTo>
                  <a:lnTo>
                    <a:pt x="1608909" y="2444461"/>
                  </a:lnTo>
                  <a:lnTo>
                    <a:pt x="1606809" y="2473335"/>
                  </a:lnTo>
                  <a:lnTo>
                    <a:pt x="1614885" y="2473351"/>
                  </a:lnTo>
                  <a:lnTo>
                    <a:pt x="1760460" y="3176931"/>
                  </a:lnTo>
                  <a:cubicBezTo>
                    <a:pt x="1363839" y="3071567"/>
                    <a:pt x="842276" y="2829991"/>
                    <a:pt x="470005" y="2517620"/>
                  </a:cubicBezTo>
                  <a:close/>
                  <a:moveTo>
                    <a:pt x="1703651" y="4144665"/>
                  </a:moveTo>
                  <a:cubicBezTo>
                    <a:pt x="1692426" y="4135382"/>
                    <a:pt x="1682479" y="4126471"/>
                    <a:pt x="1673433" y="4117764"/>
                  </a:cubicBezTo>
                  <a:cubicBezTo>
                    <a:pt x="1630012" y="4075967"/>
                    <a:pt x="1607344" y="4038835"/>
                    <a:pt x="1563711" y="3987474"/>
                  </a:cubicBezTo>
                  <a:cubicBezTo>
                    <a:pt x="1428119" y="3754817"/>
                    <a:pt x="1459551" y="3514918"/>
                    <a:pt x="1577437" y="3369529"/>
                  </a:cubicBezTo>
                  <a:cubicBezTo>
                    <a:pt x="1695323" y="3224139"/>
                    <a:pt x="1812160" y="3189516"/>
                    <a:pt x="1943877" y="3254126"/>
                  </a:cubicBezTo>
                  <a:cubicBezTo>
                    <a:pt x="2075594" y="3318736"/>
                    <a:pt x="2201944" y="3486346"/>
                    <a:pt x="2150195" y="3720844"/>
                  </a:cubicBezTo>
                  <a:cubicBezTo>
                    <a:pt x="2053054" y="4010881"/>
                    <a:pt x="2046121" y="3999957"/>
                    <a:pt x="2256634" y="4453092"/>
                  </a:cubicBezTo>
                  <a:cubicBezTo>
                    <a:pt x="1923422" y="4292924"/>
                    <a:pt x="1782225" y="4209649"/>
                    <a:pt x="1703651" y="41446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xmlns="" id="{640BD4CA-F4DE-42CB-8FC8-9FB49B73494F}"/>
                </a:ext>
              </a:extLst>
            </p:cNvPr>
            <p:cNvGrpSpPr/>
            <p:nvPr/>
          </p:nvGrpSpPr>
          <p:grpSpPr>
            <a:xfrm>
              <a:off x="7721588" y="2772298"/>
              <a:ext cx="988480" cy="987025"/>
              <a:chOff x="2611714" y="1452659"/>
              <a:chExt cx="3963104" cy="3957283"/>
            </a:xfrm>
            <a:solidFill>
              <a:schemeClr val="bg1"/>
            </a:solidFill>
          </p:grpSpPr>
          <p:sp>
            <p:nvSpPr>
              <p:cNvPr id="28" name="Round Same Side Corner Rectangle 4">
                <a:extLst>
                  <a:ext uri="{FF2B5EF4-FFF2-40B4-BE49-F238E27FC236}">
                    <a16:creationId xmlns:a16="http://schemas.microsoft.com/office/drawing/2014/main" xmlns="" id="{A669B15A-7FB5-4AE3-B506-9569DFB0BFE2}"/>
                  </a:ext>
                </a:extLst>
              </p:cNvPr>
              <p:cNvSpPr/>
              <p:nvPr/>
            </p:nvSpPr>
            <p:spPr>
              <a:xfrm rot="5400000">
                <a:off x="3996576" y="67797"/>
                <a:ext cx="1193379" cy="3963104"/>
              </a:xfrm>
              <a:custGeom>
                <a:avLst/>
                <a:gdLst>
                  <a:gd name="connsiteX0" fmla="*/ 259607 w 792088"/>
                  <a:gd name="connsiteY0" fmla="*/ 0 h 4005634"/>
                  <a:gd name="connsiteX1" fmla="*/ 532481 w 792088"/>
                  <a:gd name="connsiteY1" fmla="*/ 0 h 4005634"/>
                  <a:gd name="connsiteX2" fmla="*/ 792088 w 792088"/>
                  <a:gd name="connsiteY2" fmla="*/ 259607 h 4005634"/>
                  <a:gd name="connsiteX3" fmla="*/ 792088 w 792088"/>
                  <a:gd name="connsiteY3" fmla="*/ 4005634 h 4005634"/>
                  <a:gd name="connsiteX4" fmla="*/ 792088 w 792088"/>
                  <a:gd name="connsiteY4" fmla="*/ 4005634 h 4005634"/>
                  <a:gd name="connsiteX5" fmla="*/ 0 w 792088"/>
                  <a:gd name="connsiteY5" fmla="*/ 4005634 h 4005634"/>
                  <a:gd name="connsiteX6" fmla="*/ 0 w 792088"/>
                  <a:gd name="connsiteY6" fmla="*/ 4005634 h 4005634"/>
                  <a:gd name="connsiteX7" fmla="*/ 0 w 792088"/>
                  <a:gd name="connsiteY7" fmla="*/ 259607 h 4005634"/>
                  <a:gd name="connsiteX8" fmla="*/ 259607 w 792088"/>
                  <a:gd name="connsiteY8" fmla="*/ 0 h 4005634"/>
                  <a:gd name="connsiteX0" fmla="*/ 270239 w 802720"/>
                  <a:gd name="connsiteY0" fmla="*/ 0 h 4005634"/>
                  <a:gd name="connsiteX1" fmla="*/ 543113 w 802720"/>
                  <a:gd name="connsiteY1" fmla="*/ 0 h 4005634"/>
                  <a:gd name="connsiteX2" fmla="*/ 802720 w 802720"/>
                  <a:gd name="connsiteY2" fmla="*/ 259607 h 4005634"/>
                  <a:gd name="connsiteX3" fmla="*/ 802720 w 802720"/>
                  <a:gd name="connsiteY3" fmla="*/ 4005634 h 4005634"/>
                  <a:gd name="connsiteX4" fmla="*/ 802720 w 802720"/>
                  <a:gd name="connsiteY4" fmla="*/ 4005634 h 4005634"/>
                  <a:gd name="connsiteX5" fmla="*/ 10632 w 802720"/>
                  <a:gd name="connsiteY5" fmla="*/ 4005634 h 4005634"/>
                  <a:gd name="connsiteX6" fmla="*/ 0 w 802720"/>
                  <a:gd name="connsiteY6" fmla="*/ 3590965 h 4005634"/>
                  <a:gd name="connsiteX7" fmla="*/ 10632 w 802720"/>
                  <a:gd name="connsiteY7" fmla="*/ 259607 h 4005634"/>
                  <a:gd name="connsiteX8" fmla="*/ 270239 w 802720"/>
                  <a:gd name="connsiteY8" fmla="*/ 0 h 4005634"/>
                  <a:gd name="connsiteX0" fmla="*/ 280872 w 813353"/>
                  <a:gd name="connsiteY0" fmla="*/ 0 h 4005634"/>
                  <a:gd name="connsiteX1" fmla="*/ 553746 w 813353"/>
                  <a:gd name="connsiteY1" fmla="*/ 0 h 4005634"/>
                  <a:gd name="connsiteX2" fmla="*/ 813353 w 813353"/>
                  <a:gd name="connsiteY2" fmla="*/ 259607 h 4005634"/>
                  <a:gd name="connsiteX3" fmla="*/ 813353 w 813353"/>
                  <a:gd name="connsiteY3" fmla="*/ 4005634 h 4005634"/>
                  <a:gd name="connsiteX4" fmla="*/ 813353 w 813353"/>
                  <a:gd name="connsiteY4" fmla="*/ 4005634 h 4005634"/>
                  <a:gd name="connsiteX5" fmla="*/ 21265 w 813353"/>
                  <a:gd name="connsiteY5" fmla="*/ 4005634 h 4005634"/>
                  <a:gd name="connsiteX6" fmla="*/ 0 w 813353"/>
                  <a:gd name="connsiteY6" fmla="*/ 3590965 h 4005634"/>
                  <a:gd name="connsiteX7" fmla="*/ 21265 w 813353"/>
                  <a:gd name="connsiteY7" fmla="*/ 259607 h 4005634"/>
                  <a:gd name="connsiteX8" fmla="*/ 280872 w 813353"/>
                  <a:gd name="connsiteY8" fmla="*/ 0 h 4005634"/>
                  <a:gd name="connsiteX0" fmla="*/ 259607 w 792088"/>
                  <a:gd name="connsiteY0" fmla="*/ 0 h 4005634"/>
                  <a:gd name="connsiteX1" fmla="*/ 532481 w 792088"/>
                  <a:gd name="connsiteY1" fmla="*/ 0 h 4005634"/>
                  <a:gd name="connsiteX2" fmla="*/ 792088 w 792088"/>
                  <a:gd name="connsiteY2" fmla="*/ 259607 h 4005634"/>
                  <a:gd name="connsiteX3" fmla="*/ 792088 w 792088"/>
                  <a:gd name="connsiteY3" fmla="*/ 4005634 h 4005634"/>
                  <a:gd name="connsiteX4" fmla="*/ 792088 w 792088"/>
                  <a:gd name="connsiteY4" fmla="*/ 4005634 h 4005634"/>
                  <a:gd name="connsiteX5" fmla="*/ 0 w 792088"/>
                  <a:gd name="connsiteY5" fmla="*/ 4005634 h 4005634"/>
                  <a:gd name="connsiteX6" fmla="*/ 0 w 792088"/>
                  <a:gd name="connsiteY6" fmla="*/ 259607 h 4005634"/>
                  <a:gd name="connsiteX7" fmla="*/ 259607 w 792088"/>
                  <a:gd name="connsiteY7" fmla="*/ 0 h 4005634"/>
                  <a:gd name="connsiteX0" fmla="*/ 259607 w 792088"/>
                  <a:gd name="connsiteY0" fmla="*/ 0 h 4005634"/>
                  <a:gd name="connsiteX1" fmla="*/ 532481 w 792088"/>
                  <a:gd name="connsiteY1" fmla="*/ 0 h 4005634"/>
                  <a:gd name="connsiteX2" fmla="*/ 792088 w 792088"/>
                  <a:gd name="connsiteY2" fmla="*/ 259607 h 4005634"/>
                  <a:gd name="connsiteX3" fmla="*/ 792088 w 792088"/>
                  <a:gd name="connsiteY3" fmla="*/ 4005634 h 4005634"/>
                  <a:gd name="connsiteX4" fmla="*/ 792088 w 792088"/>
                  <a:gd name="connsiteY4" fmla="*/ 4005634 h 4005634"/>
                  <a:gd name="connsiteX5" fmla="*/ 10633 w 792088"/>
                  <a:gd name="connsiteY5" fmla="*/ 3101867 h 4005634"/>
                  <a:gd name="connsiteX6" fmla="*/ 0 w 792088"/>
                  <a:gd name="connsiteY6" fmla="*/ 259607 h 4005634"/>
                  <a:gd name="connsiteX7" fmla="*/ 259607 w 792088"/>
                  <a:gd name="connsiteY7" fmla="*/ 0 h 4005634"/>
                  <a:gd name="connsiteX0" fmla="*/ 259607 w 792088"/>
                  <a:gd name="connsiteY0" fmla="*/ 0 h 4005634"/>
                  <a:gd name="connsiteX1" fmla="*/ 532481 w 792088"/>
                  <a:gd name="connsiteY1" fmla="*/ 0 h 4005634"/>
                  <a:gd name="connsiteX2" fmla="*/ 792088 w 792088"/>
                  <a:gd name="connsiteY2" fmla="*/ 259607 h 4005634"/>
                  <a:gd name="connsiteX3" fmla="*/ 792088 w 792088"/>
                  <a:gd name="connsiteY3" fmla="*/ 4005634 h 4005634"/>
                  <a:gd name="connsiteX4" fmla="*/ 792088 w 792088"/>
                  <a:gd name="connsiteY4" fmla="*/ 4005634 h 4005634"/>
                  <a:gd name="connsiteX5" fmla="*/ 10633 w 792088"/>
                  <a:gd name="connsiteY5" fmla="*/ 3101867 h 4005634"/>
                  <a:gd name="connsiteX6" fmla="*/ 0 w 792088"/>
                  <a:gd name="connsiteY6" fmla="*/ 259607 h 4005634"/>
                  <a:gd name="connsiteX7" fmla="*/ 259607 w 792088"/>
                  <a:gd name="connsiteY7" fmla="*/ 0 h 4005634"/>
                  <a:gd name="connsiteX0" fmla="*/ 259607 w 1004739"/>
                  <a:gd name="connsiteY0" fmla="*/ 0 h 4005634"/>
                  <a:gd name="connsiteX1" fmla="*/ 532481 w 1004739"/>
                  <a:gd name="connsiteY1" fmla="*/ 0 h 4005634"/>
                  <a:gd name="connsiteX2" fmla="*/ 792088 w 1004739"/>
                  <a:gd name="connsiteY2" fmla="*/ 259607 h 4005634"/>
                  <a:gd name="connsiteX3" fmla="*/ 792088 w 1004739"/>
                  <a:gd name="connsiteY3" fmla="*/ 4005634 h 4005634"/>
                  <a:gd name="connsiteX4" fmla="*/ 1004739 w 1004739"/>
                  <a:gd name="connsiteY4" fmla="*/ 3941839 h 4005634"/>
                  <a:gd name="connsiteX5" fmla="*/ 10633 w 1004739"/>
                  <a:gd name="connsiteY5" fmla="*/ 3101867 h 4005634"/>
                  <a:gd name="connsiteX6" fmla="*/ 0 w 1004739"/>
                  <a:gd name="connsiteY6" fmla="*/ 259607 h 4005634"/>
                  <a:gd name="connsiteX7" fmla="*/ 259607 w 1004739"/>
                  <a:gd name="connsiteY7" fmla="*/ 0 h 4005634"/>
                  <a:gd name="connsiteX0" fmla="*/ 259607 w 1004739"/>
                  <a:gd name="connsiteY0" fmla="*/ 0 h 4005634"/>
                  <a:gd name="connsiteX1" fmla="*/ 532481 w 1004739"/>
                  <a:gd name="connsiteY1" fmla="*/ 0 h 4005634"/>
                  <a:gd name="connsiteX2" fmla="*/ 792088 w 1004739"/>
                  <a:gd name="connsiteY2" fmla="*/ 259607 h 4005634"/>
                  <a:gd name="connsiteX3" fmla="*/ 792090 w 1004739"/>
                  <a:gd name="connsiteY3" fmla="*/ 4005634 h 4005634"/>
                  <a:gd name="connsiteX4" fmla="*/ 1004739 w 1004739"/>
                  <a:gd name="connsiteY4" fmla="*/ 3941839 h 4005634"/>
                  <a:gd name="connsiteX5" fmla="*/ 10633 w 1004739"/>
                  <a:gd name="connsiteY5" fmla="*/ 3101867 h 4005634"/>
                  <a:gd name="connsiteX6" fmla="*/ 0 w 1004739"/>
                  <a:gd name="connsiteY6" fmla="*/ 259607 h 4005634"/>
                  <a:gd name="connsiteX7" fmla="*/ 259607 w 1004739"/>
                  <a:gd name="connsiteY7" fmla="*/ 0 h 4005634"/>
                  <a:gd name="connsiteX0" fmla="*/ 259607 w 1004739"/>
                  <a:gd name="connsiteY0" fmla="*/ 0 h 4016266"/>
                  <a:gd name="connsiteX1" fmla="*/ 532481 w 1004739"/>
                  <a:gd name="connsiteY1" fmla="*/ 0 h 4016266"/>
                  <a:gd name="connsiteX2" fmla="*/ 792088 w 1004739"/>
                  <a:gd name="connsiteY2" fmla="*/ 259607 h 4016266"/>
                  <a:gd name="connsiteX3" fmla="*/ 802725 w 1004739"/>
                  <a:gd name="connsiteY3" fmla="*/ 4016266 h 4016266"/>
                  <a:gd name="connsiteX4" fmla="*/ 1004739 w 1004739"/>
                  <a:gd name="connsiteY4" fmla="*/ 3941839 h 4016266"/>
                  <a:gd name="connsiteX5" fmla="*/ 10633 w 1004739"/>
                  <a:gd name="connsiteY5" fmla="*/ 3101867 h 4016266"/>
                  <a:gd name="connsiteX6" fmla="*/ 0 w 1004739"/>
                  <a:gd name="connsiteY6" fmla="*/ 259607 h 4016266"/>
                  <a:gd name="connsiteX7" fmla="*/ 259607 w 1004739"/>
                  <a:gd name="connsiteY7" fmla="*/ 0 h 4016266"/>
                  <a:gd name="connsiteX0" fmla="*/ 259607 w 1040242"/>
                  <a:gd name="connsiteY0" fmla="*/ 0 h 3941839"/>
                  <a:gd name="connsiteX1" fmla="*/ 532481 w 1040242"/>
                  <a:gd name="connsiteY1" fmla="*/ 0 h 3941839"/>
                  <a:gd name="connsiteX2" fmla="*/ 792088 w 1040242"/>
                  <a:gd name="connsiteY2" fmla="*/ 259607 h 3941839"/>
                  <a:gd name="connsiteX3" fmla="*/ 1004739 w 1040242"/>
                  <a:gd name="connsiteY3" fmla="*/ 3941839 h 3941839"/>
                  <a:gd name="connsiteX4" fmla="*/ 10633 w 1040242"/>
                  <a:gd name="connsiteY4" fmla="*/ 3101867 h 3941839"/>
                  <a:gd name="connsiteX5" fmla="*/ 0 w 1040242"/>
                  <a:gd name="connsiteY5" fmla="*/ 259607 h 3941839"/>
                  <a:gd name="connsiteX6" fmla="*/ 259607 w 1040242"/>
                  <a:gd name="connsiteY6" fmla="*/ 0 h 3941839"/>
                  <a:gd name="connsiteX0" fmla="*/ 259607 w 1384020"/>
                  <a:gd name="connsiteY0" fmla="*/ 0 h 3984369"/>
                  <a:gd name="connsiteX1" fmla="*/ 532481 w 1384020"/>
                  <a:gd name="connsiteY1" fmla="*/ 0 h 3984369"/>
                  <a:gd name="connsiteX2" fmla="*/ 792088 w 1384020"/>
                  <a:gd name="connsiteY2" fmla="*/ 259607 h 3984369"/>
                  <a:gd name="connsiteX3" fmla="*/ 1366248 w 1384020"/>
                  <a:gd name="connsiteY3" fmla="*/ 3984369 h 3984369"/>
                  <a:gd name="connsiteX4" fmla="*/ 10633 w 1384020"/>
                  <a:gd name="connsiteY4" fmla="*/ 3101867 h 3984369"/>
                  <a:gd name="connsiteX5" fmla="*/ 0 w 1384020"/>
                  <a:gd name="connsiteY5" fmla="*/ 259607 h 3984369"/>
                  <a:gd name="connsiteX6" fmla="*/ 259607 w 1384020"/>
                  <a:gd name="connsiteY6" fmla="*/ 0 h 3984369"/>
                  <a:gd name="connsiteX0" fmla="*/ 259607 w 1128565"/>
                  <a:gd name="connsiteY0" fmla="*/ 0 h 4016267"/>
                  <a:gd name="connsiteX1" fmla="*/ 532481 w 1128565"/>
                  <a:gd name="connsiteY1" fmla="*/ 0 h 4016267"/>
                  <a:gd name="connsiteX2" fmla="*/ 792088 w 1128565"/>
                  <a:gd name="connsiteY2" fmla="*/ 259607 h 4016267"/>
                  <a:gd name="connsiteX3" fmla="*/ 1100436 w 1128565"/>
                  <a:gd name="connsiteY3" fmla="*/ 4016267 h 4016267"/>
                  <a:gd name="connsiteX4" fmla="*/ 10633 w 1128565"/>
                  <a:gd name="connsiteY4" fmla="*/ 3101867 h 4016267"/>
                  <a:gd name="connsiteX5" fmla="*/ 0 w 1128565"/>
                  <a:gd name="connsiteY5" fmla="*/ 259607 h 4016267"/>
                  <a:gd name="connsiteX6" fmla="*/ 259607 w 1128565"/>
                  <a:gd name="connsiteY6" fmla="*/ 0 h 4016267"/>
                  <a:gd name="connsiteX0" fmla="*/ 259607 w 1128565"/>
                  <a:gd name="connsiteY0" fmla="*/ 0 h 4016267"/>
                  <a:gd name="connsiteX1" fmla="*/ 532481 w 1128565"/>
                  <a:gd name="connsiteY1" fmla="*/ 0 h 4016267"/>
                  <a:gd name="connsiteX2" fmla="*/ 792088 w 1128565"/>
                  <a:gd name="connsiteY2" fmla="*/ 259607 h 4016267"/>
                  <a:gd name="connsiteX3" fmla="*/ 1100436 w 1128565"/>
                  <a:gd name="connsiteY3" fmla="*/ 4016267 h 4016267"/>
                  <a:gd name="connsiteX4" fmla="*/ 10633 w 1128565"/>
                  <a:gd name="connsiteY4" fmla="*/ 3101867 h 4016267"/>
                  <a:gd name="connsiteX5" fmla="*/ 0 w 1128565"/>
                  <a:gd name="connsiteY5" fmla="*/ 259607 h 4016267"/>
                  <a:gd name="connsiteX6" fmla="*/ 259607 w 1128565"/>
                  <a:gd name="connsiteY6" fmla="*/ 0 h 4016267"/>
                  <a:gd name="connsiteX0" fmla="*/ 259607 w 1148583"/>
                  <a:gd name="connsiteY0" fmla="*/ 0 h 3963104"/>
                  <a:gd name="connsiteX1" fmla="*/ 532481 w 1148583"/>
                  <a:gd name="connsiteY1" fmla="*/ 0 h 3963104"/>
                  <a:gd name="connsiteX2" fmla="*/ 792088 w 1148583"/>
                  <a:gd name="connsiteY2" fmla="*/ 259607 h 3963104"/>
                  <a:gd name="connsiteX3" fmla="*/ 1121701 w 1148583"/>
                  <a:gd name="connsiteY3" fmla="*/ 3963104 h 3963104"/>
                  <a:gd name="connsiteX4" fmla="*/ 10633 w 1148583"/>
                  <a:gd name="connsiteY4" fmla="*/ 3101867 h 3963104"/>
                  <a:gd name="connsiteX5" fmla="*/ 0 w 1148583"/>
                  <a:gd name="connsiteY5" fmla="*/ 259607 h 3963104"/>
                  <a:gd name="connsiteX6" fmla="*/ 259607 w 1148583"/>
                  <a:gd name="connsiteY6" fmla="*/ 0 h 3963104"/>
                  <a:gd name="connsiteX0" fmla="*/ 291731 w 1180707"/>
                  <a:gd name="connsiteY0" fmla="*/ 0 h 3963104"/>
                  <a:gd name="connsiteX1" fmla="*/ 564605 w 1180707"/>
                  <a:gd name="connsiteY1" fmla="*/ 0 h 3963104"/>
                  <a:gd name="connsiteX2" fmla="*/ 824212 w 1180707"/>
                  <a:gd name="connsiteY2" fmla="*/ 259607 h 3963104"/>
                  <a:gd name="connsiteX3" fmla="*/ 1153825 w 1180707"/>
                  <a:gd name="connsiteY3" fmla="*/ 3963104 h 3963104"/>
                  <a:gd name="connsiteX4" fmla="*/ 228 w 1180707"/>
                  <a:gd name="connsiteY4" fmla="*/ 2867951 h 3963104"/>
                  <a:gd name="connsiteX5" fmla="*/ 32124 w 1180707"/>
                  <a:gd name="connsiteY5" fmla="*/ 259607 h 3963104"/>
                  <a:gd name="connsiteX6" fmla="*/ 291731 w 1180707"/>
                  <a:gd name="connsiteY6" fmla="*/ 0 h 3963104"/>
                  <a:gd name="connsiteX0" fmla="*/ 291731 w 1180707"/>
                  <a:gd name="connsiteY0" fmla="*/ 0 h 3963104"/>
                  <a:gd name="connsiteX1" fmla="*/ 564605 w 1180707"/>
                  <a:gd name="connsiteY1" fmla="*/ 0 h 3963104"/>
                  <a:gd name="connsiteX2" fmla="*/ 824212 w 1180707"/>
                  <a:gd name="connsiteY2" fmla="*/ 259607 h 3963104"/>
                  <a:gd name="connsiteX3" fmla="*/ 1153825 w 1180707"/>
                  <a:gd name="connsiteY3" fmla="*/ 3963104 h 3963104"/>
                  <a:gd name="connsiteX4" fmla="*/ 228 w 1180707"/>
                  <a:gd name="connsiteY4" fmla="*/ 2867951 h 3963104"/>
                  <a:gd name="connsiteX5" fmla="*/ 32124 w 1180707"/>
                  <a:gd name="connsiteY5" fmla="*/ 259607 h 3963104"/>
                  <a:gd name="connsiteX6" fmla="*/ 291731 w 1180707"/>
                  <a:gd name="connsiteY6" fmla="*/ 0 h 3963104"/>
                  <a:gd name="connsiteX0" fmla="*/ 291731 w 1180707"/>
                  <a:gd name="connsiteY0" fmla="*/ 0 h 3963104"/>
                  <a:gd name="connsiteX1" fmla="*/ 564605 w 1180707"/>
                  <a:gd name="connsiteY1" fmla="*/ 0 h 3963104"/>
                  <a:gd name="connsiteX2" fmla="*/ 824212 w 1180707"/>
                  <a:gd name="connsiteY2" fmla="*/ 259607 h 3963104"/>
                  <a:gd name="connsiteX3" fmla="*/ 1153825 w 1180707"/>
                  <a:gd name="connsiteY3" fmla="*/ 3963104 h 3963104"/>
                  <a:gd name="connsiteX4" fmla="*/ 228 w 1180707"/>
                  <a:gd name="connsiteY4" fmla="*/ 2867951 h 3963104"/>
                  <a:gd name="connsiteX5" fmla="*/ 32124 w 1180707"/>
                  <a:gd name="connsiteY5" fmla="*/ 259607 h 3963104"/>
                  <a:gd name="connsiteX6" fmla="*/ 291731 w 1180707"/>
                  <a:gd name="connsiteY6" fmla="*/ 0 h 3963104"/>
                  <a:gd name="connsiteX0" fmla="*/ 291731 w 1180707"/>
                  <a:gd name="connsiteY0" fmla="*/ 0 h 3963104"/>
                  <a:gd name="connsiteX1" fmla="*/ 564605 w 1180707"/>
                  <a:gd name="connsiteY1" fmla="*/ 0 h 3963104"/>
                  <a:gd name="connsiteX2" fmla="*/ 824212 w 1180707"/>
                  <a:gd name="connsiteY2" fmla="*/ 259607 h 3963104"/>
                  <a:gd name="connsiteX3" fmla="*/ 1153825 w 1180707"/>
                  <a:gd name="connsiteY3" fmla="*/ 3963104 h 3963104"/>
                  <a:gd name="connsiteX4" fmla="*/ 228 w 1180707"/>
                  <a:gd name="connsiteY4" fmla="*/ 2867951 h 3963104"/>
                  <a:gd name="connsiteX5" fmla="*/ 32124 w 1180707"/>
                  <a:gd name="connsiteY5" fmla="*/ 259607 h 3963104"/>
                  <a:gd name="connsiteX6" fmla="*/ 291731 w 1180707"/>
                  <a:gd name="connsiteY6" fmla="*/ 0 h 3963104"/>
                  <a:gd name="connsiteX0" fmla="*/ 291731 w 1210113"/>
                  <a:gd name="connsiteY0" fmla="*/ 0 h 3963640"/>
                  <a:gd name="connsiteX1" fmla="*/ 564605 w 1210113"/>
                  <a:gd name="connsiteY1" fmla="*/ 0 h 3963640"/>
                  <a:gd name="connsiteX2" fmla="*/ 824212 w 1210113"/>
                  <a:gd name="connsiteY2" fmla="*/ 259607 h 3963640"/>
                  <a:gd name="connsiteX3" fmla="*/ 1153825 w 1210113"/>
                  <a:gd name="connsiteY3" fmla="*/ 3963104 h 3963640"/>
                  <a:gd name="connsiteX4" fmla="*/ 228 w 1210113"/>
                  <a:gd name="connsiteY4" fmla="*/ 2867951 h 3963640"/>
                  <a:gd name="connsiteX5" fmla="*/ 32124 w 1210113"/>
                  <a:gd name="connsiteY5" fmla="*/ 259607 h 3963640"/>
                  <a:gd name="connsiteX6" fmla="*/ 291731 w 1210113"/>
                  <a:gd name="connsiteY6" fmla="*/ 0 h 3963640"/>
                  <a:gd name="connsiteX0" fmla="*/ 291731 w 1202597"/>
                  <a:gd name="connsiteY0" fmla="*/ 0 h 3963104"/>
                  <a:gd name="connsiteX1" fmla="*/ 564605 w 1202597"/>
                  <a:gd name="connsiteY1" fmla="*/ 0 h 3963104"/>
                  <a:gd name="connsiteX2" fmla="*/ 824212 w 1202597"/>
                  <a:gd name="connsiteY2" fmla="*/ 259607 h 3963104"/>
                  <a:gd name="connsiteX3" fmla="*/ 865240 w 1202597"/>
                  <a:gd name="connsiteY3" fmla="*/ 2853423 h 3963104"/>
                  <a:gd name="connsiteX4" fmla="*/ 1153825 w 1202597"/>
                  <a:gd name="connsiteY4" fmla="*/ 3963104 h 3963104"/>
                  <a:gd name="connsiteX5" fmla="*/ 228 w 1202597"/>
                  <a:gd name="connsiteY5" fmla="*/ 2867951 h 3963104"/>
                  <a:gd name="connsiteX6" fmla="*/ 32124 w 1202597"/>
                  <a:gd name="connsiteY6" fmla="*/ 259607 h 3963104"/>
                  <a:gd name="connsiteX7" fmla="*/ 291731 w 1202597"/>
                  <a:gd name="connsiteY7" fmla="*/ 0 h 3963104"/>
                  <a:gd name="connsiteX0" fmla="*/ 291731 w 1197202"/>
                  <a:gd name="connsiteY0" fmla="*/ 0 h 3963104"/>
                  <a:gd name="connsiteX1" fmla="*/ 564605 w 1197202"/>
                  <a:gd name="connsiteY1" fmla="*/ 0 h 3963104"/>
                  <a:gd name="connsiteX2" fmla="*/ 824212 w 1197202"/>
                  <a:gd name="connsiteY2" fmla="*/ 259607 h 3963104"/>
                  <a:gd name="connsiteX3" fmla="*/ 865240 w 1197202"/>
                  <a:gd name="connsiteY3" fmla="*/ 2853423 h 3963104"/>
                  <a:gd name="connsiteX4" fmla="*/ 1153825 w 1197202"/>
                  <a:gd name="connsiteY4" fmla="*/ 3963104 h 3963104"/>
                  <a:gd name="connsiteX5" fmla="*/ 228 w 1197202"/>
                  <a:gd name="connsiteY5" fmla="*/ 2867951 h 3963104"/>
                  <a:gd name="connsiteX6" fmla="*/ 32124 w 1197202"/>
                  <a:gd name="connsiteY6" fmla="*/ 259607 h 3963104"/>
                  <a:gd name="connsiteX7" fmla="*/ 291731 w 1197202"/>
                  <a:gd name="connsiteY7" fmla="*/ 0 h 3963104"/>
                  <a:gd name="connsiteX0" fmla="*/ 291731 w 1197202"/>
                  <a:gd name="connsiteY0" fmla="*/ 0 h 3963104"/>
                  <a:gd name="connsiteX1" fmla="*/ 564605 w 1197202"/>
                  <a:gd name="connsiteY1" fmla="*/ 0 h 3963104"/>
                  <a:gd name="connsiteX2" fmla="*/ 824212 w 1197202"/>
                  <a:gd name="connsiteY2" fmla="*/ 259607 h 3963104"/>
                  <a:gd name="connsiteX3" fmla="*/ 865240 w 1197202"/>
                  <a:gd name="connsiteY3" fmla="*/ 2853423 h 3963104"/>
                  <a:gd name="connsiteX4" fmla="*/ 1153825 w 1197202"/>
                  <a:gd name="connsiteY4" fmla="*/ 3963104 h 3963104"/>
                  <a:gd name="connsiteX5" fmla="*/ 228 w 1197202"/>
                  <a:gd name="connsiteY5" fmla="*/ 2867951 h 3963104"/>
                  <a:gd name="connsiteX6" fmla="*/ 32124 w 1197202"/>
                  <a:gd name="connsiteY6" fmla="*/ 259607 h 3963104"/>
                  <a:gd name="connsiteX7" fmla="*/ 291731 w 1197202"/>
                  <a:gd name="connsiteY7" fmla="*/ 0 h 3963104"/>
                  <a:gd name="connsiteX0" fmla="*/ 291731 w 1195100"/>
                  <a:gd name="connsiteY0" fmla="*/ 0 h 3963104"/>
                  <a:gd name="connsiteX1" fmla="*/ 564605 w 1195100"/>
                  <a:gd name="connsiteY1" fmla="*/ 0 h 3963104"/>
                  <a:gd name="connsiteX2" fmla="*/ 824212 w 1195100"/>
                  <a:gd name="connsiteY2" fmla="*/ 259607 h 3963104"/>
                  <a:gd name="connsiteX3" fmla="*/ 833342 w 1195100"/>
                  <a:gd name="connsiteY3" fmla="*/ 2864055 h 3963104"/>
                  <a:gd name="connsiteX4" fmla="*/ 1153825 w 1195100"/>
                  <a:gd name="connsiteY4" fmla="*/ 3963104 h 3963104"/>
                  <a:gd name="connsiteX5" fmla="*/ 228 w 1195100"/>
                  <a:gd name="connsiteY5" fmla="*/ 2867951 h 3963104"/>
                  <a:gd name="connsiteX6" fmla="*/ 32124 w 1195100"/>
                  <a:gd name="connsiteY6" fmla="*/ 259607 h 3963104"/>
                  <a:gd name="connsiteX7" fmla="*/ 291731 w 1195100"/>
                  <a:gd name="connsiteY7" fmla="*/ 0 h 3963104"/>
                  <a:gd name="connsiteX0" fmla="*/ 291731 w 1197202"/>
                  <a:gd name="connsiteY0" fmla="*/ 0 h 3963104"/>
                  <a:gd name="connsiteX1" fmla="*/ 564605 w 1197202"/>
                  <a:gd name="connsiteY1" fmla="*/ 0 h 3963104"/>
                  <a:gd name="connsiteX2" fmla="*/ 824212 w 1197202"/>
                  <a:gd name="connsiteY2" fmla="*/ 259607 h 3963104"/>
                  <a:gd name="connsiteX3" fmla="*/ 865240 w 1197202"/>
                  <a:gd name="connsiteY3" fmla="*/ 2864055 h 3963104"/>
                  <a:gd name="connsiteX4" fmla="*/ 1153825 w 1197202"/>
                  <a:gd name="connsiteY4" fmla="*/ 3963104 h 3963104"/>
                  <a:gd name="connsiteX5" fmla="*/ 228 w 1197202"/>
                  <a:gd name="connsiteY5" fmla="*/ 2867951 h 3963104"/>
                  <a:gd name="connsiteX6" fmla="*/ 32124 w 1197202"/>
                  <a:gd name="connsiteY6" fmla="*/ 259607 h 3963104"/>
                  <a:gd name="connsiteX7" fmla="*/ 291731 w 1197202"/>
                  <a:gd name="connsiteY7" fmla="*/ 0 h 3963104"/>
                  <a:gd name="connsiteX0" fmla="*/ 291731 w 1197202"/>
                  <a:gd name="connsiteY0" fmla="*/ 0 h 3963104"/>
                  <a:gd name="connsiteX1" fmla="*/ 564605 w 1197202"/>
                  <a:gd name="connsiteY1" fmla="*/ 0 h 3963104"/>
                  <a:gd name="connsiteX2" fmla="*/ 824212 w 1197202"/>
                  <a:gd name="connsiteY2" fmla="*/ 259607 h 3963104"/>
                  <a:gd name="connsiteX3" fmla="*/ 865240 w 1197202"/>
                  <a:gd name="connsiteY3" fmla="*/ 2864055 h 3963104"/>
                  <a:gd name="connsiteX4" fmla="*/ 1153825 w 1197202"/>
                  <a:gd name="connsiteY4" fmla="*/ 3963104 h 3963104"/>
                  <a:gd name="connsiteX5" fmla="*/ 228 w 1197202"/>
                  <a:gd name="connsiteY5" fmla="*/ 2867951 h 3963104"/>
                  <a:gd name="connsiteX6" fmla="*/ 32124 w 1197202"/>
                  <a:gd name="connsiteY6" fmla="*/ 259607 h 3963104"/>
                  <a:gd name="connsiteX7" fmla="*/ 291731 w 1197202"/>
                  <a:gd name="connsiteY7" fmla="*/ 0 h 3963104"/>
                  <a:gd name="connsiteX0" fmla="*/ 291731 w 1197202"/>
                  <a:gd name="connsiteY0" fmla="*/ 0 h 3963104"/>
                  <a:gd name="connsiteX1" fmla="*/ 564605 w 1197202"/>
                  <a:gd name="connsiteY1" fmla="*/ 0 h 3963104"/>
                  <a:gd name="connsiteX2" fmla="*/ 824212 w 1197202"/>
                  <a:gd name="connsiteY2" fmla="*/ 259607 h 3963104"/>
                  <a:gd name="connsiteX3" fmla="*/ 865240 w 1197202"/>
                  <a:gd name="connsiteY3" fmla="*/ 2864055 h 3963104"/>
                  <a:gd name="connsiteX4" fmla="*/ 1153825 w 1197202"/>
                  <a:gd name="connsiteY4" fmla="*/ 3963104 h 3963104"/>
                  <a:gd name="connsiteX5" fmla="*/ 228 w 1197202"/>
                  <a:gd name="connsiteY5" fmla="*/ 2867951 h 3963104"/>
                  <a:gd name="connsiteX6" fmla="*/ 32124 w 1197202"/>
                  <a:gd name="connsiteY6" fmla="*/ 259607 h 3963104"/>
                  <a:gd name="connsiteX7" fmla="*/ 291731 w 1197202"/>
                  <a:gd name="connsiteY7" fmla="*/ 0 h 3963104"/>
                  <a:gd name="connsiteX0" fmla="*/ 291731 w 1197202"/>
                  <a:gd name="connsiteY0" fmla="*/ 0 h 3963104"/>
                  <a:gd name="connsiteX1" fmla="*/ 564605 w 1197202"/>
                  <a:gd name="connsiteY1" fmla="*/ 0 h 3963104"/>
                  <a:gd name="connsiteX2" fmla="*/ 824212 w 1197202"/>
                  <a:gd name="connsiteY2" fmla="*/ 259607 h 3963104"/>
                  <a:gd name="connsiteX3" fmla="*/ 865240 w 1197202"/>
                  <a:gd name="connsiteY3" fmla="*/ 2864055 h 3963104"/>
                  <a:gd name="connsiteX4" fmla="*/ 1153825 w 1197202"/>
                  <a:gd name="connsiteY4" fmla="*/ 3963104 h 3963104"/>
                  <a:gd name="connsiteX5" fmla="*/ 228 w 1197202"/>
                  <a:gd name="connsiteY5" fmla="*/ 2867951 h 3963104"/>
                  <a:gd name="connsiteX6" fmla="*/ 32124 w 1197202"/>
                  <a:gd name="connsiteY6" fmla="*/ 259607 h 3963104"/>
                  <a:gd name="connsiteX7" fmla="*/ 291731 w 1197202"/>
                  <a:gd name="connsiteY7" fmla="*/ 0 h 3963104"/>
                  <a:gd name="connsiteX0" fmla="*/ 291731 w 1197202"/>
                  <a:gd name="connsiteY0" fmla="*/ 0 h 3963104"/>
                  <a:gd name="connsiteX1" fmla="*/ 564605 w 1197202"/>
                  <a:gd name="connsiteY1" fmla="*/ 0 h 3963104"/>
                  <a:gd name="connsiteX2" fmla="*/ 824212 w 1197202"/>
                  <a:gd name="connsiteY2" fmla="*/ 259607 h 3963104"/>
                  <a:gd name="connsiteX3" fmla="*/ 865240 w 1197202"/>
                  <a:gd name="connsiteY3" fmla="*/ 2864055 h 3963104"/>
                  <a:gd name="connsiteX4" fmla="*/ 1153825 w 1197202"/>
                  <a:gd name="connsiteY4" fmla="*/ 3963104 h 3963104"/>
                  <a:gd name="connsiteX5" fmla="*/ 228 w 1197202"/>
                  <a:gd name="connsiteY5" fmla="*/ 2867951 h 3963104"/>
                  <a:gd name="connsiteX6" fmla="*/ 32124 w 1197202"/>
                  <a:gd name="connsiteY6" fmla="*/ 259607 h 3963104"/>
                  <a:gd name="connsiteX7" fmla="*/ 291731 w 1197202"/>
                  <a:gd name="connsiteY7" fmla="*/ 0 h 3963104"/>
                  <a:gd name="connsiteX0" fmla="*/ 291731 w 1195777"/>
                  <a:gd name="connsiteY0" fmla="*/ 0 h 3963104"/>
                  <a:gd name="connsiteX1" fmla="*/ 564605 w 1195777"/>
                  <a:gd name="connsiteY1" fmla="*/ 0 h 3963104"/>
                  <a:gd name="connsiteX2" fmla="*/ 824212 w 1195777"/>
                  <a:gd name="connsiteY2" fmla="*/ 259607 h 3963104"/>
                  <a:gd name="connsiteX3" fmla="*/ 843975 w 1195777"/>
                  <a:gd name="connsiteY3" fmla="*/ 2832157 h 3963104"/>
                  <a:gd name="connsiteX4" fmla="*/ 1153825 w 1195777"/>
                  <a:gd name="connsiteY4" fmla="*/ 3963104 h 3963104"/>
                  <a:gd name="connsiteX5" fmla="*/ 228 w 1195777"/>
                  <a:gd name="connsiteY5" fmla="*/ 2867951 h 3963104"/>
                  <a:gd name="connsiteX6" fmla="*/ 32124 w 1195777"/>
                  <a:gd name="connsiteY6" fmla="*/ 259607 h 3963104"/>
                  <a:gd name="connsiteX7" fmla="*/ 291731 w 1195777"/>
                  <a:gd name="connsiteY7" fmla="*/ 0 h 3963104"/>
                  <a:gd name="connsiteX0" fmla="*/ 291731 w 1194715"/>
                  <a:gd name="connsiteY0" fmla="*/ 0 h 3963104"/>
                  <a:gd name="connsiteX1" fmla="*/ 564605 w 1194715"/>
                  <a:gd name="connsiteY1" fmla="*/ 0 h 3963104"/>
                  <a:gd name="connsiteX2" fmla="*/ 824212 w 1194715"/>
                  <a:gd name="connsiteY2" fmla="*/ 259607 h 3963104"/>
                  <a:gd name="connsiteX3" fmla="*/ 827147 w 1194715"/>
                  <a:gd name="connsiteY3" fmla="*/ 2820937 h 3963104"/>
                  <a:gd name="connsiteX4" fmla="*/ 1153825 w 1194715"/>
                  <a:gd name="connsiteY4" fmla="*/ 3963104 h 3963104"/>
                  <a:gd name="connsiteX5" fmla="*/ 228 w 1194715"/>
                  <a:gd name="connsiteY5" fmla="*/ 2867951 h 3963104"/>
                  <a:gd name="connsiteX6" fmla="*/ 32124 w 1194715"/>
                  <a:gd name="connsiteY6" fmla="*/ 259607 h 3963104"/>
                  <a:gd name="connsiteX7" fmla="*/ 291731 w 1194715"/>
                  <a:gd name="connsiteY7" fmla="*/ 0 h 3963104"/>
                  <a:gd name="connsiteX0" fmla="*/ 291731 w 1194715"/>
                  <a:gd name="connsiteY0" fmla="*/ 0 h 3963104"/>
                  <a:gd name="connsiteX1" fmla="*/ 564605 w 1194715"/>
                  <a:gd name="connsiteY1" fmla="*/ 0 h 3963104"/>
                  <a:gd name="connsiteX2" fmla="*/ 824212 w 1194715"/>
                  <a:gd name="connsiteY2" fmla="*/ 259607 h 3963104"/>
                  <a:gd name="connsiteX3" fmla="*/ 827147 w 1194715"/>
                  <a:gd name="connsiteY3" fmla="*/ 2820937 h 3963104"/>
                  <a:gd name="connsiteX4" fmla="*/ 1153825 w 1194715"/>
                  <a:gd name="connsiteY4" fmla="*/ 3963104 h 3963104"/>
                  <a:gd name="connsiteX5" fmla="*/ 228 w 1194715"/>
                  <a:gd name="connsiteY5" fmla="*/ 2867951 h 3963104"/>
                  <a:gd name="connsiteX6" fmla="*/ 32124 w 1194715"/>
                  <a:gd name="connsiteY6" fmla="*/ 259607 h 3963104"/>
                  <a:gd name="connsiteX7" fmla="*/ 291731 w 1194715"/>
                  <a:gd name="connsiteY7" fmla="*/ 0 h 3963104"/>
                  <a:gd name="connsiteX0" fmla="*/ 291731 w 1194715"/>
                  <a:gd name="connsiteY0" fmla="*/ 0 h 3963104"/>
                  <a:gd name="connsiteX1" fmla="*/ 564605 w 1194715"/>
                  <a:gd name="connsiteY1" fmla="*/ 0 h 3963104"/>
                  <a:gd name="connsiteX2" fmla="*/ 824212 w 1194715"/>
                  <a:gd name="connsiteY2" fmla="*/ 259607 h 3963104"/>
                  <a:gd name="connsiteX3" fmla="*/ 827147 w 1194715"/>
                  <a:gd name="connsiteY3" fmla="*/ 2820937 h 3963104"/>
                  <a:gd name="connsiteX4" fmla="*/ 1153825 w 1194715"/>
                  <a:gd name="connsiteY4" fmla="*/ 3963104 h 3963104"/>
                  <a:gd name="connsiteX5" fmla="*/ 228 w 1194715"/>
                  <a:gd name="connsiteY5" fmla="*/ 2867951 h 3963104"/>
                  <a:gd name="connsiteX6" fmla="*/ 32124 w 1194715"/>
                  <a:gd name="connsiteY6" fmla="*/ 259607 h 3963104"/>
                  <a:gd name="connsiteX7" fmla="*/ 291731 w 1194715"/>
                  <a:gd name="connsiteY7" fmla="*/ 0 h 3963104"/>
                  <a:gd name="connsiteX0" fmla="*/ 291731 w 1194715"/>
                  <a:gd name="connsiteY0" fmla="*/ 0 h 3963104"/>
                  <a:gd name="connsiteX1" fmla="*/ 564605 w 1194715"/>
                  <a:gd name="connsiteY1" fmla="*/ 0 h 3963104"/>
                  <a:gd name="connsiteX2" fmla="*/ 824212 w 1194715"/>
                  <a:gd name="connsiteY2" fmla="*/ 259607 h 3963104"/>
                  <a:gd name="connsiteX3" fmla="*/ 827147 w 1194715"/>
                  <a:gd name="connsiteY3" fmla="*/ 2820937 h 3963104"/>
                  <a:gd name="connsiteX4" fmla="*/ 1153825 w 1194715"/>
                  <a:gd name="connsiteY4" fmla="*/ 3963104 h 3963104"/>
                  <a:gd name="connsiteX5" fmla="*/ 228 w 1194715"/>
                  <a:gd name="connsiteY5" fmla="*/ 2867951 h 3963104"/>
                  <a:gd name="connsiteX6" fmla="*/ 32124 w 1194715"/>
                  <a:gd name="connsiteY6" fmla="*/ 259607 h 3963104"/>
                  <a:gd name="connsiteX7" fmla="*/ 291731 w 1194715"/>
                  <a:gd name="connsiteY7" fmla="*/ 0 h 3963104"/>
                  <a:gd name="connsiteX0" fmla="*/ 291731 w 1194715"/>
                  <a:gd name="connsiteY0" fmla="*/ 0 h 3963104"/>
                  <a:gd name="connsiteX1" fmla="*/ 564605 w 1194715"/>
                  <a:gd name="connsiteY1" fmla="*/ 0 h 3963104"/>
                  <a:gd name="connsiteX2" fmla="*/ 824212 w 1194715"/>
                  <a:gd name="connsiteY2" fmla="*/ 259607 h 3963104"/>
                  <a:gd name="connsiteX3" fmla="*/ 827147 w 1194715"/>
                  <a:gd name="connsiteY3" fmla="*/ 2820937 h 3963104"/>
                  <a:gd name="connsiteX4" fmla="*/ 1153825 w 1194715"/>
                  <a:gd name="connsiteY4" fmla="*/ 3963104 h 3963104"/>
                  <a:gd name="connsiteX5" fmla="*/ 228 w 1194715"/>
                  <a:gd name="connsiteY5" fmla="*/ 2867951 h 3963104"/>
                  <a:gd name="connsiteX6" fmla="*/ 32124 w 1194715"/>
                  <a:gd name="connsiteY6" fmla="*/ 259607 h 3963104"/>
                  <a:gd name="connsiteX7" fmla="*/ 291731 w 1194715"/>
                  <a:gd name="connsiteY7" fmla="*/ 0 h 3963104"/>
                  <a:gd name="connsiteX0" fmla="*/ 291731 w 1193379"/>
                  <a:gd name="connsiteY0" fmla="*/ 0 h 3963104"/>
                  <a:gd name="connsiteX1" fmla="*/ 564605 w 1193379"/>
                  <a:gd name="connsiteY1" fmla="*/ 0 h 3963104"/>
                  <a:gd name="connsiteX2" fmla="*/ 824212 w 1193379"/>
                  <a:gd name="connsiteY2" fmla="*/ 259607 h 3963104"/>
                  <a:gd name="connsiteX3" fmla="*/ 804710 w 1193379"/>
                  <a:gd name="connsiteY3" fmla="*/ 2820937 h 3963104"/>
                  <a:gd name="connsiteX4" fmla="*/ 1153825 w 1193379"/>
                  <a:gd name="connsiteY4" fmla="*/ 3963104 h 3963104"/>
                  <a:gd name="connsiteX5" fmla="*/ 228 w 1193379"/>
                  <a:gd name="connsiteY5" fmla="*/ 2867951 h 3963104"/>
                  <a:gd name="connsiteX6" fmla="*/ 32124 w 1193379"/>
                  <a:gd name="connsiteY6" fmla="*/ 259607 h 3963104"/>
                  <a:gd name="connsiteX7" fmla="*/ 291731 w 1193379"/>
                  <a:gd name="connsiteY7" fmla="*/ 0 h 3963104"/>
                  <a:gd name="connsiteX0" fmla="*/ 291731 w 1193379"/>
                  <a:gd name="connsiteY0" fmla="*/ 0 h 3963104"/>
                  <a:gd name="connsiteX1" fmla="*/ 564605 w 1193379"/>
                  <a:gd name="connsiteY1" fmla="*/ 0 h 3963104"/>
                  <a:gd name="connsiteX2" fmla="*/ 824212 w 1193379"/>
                  <a:gd name="connsiteY2" fmla="*/ 259607 h 3963104"/>
                  <a:gd name="connsiteX3" fmla="*/ 804710 w 1193379"/>
                  <a:gd name="connsiteY3" fmla="*/ 2820937 h 3963104"/>
                  <a:gd name="connsiteX4" fmla="*/ 1153825 w 1193379"/>
                  <a:gd name="connsiteY4" fmla="*/ 3963104 h 3963104"/>
                  <a:gd name="connsiteX5" fmla="*/ 228 w 1193379"/>
                  <a:gd name="connsiteY5" fmla="*/ 2867951 h 3963104"/>
                  <a:gd name="connsiteX6" fmla="*/ 32124 w 1193379"/>
                  <a:gd name="connsiteY6" fmla="*/ 259607 h 3963104"/>
                  <a:gd name="connsiteX7" fmla="*/ 291731 w 1193379"/>
                  <a:gd name="connsiteY7" fmla="*/ 0 h 3963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93379" h="3963104">
                    <a:moveTo>
                      <a:pt x="291731" y="0"/>
                    </a:moveTo>
                    <a:lnTo>
                      <a:pt x="564605" y="0"/>
                    </a:lnTo>
                    <a:cubicBezTo>
                      <a:pt x="707982" y="0"/>
                      <a:pt x="824212" y="116230"/>
                      <a:pt x="824212" y="259607"/>
                    </a:cubicBezTo>
                    <a:cubicBezTo>
                      <a:pt x="812311" y="1450613"/>
                      <a:pt x="789639" y="1742312"/>
                      <a:pt x="804710" y="2820937"/>
                    </a:cubicBezTo>
                    <a:cubicBezTo>
                      <a:pt x="785221" y="3416922"/>
                      <a:pt x="1344067" y="3958911"/>
                      <a:pt x="1153825" y="3963104"/>
                    </a:cubicBezTo>
                    <a:cubicBezTo>
                      <a:pt x="691323" y="3853235"/>
                      <a:pt x="5536" y="3498816"/>
                      <a:pt x="228" y="2867951"/>
                    </a:cubicBezTo>
                    <a:cubicBezTo>
                      <a:pt x="-3316" y="1920531"/>
                      <a:pt x="35668" y="1207027"/>
                      <a:pt x="32124" y="259607"/>
                    </a:cubicBezTo>
                    <a:cubicBezTo>
                      <a:pt x="32124" y="116230"/>
                      <a:pt x="148354" y="0"/>
                      <a:pt x="2917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9" name="Round Same Side Corner Rectangle 6">
                <a:extLst>
                  <a:ext uri="{FF2B5EF4-FFF2-40B4-BE49-F238E27FC236}">
                    <a16:creationId xmlns:a16="http://schemas.microsoft.com/office/drawing/2014/main" xmlns="" id="{4CD8C06F-17B9-43F6-9D09-970B18BF3F3D}"/>
                  </a:ext>
                </a:extLst>
              </p:cNvPr>
              <p:cNvSpPr/>
              <p:nvPr/>
            </p:nvSpPr>
            <p:spPr>
              <a:xfrm rot="10800000">
                <a:off x="3313887" y="2197644"/>
                <a:ext cx="970080" cy="3202984"/>
              </a:xfrm>
              <a:custGeom>
                <a:avLst/>
                <a:gdLst>
                  <a:gd name="connsiteX0" fmla="*/ 387196 w 792088"/>
                  <a:gd name="connsiteY0" fmla="*/ 0 h 2736304"/>
                  <a:gd name="connsiteX1" fmla="*/ 404892 w 792088"/>
                  <a:gd name="connsiteY1" fmla="*/ 0 h 2736304"/>
                  <a:gd name="connsiteX2" fmla="*/ 792088 w 792088"/>
                  <a:gd name="connsiteY2" fmla="*/ 387196 h 2736304"/>
                  <a:gd name="connsiteX3" fmla="*/ 792088 w 792088"/>
                  <a:gd name="connsiteY3" fmla="*/ 2736304 h 2736304"/>
                  <a:gd name="connsiteX4" fmla="*/ 792088 w 792088"/>
                  <a:gd name="connsiteY4" fmla="*/ 2736304 h 2736304"/>
                  <a:gd name="connsiteX5" fmla="*/ 0 w 792088"/>
                  <a:gd name="connsiteY5" fmla="*/ 2736304 h 2736304"/>
                  <a:gd name="connsiteX6" fmla="*/ 0 w 792088"/>
                  <a:gd name="connsiteY6" fmla="*/ 2736304 h 2736304"/>
                  <a:gd name="connsiteX7" fmla="*/ 0 w 792088"/>
                  <a:gd name="connsiteY7" fmla="*/ 387196 h 2736304"/>
                  <a:gd name="connsiteX8" fmla="*/ 387196 w 792088"/>
                  <a:gd name="connsiteY8" fmla="*/ 0 h 2736304"/>
                  <a:gd name="connsiteX0" fmla="*/ 397829 w 792088"/>
                  <a:gd name="connsiteY0" fmla="*/ 0 h 3236034"/>
                  <a:gd name="connsiteX1" fmla="*/ 404892 w 792088"/>
                  <a:gd name="connsiteY1" fmla="*/ 499730 h 3236034"/>
                  <a:gd name="connsiteX2" fmla="*/ 792088 w 792088"/>
                  <a:gd name="connsiteY2" fmla="*/ 886926 h 3236034"/>
                  <a:gd name="connsiteX3" fmla="*/ 792088 w 792088"/>
                  <a:gd name="connsiteY3" fmla="*/ 3236034 h 3236034"/>
                  <a:gd name="connsiteX4" fmla="*/ 792088 w 792088"/>
                  <a:gd name="connsiteY4" fmla="*/ 3236034 h 3236034"/>
                  <a:gd name="connsiteX5" fmla="*/ 0 w 792088"/>
                  <a:gd name="connsiteY5" fmla="*/ 3236034 h 3236034"/>
                  <a:gd name="connsiteX6" fmla="*/ 0 w 792088"/>
                  <a:gd name="connsiteY6" fmla="*/ 3236034 h 3236034"/>
                  <a:gd name="connsiteX7" fmla="*/ 0 w 792088"/>
                  <a:gd name="connsiteY7" fmla="*/ 886926 h 3236034"/>
                  <a:gd name="connsiteX8" fmla="*/ 397829 w 792088"/>
                  <a:gd name="connsiteY8" fmla="*/ 0 h 3236034"/>
                  <a:gd name="connsiteX0" fmla="*/ 397829 w 792088"/>
                  <a:gd name="connsiteY0" fmla="*/ 0 h 3236034"/>
                  <a:gd name="connsiteX1" fmla="*/ 404892 w 792088"/>
                  <a:gd name="connsiteY1" fmla="*/ 499730 h 3236034"/>
                  <a:gd name="connsiteX2" fmla="*/ 792088 w 792088"/>
                  <a:gd name="connsiteY2" fmla="*/ 886926 h 3236034"/>
                  <a:gd name="connsiteX3" fmla="*/ 792088 w 792088"/>
                  <a:gd name="connsiteY3" fmla="*/ 3236034 h 3236034"/>
                  <a:gd name="connsiteX4" fmla="*/ 792088 w 792088"/>
                  <a:gd name="connsiteY4" fmla="*/ 3236034 h 3236034"/>
                  <a:gd name="connsiteX5" fmla="*/ 0 w 792088"/>
                  <a:gd name="connsiteY5" fmla="*/ 3236034 h 3236034"/>
                  <a:gd name="connsiteX6" fmla="*/ 0 w 792088"/>
                  <a:gd name="connsiteY6" fmla="*/ 3236034 h 3236034"/>
                  <a:gd name="connsiteX7" fmla="*/ 0 w 792088"/>
                  <a:gd name="connsiteY7" fmla="*/ 886926 h 3236034"/>
                  <a:gd name="connsiteX8" fmla="*/ 397829 w 792088"/>
                  <a:gd name="connsiteY8" fmla="*/ 0 h 3236034"/>
                  <a:gd name="connsiteX0" fmla="*/ 397829 w 898729"/>
                  <a:gd name="connsiteY0" fmla="*/ 0 h 3236034"/>
                  <a:gd name="connsiteX1" fmla="*/ 755766 w 898729"/>
                  <a:gd name="connsiteY1" fmla="*/ 202018 h 3236034"/>
                  <a:gd name="connsiteX2" fmla="*/ 792088 w 898729"/>
                  <a:gd name="connsiteY2" fmla="*/ 886926 h 3236034"/>
                  <a:gd name="connsiteX3" fmla="*/ 792088 w 898729"/>
                  <a:gd name="connsiteY3" fmla="*/ 3236034 h 3236034"/>
                  <a:gd name="connsiteX4" fmla="*/ 792088 w 898729"/>
                  <a:gd name="connsiteY4" fmla="*/ 3236034 h 3236034"/>
                  <a:gd name="connsiteX5" fmla="*/ 0 w 898729"/>
                  <a:gd name="connsiteY5" fmla="*/ 3236034 h 3236034"/>
                  <a:gd name="connsiteX6" fmla="*/ 0 w 898729"/>
                  <a:gd name="connsiteY6" fmla="*/ 3236034 h 3236034"/>
                  <a:gd name="connsiteX7" fmla="*/ 0 w 898729"/>
                  <a:gd name="connsiteY7" fmla="*/ 886926 h 3236034"/>
                  <a:gd name="connsiteX8" fmla="*/ 397829 w 898729"/>
                  <a:gd name="connsiteY8" fmla="*/ 0 h 3236034"/>
                  <a:gd name="connsiteX0" fmla="*/ 397829 w 901981"/>
                  <a:gd name="connsiteY0" fmla="*/ 0 h 3236034"/>
                  <a:gd name="connsiteX1" fmla="*/ 755766 w 901981"/>
                  <a:gd name="connsiteY1" fmla="*/ 202018 h 3236034"/>
                  <a:gd name="connsiteX2" fmla="*/ 802721 w 901981"/>
                  <a:gd name="connsiteY2" fmla="*/ 1099577 h 3236034"/>
                  <a:gd name="connsiteX3" fmla="*/ 792088 w 901981"/>
                  <a:gd name="connsiteY3" fmla="*/ 3236034 h 3236034"/>
                  <a:gd name="connsiteX4" fmla="*/ 792088 w 901981"/>
                  <a:gd name="connsiteY4" fmla="*/ 3236034 h 3236034"/>
                  <a:gd name="connsiteX5" fmla="*/ 0 w 901981"/>
                  <a:gd name="connsiteY5" fmla="*/ 3236034 h 3236034"/>
                  <a:gd name="connsiteX6" fmla="*/ 0 w 901981"/>
                  <a:gd name="connsiteY6" fmla="*/ 3236034 h 3236034"/>
                  <a:gd name="connsiteX7" fmla="*/ 0 w 901981"/>
                  <a:gd name="connsiteY7" fmla="*/ 886926 h 3236034"/>
                  <a:gd name="connsiteX8" fmla="*/ 397829 w 901981"/>
                  <a:gd name="connsiteY8" fmla="*/ 0 h 3236034"/>
                  <a:gd name="connsiteX0" fmla="*/ 397829 w 951558"/>
                  <a:gd name="connsiteY0" fmla="*/ 0 h 3236034"/>
                  <a:gd name="connsiteX1" fmla="*/ 755766 w 951558"/>
                  <a:gd name="connsiteY1" fmla="*/ 202018 h 3236034"/>
                  <a:gd name="connsiteX2" fmla="*/ 802721 w 951558"/>
                  <a:gd name="connsiteY2" fmla="*/ 1099577 h 3236034"/>
                  <a:gd name="connsiteX3" fmla="*/ 792088 w 951558"/>
                  <a:gd name="connsiteY3" fmla="*/ 3236034 h 3236034"/>
                  <a:gd name="connsiteX4" fmla="*/ 792088 w 951558"/>
                  <a:gd name="connsiteY4" fmla="*/ 3236034 h 3236034"/>
                  <a:gd name="connsiteX5" fmla="*/ 0 w 951558"/>
                  <a:gd name="connsiteY5" fmla="*/ 3236034 h 3236034"/>
                  <a:gd name="connsiteX6" fmla="*/ 0 w 951558"/>
                  <a:gd name="connsiteY6" fmla="*/ 3236034 h 3236034"/>
                  <a:gd name="connsiteX7" fmla="*/ 0 w 951558"/>
                  <a:gd name="connsiteY7" fmla="*/ 886926 h 3236034"/>
                  <a:gd name="connsiteX8" fmla="*/ 397829 w 951558"/>
                  <a:gd name="connsiteY8" fmla="*/ 0 h 3236034"/>
                  <a:gd name="connsiteX0" fmla="*/ 397829 w 1016715"/>
                  <a:gd name="connsiteY0" fmla="*/ 0 h 3236034"/>
                  <a:gd name="connsiteX1" fmla="*/ 862091 w 1016715"/>
                  <a:gd name="connsiteY1" fmla="*/ 191385 h 3236034"/>
                  <a:gd name="connsiteX2" fmla="*/ 802721 w 1016715"/>
                  <a:gd name="connsiteY2" fmla="*/ 1099577 h 3236034"/>
                  <a:gd name="connsiteX3" fmla="*/ 792088 w 1016715"/>
                  <a:gd name="connsiteY3" fmla="*/ 3236034 h 3236034"/>
                  <a:gd name="connsiteX4" fmla="*/ 792088 w 1016715"/>
                  <a:gd name="connsiteY4" fmla="*/ 3236034 h 3236034"/>
                  <a:gd name="connsiteX5" fmla="*/ 0 w 1016715"/>
                  <a:gd name="connsiteY5" fmla="*/ 3236034 h 3236034"/>
                  <a:gd name="connsiteX6" fmla="*/ 0 w 1016715"/>
                  <a:gd name="connsiteY6" fmla="*/ 3236034 h 3236034"/>
                  <a:gd name="connsiteX7" fmla="*/ 0 w 1016715"/>
                  <a:gd name="connsiteY7" fmla="*/ 886926 h 3236034"/>
                  <a:gd name="connsiteX8" fmla="*/ 397829 w 1016715"/>
                  <a:gd name="connsiteY8" fmla="*/ 0 h 3236034"/>
                  <a:gd name="connsiteX0" fmla="*/ 397829 w 1016715"/>
                  <a:gd name="connsiteY0" fmla="*/ 0 h 3236034"/>
                  <a:gd name="connsiteX1" fmla="*/ 862091 w 1016715"/>
                  <a:gd name="connsiteY1" fmla="*/ 191385 h 3236034"/>
                  <a:gd name="connsiteX2" fmla="*/ 802721 w 1016715"/>
                  <a:gd name="connsiteY2" fmla="*/ 1099577 h 3236034"/>
                  <a:gd name="connsiteX3" fmla="*/ 792088 w 1016715"/>
                  <a:gd name="connsiteY3" fmla="*/ 3236034 h 3236034"/>
                  <a:gd name="connsiteX4" fmla="*/ 792088 w 1016715"/>
                  <a:gd name="connsiteY4" fmla="*/ 3236034 h 3236034"/>
                  <a:gd name="connsiteX5" fmla="*/ 0 w 1016715"/>
                  <a:gd name="connsiteY5" fmla="*/ 3236034 h 3236034"/>
                  <a:gd name="connsiteX6" fmla="*/ 0 w 1016715"/>
                  <a:gd name="connsiteY6" fmla="*/ 3236034 h 3236034"/>
                  <a:gd name="connsiteX7" fmla="*/ 0 w 1016715"/>
                  <a:gd name="connsiteY7" fmla="*/ 886926 h 3236034"/>
                  <a:gd name="connsiteX8" fmla="*/ 397829 w 1016715"/>
                  <a:gd name="connsiteY8" fmla="*/ 0 h 3236034"/>
                  <a:gd name="connsiteX0" fmla="*/ 397829 w 802721"/>
                  <a:gd name="connsiteY0" fmla="*/ 0 h 3236034"/>
                  <a:gd name="connsiteX1" fmla="*/ 802721 w 802721"/>
                  <a:gd name="connsiteY1" fmla="*/ 1099577 h 3236034"/>
                  <a:gd name="connsiteX2" fmla="*/ 792088 w 802721"/>
                  <a:gd name="connsiteY2" fmla="*/ 3236034 h 3236034"/>
                  <a:gd name="connsiteX3" fmla="*/ 792088 w 802721"/>
                  <a:gd name="connsiteY3" fmla="*/ 3236034 h 3236034"/>
                  <a:gd name="connsiteX4" fmla="*/ 0 w 802721"/>
                  <a:gd name="connsiteY4" fmla="*/ 3236034 h 3236034"/>
                  <a:gd name="connsiteX5" fmla="*/ 0 w 802721"/>
                  <a:gd name="connsiteY5" fmla="*/ 3236034 h 3236034"/>
                  <a:gd name="connsiteX6" fmla="*/ 0 w 802721"/>
                  <a:gd name="connsiteY6" fmla="*/ 886926 h 3236034"/>
                  <a:gd name="connsiteX7" fmla="*/ 397829 w 802721"/>
                  <a:gd name="connsiteY7" fmla="*/ 0 h 3236034"/>
                  <a:gd name="connsiteX0" fmla="*/ 397829 w 1062933"/>
                  <a:gd name="connsiteY0" fmla="*/ 0 h 3236034"/>
                  <a:gd name="connsiteX1" fmla="*/ 802721 w 1062933"/>
                  <a:gd name="connsiteY1" fmla="*/ 1099577 h 3236034"/>
                  <a:gd name="connsiteX2" fmla="*/ 792088 w 1062933"/>
                  <a:gd name="connsiteY2" fmla="*/ 3236034 h 3236034"/>
                  <a:gd name="connsiteX3" fmla="*/ 792088 w 1062933"/>
                  <a:gd name="connsiteY3" fmla="*/ 3236034 h 3236034"/>
                  <a:gd name="connsiteX4" fmla="*/ 0 w 1062933"/>
                  <a:gd name="connsiteY4" fmla="*/ 3236034 h 3236034"/>
                  <a:gd name="connsiteX5" fmla="*/ 0 w 1062933"/>
                  <a:gd name="connsiteY5" fmla="*/ 3236034 h 3236034"/>
                  <a:gd name="connsiteX6" fmla="*/ 0 w 1062933"/>
                  <a:gd name="connsiteY6" fmla="*/ 886926 h 3236034"/>
                  <a:gd name="connsiteX7" fmla="*/ 397829 w 1062933"/>
                  <a:gd name="connsiteY7" fmla="*/ 0 h 3236034"/>
                  <a:gd name="connsiteX0" fmla="*/ 397829 w 1062933"/>
                  <a:gd name="connsiteY0" fmla="*/ 0 h 3236034"/>
                  <a:gd name="connsiteX1" fmla="*/ 802721 w 1062933"/>
                  <a:gd name="connsiteY1" fmla="*/ 1099577 h 3236034"/>
                  <a:gd name="connsiteX2" fmla="*/ 792088 w 1062933"/>
                  <a:gd name="connsiteY2" fmla="*/ 3236034 h 3236034"/>
                  <a:gd name="connsiteX3" fmla="*/ 792088 w 1062933"/>
                  <a:gd name="connsiteY3" fmla="*/ 3236034 h 3236034"/>
                  <a:gd name="connsiteX4" fmla="*/ 0 w 1062933"/>
                  <a:gd name="connsiteY4" fmla="*/ 3236034 h 3236034"/>
                  <a:gd name="connsiteX5" fmla="*/ 0 w 1062933"/>
                  <a:gd name="connsiteY5" fmla="*/ 3236034 h 3236034"/>
                  <a:gd name="connsiteX6" fmla="*/ 0 w 1062933"/>
                  <a:gd name="connsiteY6" fmla="*/ 886926 h 3236034"/>
                  <a:gd name="connsiteX7" fmla="*/ 397829 w 1062933"/>
                  <a:gd name="connsiteY7" fmla="*/ 0 h 3236034"/>
                  <a:gd name="connsiteX0" fmla="*/ 397829 w 1062933"/>
                  <a:gd name="connsiteY0" fmla="*/ 0 h 3236034"/>
                  <a:gd name="connsiteX1" fmla="*/ 802721 w 1062933"/>
                  <a:gd name="connsiteY1" fmla="*/ 1099577 h 3236034"/>
                  <a:gd name="connsiteX2" fmla="*/ 792088 w 1062933"/>
                  <a:gd name="connsiteY2" fmla="*/ 3236034 h 3236034"/>
                  <a:gd name="connsiteX3" fmla="*/ 792088 w 1062933"/>
                  <a:gd name="connsiteY3" fmla="*/ 3236034 h 3236034"/>
                  <a:gd name="connsiteX4" fmla="*/ 0 w 1062933"/>
                  <a:gd name="connsiteY4" fmla="*/ 3236034 h 3236034"/>
                  <a:gd name="connsiteX5" fmla="*/ 0 w 1062933"/>
                  <a:gd name="connsiteY5" fmla="*/ 3236034 h 3236034"/>
                  <a:gd name="connsiteX6" fmla="*/ 0 w 1062933"/>
                  <a:gd name="connsiteY6" fmla="*/ 886926 h 3236034"/>
                  <a:gd name="connsiteX7" fmla="*/ 397829 w 1062933"/>
                  <a:gd name="connsiteY7" fmla="*/ 0 h 3236034"/>
                  <a:gd name="connsiteX0" fmla="*/ 397829 w 1117407"/>
                  <a:gd name="connsiteY0" fmla="*/ 0 h 3236034"/>
                  <a:gd name="connsiteX1" fmla="*/ 802721 w 1117407"/>
                  <a:gd name="connsiteY1" fmla="*/ 1099577 h 3236034"/>
                  <a:gd name="connsiteX2" fmla="*/ 792088 w 1117407"/>
                  <a:gd name="connsiteY2" fmla="*/ 3236034 h 3236034"/>
                  <a:gd name="connsiteX3" fmla="*/ 792088 w 1117407"/>
                  <a:gd name="connsiteY3" fmla="*/ 3236034 h 3236034"/>
                  <a:gd name="connsiteX4" fmla="*/ 0 w 1117407"/>
                  <a:gd name="connsiteY4" fmla="*/ 3236034 h 3236034"/>
                  <a:gd name="connsiteX5" fmla="*/ 0 w 1117407"/>
                  <a:gd name="connsiteY5" fmla="*/ 3236034 h 3236034"/>
                  <a:gd name="connsiteX6" fmla="*/ 0 w 1117407"/>
                  <a:gd name="connsiteY6" fmla="*/ 886926 h 3236034"/>
                  <a:gd name="connsiteX7" fmla="*/ 397829 w 1117407"/>
                  <a:gd name="connsiteY7" fmla="*/ 0 h 3236034"/>
                  <a:gd name="connsiteX0" fmla="*/ 397829 w 1125562"/>
                  <a:gd name="connsiteY0" fmla="*/ 0 h 3236034"/>
                  <a:gd name="connsiteX1" fmla="*/ 813354 w 1125562"/>
                  <a:gd name="connsiteY1" fmla="*/ 1344126 h 3236034"/>
                  <a:gd name="connsiteX2" fmla="*/ 792088 w 1125562"/>
                  <a:gd name="connsiteY2" fmla="*/ 3236034 h 3236034"/>
                  <a:gd name="connsiteX3" fmla="*/ 792088 w 1125562"/>
                  <a:gd name="connsiteY3" fmla="*/ 3236034 h 3236034"/>
                  <a:gd name="connsiteX4" fmla="*/ 0 w 1125562"/>
                  <a:gd name="connsiteY4" fmla="*/ 3236034 h 3236034"/>
                  <a:gd name="connsiteX5" fmla="*/ 0 w 1125562"/>
                  <a:gd name="connsiteY5" fmla="*/ 3236034 h 3236034"/>
                  <a:gd name="connsiteX6" fmla="*/ 0 w 1125562"/>
                  <a:gd name="connsiteY6" fmla="*/ 886926 h 3236034"/>
                  <a:gd name="connsiteX7" fmla="*/ 397829 w 1125562"/>
                  <a:gd name="connsiteY7" fmla="*/ 0 h 3236034"/>
                  <a:gd name="connsiteX0" fmla="*/ 397829 w 1109289"/>
                  <a:gd name="connsiteY0" fmla="*/ 0 h 3236034"/>
                  <a:gd name="connsiteX1" fmla="*/ 792089 w 1109289"/>
                  <a:gd name="connsiteY1" fmla="*/ 1312228 h 3236034"/>
                  <a:gd name="connsiteX2" fmla="*/ 792088 w 1109289"/>
                  <a:gd name="connsiteY2" fmla="*/ 3236034 h 3236034"/>
                  <a:gd name="connsiteX3" fmla="*/ 792088 w 1109289"/>
                  <a:gd name="connsiteY3" fmla="*/ 3236034 h 3236034"/>
                  <a:gd name="connsiteX4" fmla="*/ 0 w 1109289"/>
                  <a:gd name="connsiteY4" fmla="*/ 3236034 h 3236034"/>
                  <a:gd name="connsiteX5" fmla="*/ 0 w 1109289"/>
                  <a:gd name="connsiteY5" fmla="*/ 3236034 h 3236034"/>
                  <a:gd name="connsiteX6" fmla="*/ 0 w 1109289"/>
                  <a:gd name="connsiteY6" fmla="*/ 886926 h 3236034"/>
                  <a:gd name="connsiteX7" fmla="*/ 397829 w 1109289"/>
                  <a:gd name="connsiteY7" fmla="*/ 0 h 3236034"/>
                  <a:gd name="connsiteX0" fmla="*/ 397829 w 1076274"/>
                  <a:gd name="connsiteY0" fmla="*/ 0 h 3236034"/>
                  <a:gd name="connsiteX1" fmla="*/ 792089 w 1076274"/>
                  <a:gd name="connsiteY1" fmla="*/ 1312228 h 3236034"/>
                  <a:gd name="connsiteX2" fmla="*/ 792088 w 1076274"/>
                  <a:gd name="connsiteY2" fmla="*/ 3236034 h 3236034"/>
                  <a:gd name="connsiteX3" fmla="*/ 792088 w 1076274"/>
                  <a:gd name="connsiteY3" fmla="*/ 3236034 h 3236034"/>
                  <a:gd name="connsiteX4" fmla="*/ 0 w 1076274"/>
                  <a:gd name="connsiteY4" fmla="*/ 3236034 h 3236034"/>
                  <a:gd name="connsiteX5" fmla="*/ 0 w 1076274"/>
                  <a:gd name="connsiteY5" fmla="*/ 3236034 h 3236034"/>
                  <a:gd name="connsiteX6" fmla="*/ 0 w 1076274"/>
                  <a:gd name="connsiteY6" fmla="*/ 886926 h 3236034"/>
                  <a:gd name="connsiteX7" fmla="*/ 397829 w 1076274"/>
                  <a:gd name="connsiteY7" fmla="*/ 0 h 3236034"/>
                  <a:gd name="connsiteX0" fmla="*/ 397829 w 1117363"/>
                  <a:gd name="connsiteY0" fmla="*/ 0 h 3236034"/>
                  <a:gd name="connsiteX1" fmla="*/ 845252 w 1117363"/>
                  <a:gd name="connsiteY1" fmla="*/ 1227168 h 3236034"/>
                  <a:gd name="connsiteX2" fmla="*/ 792088 w 1117363"/>
                  <a:gd name="connsiteY2" fmla="*/ 3236034 h 3236034"/>
                  <a:gd name="connsiteX3" fmla="*/ 792088 w 1117363"/>
                  <a:gd name="connsiteY3" fmla="*/ 3236034 h 3236034"/>
                  <a:gd name="connsiteX4" fmla="*/ 0 w 1117363"/>
                  <a:gd name="connsiteY4" fmla="*/ 3236034 h 3236034"/>
                  <a:gd name="connsiteX5" fmla="*/ 0 w 1117363"/>
                  <a:gd name="connsiteY5" fmla="*/ 3236034 h 3236034"/>
                  <a:gd name="connsiteX6" fmla="*/ 0 w 1117363"/>
                  <a:gd name="connsiteY6" fmla="*/ 886926 h 3236034"/>
                  <a:gd name="connsiteX7" fmla="*/ 397829 w 1117363"/>
                  <a:gd name="connsiteY7" fmla="*/ 0 h 3236034"/>
                  <a:gd name="connsiteX0" fmla="*/ 397829 w 1117363"/>
                  <a:gd name="connsiteY0" fmla="*/ 0 h 3236034"/>
                  <a:gd name="connsiteX1" fmla="*/ 845252 w 1117363"/>
                  <a:gd name="connsiteY1" fmla="*/ 1227168 h 3236034"/>
                  <a:gd name="connsiteX2" fmla="*/ 792088 w 1117363"/>
                  <a:gd name="connsiteY2" fmla="*/ 3236034 h 3236034"/>
                  <a:gd name="connsiteX3" fmla="*/ 792088 w 1117363"/>
                  <a:gd name="connsiteY3" fmla="*/ 3236034 h 3236034"/>
                  <a:gd name="connsiteX4" fmla="*/ 0 w 1117363"/>
                  <a:gd name="connsiteY4" fmla="*/ 3236034 h 3236034"/>
                  <a:gd name="connsiteX5" fmla="*/ 0 w 1117363"/>
                  <a:gd name="connsiteY5" fmla="*/ 3236034 h 3236034"/>
                  <a:gd name="connsiteX6" fmla="*/ 0 w 1117363"/>
                  <a:gd name="connsiteY6" fmla="*/ 886926 h 3236034"/>
                  <a:gd name="connsiteX7" fmla="*/ 397829 w 1117363"/>
                  <a:gd name="connsiteY7" fmla="*/ 0 h 3236034"/>
                  <a:gd name="connsiteX0" fmla="*/ 397829 w 1117363"/>
                  <a:gd name="connsiteY0" fmla="*/ 0 h 3236034"/>
                  <a:gd name="connsiteX1" fmla="*/ 845252 w 1117363"/>
                  <a:gd name="connsiteY1" fmla="*/ 1227168 h 3236034"/>
                  <a:gd name="connsiteX2" fmla="*/ 792088 w 1117363"/>
                  <a:gd name="connsiteY2" fmla="*/ 3236034 h 3236034"/>
                  <a:gd name="connsiteX3" fmla="*/ 792088 w 1117363"/>
                  <a:gd name="connsiteY3" fmla="*/ 3236034 h 3236034"/>
                  <a:gd name="connsiteX4" fmla="*/ 0 w 1117363"/>
                  <a:gd name="connsiteY4" fmla="*/ 3236034 h 3236034"/>
                  <a:gd name="connsiteX5" fmla="*/ 0 w 1117363"/>
                  <a:gd name="connsiteY5" fmla="*/ 3236034 h 3236034"/>
                  <a:gd name="connsiteX6" fmla="*/ 0 w 1117363"/>
                  <a:gd name="connsiteY6" fmla="*/ 886926 h 3236034"/>
                  <a:gd name="connsiteX7" fmla="*/ 397829 w 1117363"/>
                  <a:gd name="connsiteY7" fmla="*/ 0 h 3236034"/>
                  <a:gd name="connsiteX0" fmla="*/ 397829 w 1117363"/>
                  <a:gd name="connsiteY0" fmla="*/ 0 h 3236034"/>
                  <a:gd name="connsiteX1" fmla="*/ 845252 w 1117363"/>
                  <a:gd name="connsiteY1" fmla="*/ 1227168 h 3236034"/>
                  <a:gd name="connsiteX2" fmla="*/ 792088 w 1117363"/>
                  <a:gd name="connsiteY2" fmla="*/ 3236034 h 3236034"/>
                  <a:gd name="connsiteX3" fmla="*/ 792088 w 1117363"/>
                  <a:gd name="connsiteY3" fmla="*/ 3236034 h 3236034"/>
                  <a:gd name="connsiteX4" fmla="*/ 0 w 1117363"/>
                  <a:gd name="connsiteY4" fmla="*/ 3236034 h 3236034"/>
                  <a:gd name="connsiteX5" fmla="*/ 0 w 1117363"/>
                  <a:gd name="connsiteY5" fmla="*/ 3236034 h 3236034"/>
                  <a:gd name="connsiteX6" fmla="*/ 0 w 1117363"/>
                  <a:gd name="connsiteY6" fmla="*/ 886926 h 3236034"/>
                  <a:gd name="connsiteX7" fmla="*/ 397829 w 1117363"/>
                  <a:gd name="connsiteY7" fmla="*/ 0 h 3236034"/>
                  <a:gd name="connsiteX0" fmla="*/ 397829 w 1117363"/>
                  <a:gd name="connsiteY0" fmla="*/ 0 h 3236034"/>
                  <a:gd name="connsiteX1" fmla="*/ 845252 w 1117363"/>
                  <a:gd name="connsiteY1" fmla="*/ 1227168 h 3236034"/>
                  <a:gd name="connsiteX2" fmla="*/ 792088 w 1117363"/>
                  <a:gd name="connsiteY2" fmla="*/ 3236034 h 3236034"/>
                  <a:gd name="connsiteX3" fmla="*/ 792088 w 1117363"/>
                  <a:gd name="connsiteY3" fmla="*/ 3236034 h 3236034"/>
                  <a:gd name="connsiteX4" fmla="*/ 0 w 1117363"/>
                  <a:gd name="connsiteY4" fmla="*/ 3236034 h 3236034"/>
                  <a:gd name="connsiteX5" fmla="*/ 0 w 1117363"/>
                  <a:gd name="connsiteY5" fmla="*/ 3236034 h 3236034"/>
                  <a:gd name="connsiteX6" fmla="*/ 0 w 1117363"/>
                  <a:gd name="connsiteY6" fmla="*/ 886926 h 3236034"/>
                  <a:gd name="connsiteX7" fmla="*/ 397829 w 1117363"/>
                  <a:gd name="connsiteY7" fmla="*/ 0 h 3236034"/>
                  <a:gd name="connsiteX0" fmla="*/ 397829 w 1184929"/>
                  <a:gd name="connsiteY0" fmla="*/ 0 h 3236034"/>
                  <a:gd name="connsiteX1" fmla="*/ 930312 w 1184929"/>
                  <a:gd name="connsiteY1" fmla="*/ 1142108 h 3236034"/>
                  <a:gd name="connsiteX2" fmla="*/ 792088 w 1184929"/>
                  <a:gd name="connsiteY2" fmla="*/ 3236034 h 3236034"/>
                  <a:gd name="connsiteX3" fmla="*/ 792088 w 1184929"/>
                  <a:gd name="connsiteY3" fmla="*/ 3236034 h 3236034"/>
                  <a:gd name="connsiteX4" fmla="*/ 0 w 1184929"/>
                  <a:gd name="connsiteY4" fmla="*/ 3236034 h 3236034"/>
                  <a:gd name="connsiteX5" fmla="*/ 0 w 1184929"/>
                  <a:gd name="connsiteY5" fmla="*/ 3236034 h 3236034"/>
                  <a:gd name="connsiteX6" fmla="*/ 0 w 1184929"/>
                  <a:gd name="connsiteY6" fmla="*/ 886926 h 3236034"/>
                  <a:gd name="connsiteX7" fmla="*/ 397829 w 1184929"/>
                  <a:gd name="connsiteY7" fmla="*/ 0 h 3236034"/>
                  <a:gd name="connsiteX0" fmla="*/ 397829 w 1111112"/>
                  <a:gd name="connsiteY0" fmla="*/ 0 h 3236034"/>
                  <a:gd name="connsiteX1" fmla="*/ 930312 w 1111112"/>
                  <a:gd name="connsiteY1" fmla="*/ 1142108 h 3236034"/>
                  <a:gd name="connsiteX2" fmla="*/ 792088 w 1111112"/>
                  <a:gd name="connsiteY2" fmla="*/ 3236034 h 3236034"/>
                  <a:gd name="connsiteX3" fmla="*/ 792088 w 1111112"/>
                  <a:gd name="connsiteY3" fmla="*/ 3236034 h 3236034"/>
                  <a:gd name="connsiteX4" fmla="*/ 0 w 1111112"/>
                  <a:gd name="connsiteY4" fmla="*/ 3236034 h 3236034"/>
                  <a:gd name="connsiteX5" fmla="*/ 0 w 1111112"/>
                  <a:gd name="connsiteY5" fmla="*/ 3236034 h 3236034"/>
                  <a:gd name="connsiteX6" fmla="*/ 0 w 1111112"/>
                  <a:gd name="connsiteY6" fmla="*/ 886926 h 3236034"/>
                  <a:gd name="connsiteX7" fmla="*/ 397829 w 1111112"/>
                  <a:gd name="connsiteY7" fmla="*/ 0 h 3236034"/>
                  <a:gd name="connsiteX0" fmla="*/ 397829 w 1154440"/>
                  <a:gd name="connsiteY0" fmla="*/ 0 h 3236034"/>
                  <a:gd name="connsiteX1" fmla="*/ 930312 w 1154440"/>
                  <a:gd name="connsiteY1" fmla="*/ 1142108 h 3236034"/>
                  <a:gd name="connsiteX2" fmla="*/ 792088 w 1154440"/>
                  <a:gd name="connsiteY2" fmla="*/ 3236034 h 3236034"/>
                  <a:gd name="connsiteX3" fmla="*/ 792088 w 1154440"/>
                  <a:gd name="connsiteY3" fmla="*/ 3236034 h 3236034"/>
                  <a:gd name="connsiteX4" fmla="*/ 0 w 1154440"/>
                  <a:gd name="connsiteY4" fmla="*/ 3236034 h 3236034"/>
                  <a:gd name="connsiteX5" fmla="*/ 0 w 1154440"/>
                  <a:gd name="connsiteY5" fmla="*/ 3236034 h 3236034"/>
                  <a:gd name="connsiteX6" fmla="*/ 0 w 1154440"/>
                  <a:gd name="connsiteY6" fmla="*/ 886926 h 3236034"/>
                  <a:gd name="connsiteX7" fmla="*/ 397829 w 1154440"/>
                  <a:gd name="connsiteY7" fmla="*/ 0 h 3236034"/>
                  <a:gd name="connsiteX0" fmla="*/ 397829 w 1154440"/>
                  <a:gd name="connsiteY0" fmla="*/ 0 h 3236034"/>
                  <a:gd name="connsiteX1" fmla="*/ 930312 w 1154440"/>
                  <a:gd name="connsiteY1" fmla="*/ 1142108 h 3236034"/>
                  <a:gd name="connsiteX2" fmla="*/ 792088 w 1154440"/>
                  <a:gd name="connsiteY2" fmla="*/ 3236034 h 3236034"/>
                  <a:gd name="connsiteX3" fmla="*/ 792088 w 1154440"/>
                  <a:gd name="connsiteY3" fmla="*/ 3236034 h 3236034"/>
                  <a:gd name="connsiteX4" fmla="*/ 0 w 1154440"/>
                  <a:gd name="connsiteY4" fmla="*/ 3236034 h 3236034"/>
                  <a:gd name="connsiteX5" fmla="*/ 0 w 1154440"/>
                  <a:gd name="connsiteY5" fmla="*/ 3236034 h 3236034"/>
                  <a:gd name="connsiteX6" fmla="*/ 0 w 1154440"/>
                  <a:gd name="connsiteY6" fmla="*/ 886926 h 3236034"/>
                  <a:gd name="connsiteX7" fmla="*/ 397829 w 1154440"/>
                  <a:gd name="connsiteY7" fmla="*/ 0 h 3236034"/>
                  <a:gd name="connsiteX0" fmla="*/ 397829 w 1154440"/>
                  <a:gd name="connsiteY0" fmla="*/ 0 h 3236034"/>
                  <a:gd name="connsiteX1" fmla="*/ 930312 w 1154440"/>
                  <a:gd name="connsiteY1" fmla="*/ 1142108 h 3236034"/>
                  <a:gd name="connsiteX2" fmla="*/ 792088 w 1154440"/>
                  <a:gd name="connsiteY2" fmla="*/ 3236034 h 3236034"/>
                  <a:gd name="connsiteX3" fmla="*/ 792088 w 1154440"/>
                  <a:gd name="connsiteY3" fmla="*/ 3236034 h 3236034"/>
                  <a:gd name="connsiteX4" fmla="*/ 0 w 1154440"/>
                  <a:gd name="connsiteY4" fmla="*/ 3236034 h 3236034"/>
                  <a:gd name="connsiteX5" fmla="*/ 0 w 1154440"/>
                  <a:gd name="connsiteY5" fmla="*/ 3236034 h 3236034"/>
                  <a:gd name="connsiteX6" fmla="*/ 0 w 1154440"/>
                  <a:gd name="connsiteY6" fmla="*/ 886926 h 3236034"/>
                  <a:gd name="connsiteX7" fmla="*/ 397829 w 1154440"/>
                  <a:gd name="connsiteY7" fmla="*/ 0 h 3236034"/>
                  <a:gd name="connsiteX0" fmla="*/ 397829 w 1151550"/>
                  <a:gd name="connsiteY0" fmla="*/ 0 h 3236034"/>
                  <a:gd name="connsiteX1" fmla="*/ 930312 w 1151550"/>
                  <a:gd name="connsiteY1" fmla="*/ 1142108 h 3236034"/>
                  <a:gd name="connsiteX2" fmla="*/ 792088 w 1151550"/>
                  <a:gd name="connsiteY2" fmla="*/ 3236034 h 3236034"/>
                  <a:gd name="connsiteX3" fmla="*/ 792088 w 1151550"/>
                  <a:gd name="connsiteY3" fmla="*/ 3236034 h 3236034"/>
                  <a:gd name="connsiteX4" fmla="*/ 0 w 1151550"/>
                  <a:gd name="connsiteY4" fmla="*/ 3236034 h 3236034"/>
                  <a:gd name="connsiteX5" fmla="*/ 0 w 1151550"/>
                  <a:gd name="connsiteY5" fmla="*/ 3236034 h 3236034"/>
                  <a:gd name="connsiteX6" fmla="*/ 0 w 1151550"/>
                  <a:gd name="connsiteY6" fmla="*/ 886926 h 3236034"/>
                  <a:gd name="connsiteX7" fmla="*/ 397829 w 1151550"/>
                  <a:gd name="connsiteY7" fmla="*/ 0 h 3236034"/>
                  <a:gd name="connsiteX0" fmla="*/ 397829 w 1081399"/>
                  <a:gd name="connsiteY0" fmla="*/ 0 h 3236034"/>
                  <a:gd name="connsiteX1" fmla="*/ 834842 w 1081399"/>
                  <a:gd name="connsiteY1" fmla="*/ 1099578 h 3236034"/>
                  <a:gd name="connsiteX2" fmla="*/ 792088 w 1081399"/>
                  <a:gd name="connsiteY2" fmla="*/ 3236034 h 3236034"/>
                  <a:gd name="connsiteX3" fmla="*/ 792088 w 1081399"/>
                  <a:gd name="connsiteY3" fmla="*/ 3236034 h 3236034"/>
                  <a:gd name="connsiteX4" fmla="*/ 0 w 1081399"/>
                  <a:gd name="connsiteY4" fmla="*/ 3236034 h 3236034"/>
                  <a:gd name="connsiteX5" fmla="*/ 0 w 1081399"/>
                  <a:gd name="connsiteY5" fmla="*/ 3236034 h 3236034"/>
                  <a:gd name="connsiteX6" fmla="*/ 0 w 1081399"/>
                  <a:gd name="connsiteY6" fmla="*/ 886926 h 3236034"/>
                  <a:gd name="connsiteX7" fmla="*/ 397829 w 1081399"/>
                  <a:gd name="connsiteY7" fmla="*/ 0 h 3236034"/>
                  <a:gd name="connsiteX0" fmla="*/ 397829 w 1024947"/>
                  <a:gd name="connsiteY0" fmla="*/ 0 h 3236034"/>
                  <a:gd name="connsiteX1" fmla="*/ 753012 w 1024947"/>
                  <a:gd name="connsiteY1" fmla="*/ 1269699 h 3236034"/>
                  <a:gd name="connsiteX2" fmla="*/ 792088 w 1024947"/>
                  <a:gd name="connsiteY2" fmla="*/ 3236034 h 3236034"/>
                  <a:gd name="connsiteX3" fmla="*/ 792088 w 1024947"/>
                  <a:gd name="connsiteY3" fmla="*/ 3236034 h 3236034"/>
                  <a:gd name="connsiteX4" fmla="*/ 0 w 1024947"/>
                  <a:gd name="connsiteY4" fmla="*/ 3236034 h 3236034"/>
                  <a:gd name="connsiteX5" fmla="*/ 0 w 1024947"/>
                  <a:gd name="connsiteY5" fmla="*/ 3236034 h 3236034"/>
                  <a:gd name="connsiteX6" fmla="*/ 0 w 1024947"/>
                  <a:gd name="connsiteY6" fmla="*/ 886926 h 3236034"/>
                  <a:gd name="connsiteX7" fmla="*/ 397829 w 1024947"/>
                  <a:gd name="connsiteY7" fmla="*/ 0 h 3236034"/>
                  <a:gd name="connsiteX0" fmla="*/ 397829 w 1024947"/>
                  <a:gd name="connsiteY0" fmla="*/ 0 h 3236034"/>
                  <a:gd name="connsiteX1" fmla="*/ 753012 w 1024947"/>
                  <a:gd name="connsiteY1" fmla="*/ 1269699 h 3236034"/>
                  <a:gd name="connsiteX2" fmla="*/ 792088 w 1024947"/>
                  <a:gd name="connsiteY2" fmla="*/ 3236034 h 3236034"/>
                  <a:gd name="connsiteX3" fmla="*/ 792088 w 1024947"/>
                  <a:gd name="connsiteY3" fmla="*/ 3236034 h 3236034"/>
                  <a:gd name="connsiteX4" fmla="*/ 0 w 1024947"/>
                  <a:gd name="connsiteY4" fmla="*/ 3236034 h 3236034"/>
                  <a:gd name="connsiteX5" fmla="*/ 0 w 1024947"/>
                  <a:gd name="connsiteY5" fmla="*/ 3236034 h 3236034"/>
                  <a:gd name="connsiteX6" fmla="*/ 0 w 1024947"/>
                  <a:gd name="connsiteY6" fmla="*/ 886926 h 3236034"/>
                  <a:gd name="connsiteX7" fmla="*/ 397829 w 1024947"/>
                  <a:gd name="connsiteY7" fmla="*/ 0 h 3236034"/>
                  <a:gd name="connsiteX0" fmla="*/ 397829 w 1043356"/>
                  <a:gd name="connsiteY0" fmla="*/ 0 h 3236034"/>
                  <a:gd name="connsiteX1" fmla="*/ 780289 w 1043356"/>
                  <a:gd name="connsiteY1" fmla="*/ 1216537 h 3236034"/>
                  <a:gd name="connsiteX2" fmla="*/ 792088 w 1043356"/>
                  <a:gd name="connsiteY2" fmla="*/ 3236034 h 3236034"/>
                  <a:gd name="connsiteX3" fmla="*/ 792088 w 1043356"/>
                  <a:gd name="connsiteY3" fmla="*/ 3236034 h 3236034"/>
                  <a:gd name="connsiteX4" fmla="*/ 0 w 1043356"/>
                  <a:gd name="connsiteY4" fmla="*/ 3236034 h 3236034"/>
                  <a:gd name="connsiteX5" fmla="*/ 0 w 1043356"/>
                  <a:gd name="connsiteY5" fmla="*/ 3236034 h 3236034"/>
                  <a:gd name="connsiteX6" fmla="*/ 0 w 1043356"/>
                  <a:gd name="connsiteY6" fmla="*/ 886926 h 3236034"/>
                  <a:gd name="connsiteX7" fmla="*/ 397829 w 1043356"/>
                  <a:gd name="connsiteY7" fmla="*/ 0 h 3236034"/>
                  <a:gd name="connsiteX0" fmla="*/ 397829 w 971742"/>
                  <a:gd name="connsiteY0" fmla="*/ 0 h 3236034"/>
                  <a:gd name="connsiteX1" fmla="*/ 780289 w 971742"/>
                  <a:gd name="connsiteY1" fmla="*/ 1216537 h 3236034"/>
                  <a:gd name="connsiteX2" fmla="*/ 792088 w 971742"/>
                  <a:gd name="connsiteY2" fmla="*/ 3236034 h 3236034"/>
                  <a:gd name="connsiteX3" fmla="*/ 792088 w 971742"/>
                  <a:gd name="connsiteY3" fmla="*/ 3236034 h 3236034"/>
                  <a:gd name="connsiteX4" fmla="*/ 0 w 971742"/>
                  <a:gd name="connsiteY4" fmla="*/ 3236034 h 3236034"/>
                  <a:gd name="connsiteX5" fmla="*/ 0 w 971742"/>
                  <a:gd name="connsiteY5" fmla="*/ 3236034 h 3236034"/>
                  <a:gd name="connsiteX6" fmla="*/ 0 w 971742"/>
                  <a:gd name="connsiteY6" fmla="*/ 886926 h 3236034"/>
                  <a:gd name="connsiteX7" fmla="*/ 397829 w 971742"/>
                  <a:gd name="connsiteY7" fmla="*/ 0 h 3236034"/>
                  <a:gd name="connsiteX0" fmla="*/ 397829 w 1007471"/>
                  <a:gd name="connsiteY0" fmla="*/ 0 h 3236034"/>
                  <a:gd name="connsiteX1" fmla="*/ 780289 w 1007471"/>
                  <a:gd name="connsiteY1" fmla="*/ 1216537 h 3236034"/>
                  <a:gd name="connsiteX2" fmla="*/ 792088 w 1007471"/>
                  <a:gd name="connsiteY2" fmla="*/ 3236034 h 3236034"/>
                  <a:gd name="connsiteX3" fmla="*/ 792088 w 1007471"/>
                  <a:gd name="connsiteY3" fmla="*/ 3236034 h 3236034"/>
                  <a:gd name="connsiteX4" fmla="*/ 0 w 1007471"/>
                  <a:gd name="connsiteY4" fmla="*/ 3236034 h 3236034"/>
                  <a:gd name="connsiteX5" fmla="*/ 0 w 1007471"/>
                  <a:gd name="connsiteY5" fmla="*/ 3236034 h 3236034"/>
                  <a:gd name="connsiteX6" fmla="*/ 0 w 1007471"/>
                  <a:gd name="connsiteY6" fmla="*/ 886926 h 3236034"/>
                  <a:gd name="connsiteX7" fmla="*/ 397829 w 1007471"/>
                  <a:gd name="connsiteY7" fmla="*/ 0 h 3236034"/>
                  <a:gd name="connsiteX0" fmla="*/ 397829 w 983631"/>
                  <a:gd name="connsiteY0" fmla="*/ 0 h 3236034"/>
                  <a:gd name="connsiteX1" fmla="*/ 780289 w 983631"/>
                  <a:gd name="connsiteY1" fmla="*/ 1216537 h 3236034"/>
                  <a:gd name="connsiteX2" fmla="*/ 792088 w 983631"/>
                  <a:gd name="connsiteY2" fmla="*/ 3236034 h 3236034"/>
                  <a:gd name="connsiteX3" fmla="*/ 792088 w 983631"/>
                  <a:gd name="connsiteY3" fmla="*/ 3236034 h 3236034"/>
                  <a:gd name="connsiteX4" fmla="*/ 0 w 983631"/>
                  <a:gd name="connsiteY4" fmla="*/ 3236034 h 3236034"/>
                  <a:gd name="connsiteX5" fmla="*/ 0 w 983631"/>
                  <a:gd name="connsiteY5" fmla="*/ 3236034 h 3236034"/>
                  <a:gd name="connsiteX6" fmla="*/ 0 w 983631"/>
                  <a:gd name="connsiteY6" fmla="*/ 886926 h 3236034"/>
                  <a:gd name="connsiteX7" fmla="*/ 397829 w 983631"/>
                  <a:gd name="connsiteY7" fmla="*/ 0 h 3236034"/>
                  <a:gd name="connsiteX0" fmla="*/ 397829 w 983630"/>
                  <a:gd name="connsiteY0" fmla="*/ 9390 h 3245424"/>
                  <a:gd name="connsiteX1" fmla="*/ 780289 w 983630"/>
                  <a:gd name="connsiteY1" fmla="*/ 1225927 h 3245424"/>
                  <a:gd name="connsiteX2" fmla="*/ 792088 w 983630"/>
                  <a:gd name="connsiteY2" fmla="*/ 3245424 h 3245424"/>
                  <a:gd name="connsiteX3" fmla="*/ 792088 w 983630"/>
                  <a:gd name="connsiteY3" fmla="*/ 3245424 h 3245424"/>
                  <a:gd name="connsiteX4" fmla="*/ 0 w 983630"/>
                  <a:gd name="connsiteY4" fmla="*/ 3245424 h 3245424"/>
                  <a:gd name="connsiteX5" fmla="*/ 0 w 983630"/>
                  <a:gd name="connsiteY5" fmla="*/ 3245424 h 3245424"/>
                  <a:gd name="connsiteX6" fmla="*/ 0 w 983630"/>
                  <a:gd name="connsiteY6" fmla="*/ 896316 h 3245424"/>
                  <a:gd name="connsiteX7" fmla="*/ 397829 w 983630"/>
                  <a:gd name="connsiteY7" fmla="*/ 9390 h 3245424"/>
                  <a:gd name="connsiteX0" fmla="*/ 397829 w 974605"/>
                  <a:gd name="connsiteY0" fmla="*/ 6357 h 3242391"/>
                  <a:gd name="connsiteX1" fmla="*/ 766650 w 974605"/>
                  <a:gd name="connsiteY1" fmla="*/ 1552503 h 3242391"/>
                  <a:gd name="connsiteX2" fmla="*/ 792088 w 974605"/>
                  <a:gd name="connsiteY2" fmla="*/ 3242391 h 3242391"/>
                  <a:gd name="connsiteX3" fmla="*/ 792088 w 974605"/>
                  <a:gd name="connsiteY3" fmla="*/ 3242391 h 3242391"/>
                  <a:gd name="connsiteX4" fmla="*/ 0 w 974605"/>
                  <a:gd name="connsiteY4" fmla="*/ 3242391 h 3242391"/>
                  <a:gd name="connsiteX5" fmla="*/ 0 w 974605"/>
                  <a:gd name="connsiteY5" fmla="*/ 3242391 h 3242391"/>
                  <a:gd name="connsiteX6" fmla="*/ 0 w 974605"/>
                  <a:gd name="connsiteY6" fmla="*/ 893283 h 3242391"/>
                  <a:gd name="connsiteX7" fmla="*/ 397829 w 974605"/>
                  <a:gd name="connsiteY7" fmla="*/ 6357 h 3242391"/>
                  <a:gd name="connsiteX0" fmla="*/ 397829 w 964009"/>
                  <a:gd name="connsiteY0" fmla="*/ 7874 h 3243908"/>
                  <a:gd name="connsiteX1" fmla="*/ 766650 w 964009"/>
                  <a:gd name="connsiteY1" fmla="*/ 1554020 h 3243908"/>
                  <a:gd name="connsiteX2" fmla="*/ 792088 w 964009"/>
                  <a:gd name="connsiteY2" fmla="*/ 3243908 h 3243908"/>
                  <a:gd name="connsiteX3" fmla="*/ 792088 w 964009"/>
                  <a:gd name="connsiteY3" fmla="*/ 3243908 h 3243908"/>
                  <a:gd name="connsiteX4" fmla="*/ 0 w 964009"/>
                  <a:gd name="connsiteY4" fmla="*/ 3243908 h 3243908"/>
                  <a:gd name="connsiteX5" fmla="*/ 0 w 964009"/>
                  <a:gd name="connsiteY5" fmla="*/ 3243908 h 3243908"/>
                  <a:gd name="connsiteX6" fmla="*/ 0 w 964009"/>
                  <a:gd name="connsiteY6" fmla="*/ 894800 h 3243908"/>
                  <a:gd name="connsiteX7" fmla="*/ 397829 w 964009"/>
                  <a:gd name="connsiteY7" fmla="*/ 7874 h 3243908"/>
                  <a:gd name="connsiteX0" fmla="*/ 397829 w 1103655"/>
                  <a:gd name="connsiteY0" fmla="*/ 5470 h 3241504"/>
                  <a:gd name="connsiteX1" fmla="*/ 1096679 w 1103655"/>
                  <a:gd name="connsiteY1" fmla="*/ 590921 h 3241504"/>
                  <a:gd name="connsiteX2" fmla="*/ 766650 w 1103655"/>
                  <a:gd name="connsiteY2" fmla="*/ 1551616 h 3241504"/>
                  <a:gd name="connsiteX3" fmla="*/ 792088 w 1103655"/>
                  <a:gd name="connsiteY3" fmla="*/ 3241504 h 3241504"/>
                  <a:gd name="connsiteX4" fmla="*/ 792088 w 1103655"/>
                  <a:gd name="connsiteY4" fmla="*/ 3241504 h 3241504"/>
                  <a:gd name="connsiteX5" fmla="*/ 0 w 1103655"/>
                  <a:gd name="connsiteY5" fmla="*/ 3241504 h 3241504"/>
                  <a:gd name="connsiteX6" fmla="*/ 0 w 1103655"/>
                  <a:gd name="connsiteY6" fmla="*/ 3241504 h 3241504"/>
                  <a:gd name="connsiteX7" fmla="*/ 0 w 1103655"/>
                  <a:gd name="connsiteY7" fmla="*/ 892396 h 3241504"/>
                  <a:gd name="connsiteX8" fmla="*/ 397829 w 1103655"/>
                  <a:gd name="connsiteY8" fmla="*/ 5470 h 3241504"/>
                  <a:gd name="connsiteX0" fmla="*/ 397829 w 1103454"/>
                  <a:gd name="connsiteY0" fmla="*/ 5470 h 3241504"/>
                  <a:gd name="connsiteX1" fmla="*/ 1096679 w 1103454"/>
                  <a:gd name="connsiteY1" fmla="*/ 590921 h 3241504"/>
                  <a:gd name="connsiteX2" fmla="*/ 754433 w 1103454"/>
                  <a:gd name="connsiteY2" fmla="*/ 1523041 h 3241504"/>
                  <a:gd name="connsiteX3" fmla="*/ 792088 w 1103454"/>
                  <a:gd name="connsiteY3" fmla="*/ 3241504 h 3241504"/>
                  <a:gd name="connsiteX4" fmla="*/ 792088 w 1103454"/>
                  <a:gd name="connsiteY4" fmla="*/ 3241504 h 3241504"/>
                  <a:gd name="connsiteX5" fmla="*/ 0 w 1103454"/>
                  <a:gd name="connsiteY5" fmla="*/ 3241504 h 3241504"/>
                  <a:gd name="connsiteX6" fmla="*/ 0 w 1103454"/>
                  <a:gd name="connsiteY6" fmla="*/ 3241504 h 3241504"/>
                  <a:gd name="connsiteX7" fmla="*/ 0 w 1103454"/>
                  <a:gd name="connsiteY7" fmla="*/ 892396 h 3241504"/>
                  <a:gd name="connsiteX8" fmla="*/ 397829 w 1103454"/>
                  <a:gd name="connsiteY8" fmla="*/ 5470 h 3241504"/>
                  <a:gd name="connsiteX0" fmla="*/ 397829 w 1103176"/>
                  <a:gd name="connsiteY0" fmla="*/ 5470 h 3241504"/>
                  <a:gd name="connsiteX1" fmla="*/ 1096679 w 1103176"/>
                  <a:gd name="connsiteY1" fmla="*/ 590921 h 3241504"/>
                  <a:gd name="connsiteX2" fmla="*/ 754433 w 1103176"/>
                  <a:gd name="connsiteY2" fmla="*/ 1523041 h 3241504"/>
                  <a:gd name="connsiteX3" fmla="*/ 792088 w 1103176"/>
                  <a:gd name="connsiteY3" fmla="*/ 3241504 h 3241504"/>
                  <a:gd name="connsiteX4" fmla="*/ 792088 w 1103176"/>
                  <a:gd name="connsiteY4" fmla="*/ 3241504 h 3241504"/>
                  <a:gd name="connsiteX5" fmla="*/ 0 w 1103176"/>
                  <a:gd name="connsiteY5" fmla="*/ 3241504 h 3241504"/>
                  <a:gd name="connsiteX6" fmla="*/ 0 w 1103176"/>
                  <a:gd name="connsiteY6" fmla="*/ 3241504 h 3241504"/>
                  <a:gd name="connsiteX7" fmla="*/ 0 w 1103176"/>
                  <a:gd name="connsiteY7" fmla="*/ 892396 h 3241504"/>
                  <a:gd name="connsiteX8" fmla="*/ 397829 w 1103176"/>
                  <a:gd name="connsiteY8" fmla="*/ 5470 h 3241504"/>
                  <a:gd name="connsiteX0" fmla="*/ 397829 w 1103176"/>
                  <a:gd name="connsiteY0" fmla="*/ 5470 h 3241504"/>
                  <a:gd name="connsiteX1" fmla="*/ 1096679 w 1103176"/>
                  <a:gd name="connsiteY1" fmla="*/ 590921 h 3241504"/>
                  <a:gd name="connsiteX2" fmla="*/ 754433 w 1103176"/>
                  <a:gd name="connsiteY2" fmla="*/ 1503991 h 3241504"/>
                  <a:gd name="connsiteX3" fmla="*/ 792088 w 1103176"/>
                  <a:gd name="connsiteY3" fmla="*/ 3241504 h 3241504"/>
                  <a:gd name="connsiteX4" fmla="*/ 792088 w 1103176"/>
                  <a:gd name="connsiteY4" fmla="*/ 3241504 h 3241504"/>
                  <a:gd name="connsiteX5" fmla="*/ 0 w 1103176"/>
                  <a:gd name="connsiteY5" fmla="*/ 3241504 h 3241504"/>
                  <a:gd name="connsiteX6" fmla="*/ 0 w 1103176"/>
                  <a:gd name="connsiteY6" fmla="*/ 3241504 h 3241504"/>
                  <a:gd name="connsiteX7" fmla="*/ 0 w 1103176"/>
                  <a:gd name="connsiteY7" fmla="*/ 892396 h 3241504"/>
                  <a:gd name="connsiteX8" fmla="*/ 397829 w 1103176"/>
                  <a:gd name="connsiteY8" fmla="*/ 5470 h 3241504"/>
                  <a:gd name="connsiteX0" fmla="*/ 397829 w 1193682"/>
                  <a:gd name="connsiteY0" fmla="*/ 5721 h 3241755"/>
                  <a:gd name="connsiteX1" fmla="*/ 1188312 w 1193682"/>
                  <a:gd name="connsiteY1" fmla="*/ 572122 h 3241755"/>
                  <a:gd name="connsiteX2" fmla="*/ 754433 w 1193682"/>
                  <a:gd name="connsiteY2" fmla="*/ 1504242 h 3241755"/>
                  <a:gd name="connsiteX3" fmla="*/ 792088 w 1193682"/>
                  <a:gd name="connsiteY3" fmla="*/ 3241755 h 3241755"/>
                  <a:gd name="connsiteX4" fmla="*/ 792088 w 1193682"/>
                  <a:gd name="connsiteY4" fmla="*/ 3241755 h 3241755"/>
                  <a:gd name="connsiteX5" fmla="*/ 0 w 1193682"/>
                  <a:gd name="connsiteY5" fmla="*/ 3241755 h 3241755"/>
                  <a:gd name="connsiteX6" fmla="*/ 0 w 1193682"/>
                  <a:gd name="connsiteY6" fmla="*/ 3241755 h 3241755"/>
                  <a:gd name="connsiteX7" fmla="*/ 0 w 1193682"/>
                  <a:gd name="connsiteY7" fmla="*/ 892647 h 3241755"/>
                  <a:gd name="connsiteX8" fmla="*/ 397829 w 1193682"/>
                  <a:gd name="connsiteY8" fmla="*/ 5721 h 3241755"/>
                  <a:gd name="connsiteX0" fmla="*/ 397829 w 1188313"/>
                  <a:gd name="connsiteY0" fmla="*/ 5721 h 3241755"/>
                  <a:gd name="connsiteX1" fmla="*/ 1188312 w 1188313"/>
                  <a:gd name="connsiteY1" fmla="*/ 572122 h 3241755"/>
                  <a:gd name="connsiteX2" fmla="*/ 754433 w 1188313"/>
                  <a:gd name="connsiteY2" fmla="*/ 1504242 h 3241755"/>
                  <a:gd name="connsiteX3" fmla="*/ 792088 w 1188313"/>
                  <a:gd name="connsiteY3" fmla="*/ 3241755 h 3241755"/>
                  <a:gd name="connsiteX4" fmla="*/ 792088 w 1188313"/>
                  <a:gd name="connsiteY4" fmla="*/ 3241755 h 3241755"/>
                  <a:gd name="connsiteX5" fmla="*/ 0 w 1188313"/>
                  <a:gd name="connsiteY5" fmla="*/ 3241755 h 3241755"/>
                  <a:gd name="connsiteX6" fmla="*/ 0 w 1188313"/>
                  <a:gd name="connsiteY6" fmla="*/ 3241755 h 3241755"/>
                  <a:gd name="connsiteX7" fmla="*/ 0 w 1188313"/>
                  <a:gd name="connsiteY7" fmla="*/ 892647 h 3241755"/>
                  <a:gd name="connsiteX8" fmla="*/ 397829 w 1188313"/>
                  <a:gd name="connsiteY8" fmla="*/ 5721 h 3241755"/>
                  <a:gd name="connsiteX0" fmla="*/ 397829 w 1200430"/>
                  <a:gd name="connsiteY0" fmla="*/ 6518 h 3242552"/>
                  <a:gd name="connsiteX1" fmla="*/ 1188312 w 1200430"/>
                  <a:gd name="connsiteY1" fmla="*/ 572919 h 3242552"/>
                  <a:gd name="connsiteX2" fmla="*/ 754433 w 1200430"/>
                  <a:gd name="connsiteY2" fmla="*/ 1505039 h 3242552"/>
                  <a:gd name="connsiteX3" fmla="*/ 792088 w 1200430"/>
                  <a:gd name="connsiteY3" fmla="*/ 3242552 h 3242552"/>
                  <a:gd name="connsiteX4" fmla="*/ 792088 w 1200430"/>
                  <a:gd name="connsiteY4" fmla="*/ 3242552 h 3242552"/>
                  <a:gd name="connsiteX5" fmla="*/ 0 w 1200430"/>
                  <a:gd name="connsiteY5" fmla="*/ 3242552 h 3242552"/>
                  <a:gd name="connsiteX6" fmla="*/ 0 w 1200430"/>
                  <a:gd name="connsiteY6" fmla="*/ 3242552 h 3242552"/>
                  <a:gd name="connsiteX7" fmla="*/ 0 w 1200430"/>
                  <a:gd name="connsiteY7" fmla="*/ 893444 h 3242552"/>
                  <a:gd name="connsiteX8" fmla="*/ 397829 w 1200430"/>
                  <a:gd name="connsiteY8" fmla="*/ 6518 h 3242552"/>
                  <a:gd name="connsiteX0" fmla="*/ 367285 w 1200000"/>
                  <a:gd name="connsiteY0" fmla="*/ 7711 h 3186595"/>
                  <a:gd name="connsiteX1" fmla="*/ 1188312 w 1200000"/>
                  <a:gd name="connsiteY1" fmla="*/ 516962 h 3186595"/>
                  <a:gd name="connsiteX2" fmla="*/ 754433 w 1200000"/>
                  <a:gd name="connsiteY2" fmla="*/ 1449082 h 3186595"/>
                  <a:gd name="connsiteX3" fmla="*/ 792088 w 1200000"/>
                  <a:gd name="connsiteY3" fmla="*/ 3186595 h 3186595"/>
                  <a:gd name="connsiteX4" fmla="*/ 792088 w 1200000"/>
                  <a:gd name="connsiteY4" fmla="*/ 3186595 h 3186595"/>
                  <a:gd name="connsiteX5" fmla="*/ 0 w 1200000"/>
                  <a:gd name="connsiteY5" fmla="*/ 3186595 h 3186595"/>
                  <a:gd name="connsiteX6" fmla="*/ 0 w 1200000"/>
                  <a:gd name="connsiteY6" fmla="*/ 3186595 h 3186595"/>
                  <a:gd name="connsiteX7" fmla="*/ 0 w 1200000"/>
                  <a:gd name="connsiteY7" fmla="*/ 837487 h 3186595"/>
                  <a:gd name="connsiteX8" fmla="*/ 367285 w 1200000"/>
                  <a:gd name="connsiteY8" fmla="*/ 7711 h 3186595"/>
                  <a:gd name="connsiteX0" fmla="*/ 367285 w 1200505"/>
                  <a:gd name="connsiteY0" fmla="*/ 1566 h 3180450"/>
                  <a:gd name="connsiteX1" fmla="*/ 1188312 w 1200505"/>
                  <a:gd name="connsiteY1" fmla="*/ 510817 h 3180450"/>
                  <a:gd name="connsiteX2" fmla="*/ 754433 w 1200505"/>
                  <a:gd name="connsiteY2" fmla="*/ 1442937 h 3180450"/>
                  <a:gd name="connsiteX3" fmla="*/ 792088 w 1200505"/>
                  <a:gd name="connsiteY3" fmla="*/ 3180450 h 3180450"/>
                  <a:gd name="connsiteX4" fmla="*/ 792088 w 1200505"/>
                  <a:gd name="connsiteY4" fmla="*/ 3180450 h 3180450"/>
                  <a:gd name="connsiteX5" fmla="*/ 0 w 1200505"/>
                  <a:gd name="connsiteY5" fmla="*/ 3180450 h 3180450"/>
                  <a:gd name="connsiteX6" fmla="*/ 0 w 1200505"/>
                  <a:gd name="connsiteY6" fmla="*/ 3180450 h 3180450"/>
                  <a:gd name="connsiteX7" fmla="*/ 0 w 1200505"/>
                  <a:gd name="connsiteY7" fmla="*/ 831342 h 3180450"/>
                  <a:gd name="connsiteX8" fmla="*/ 367285 w 1200505"/>
                  <a:gd name="connsiteY8" fmla="*/ 1566 h 3180450"/>
                  <a:gd name="connsiteX0" fmla="*/ 367858 w 1201078"/>
                  <a:gd name="connsiteY0" fmla="*/ 1566 h 3180450"/>
                  <a:gd name="connsiteX1" fmla="*/ 1188885 w 1201078"/>
                  <a:gd name="connsiteY1" fmla="*/ 510817 h 3180450"/>
                  <a:gd name="connsiteX2" fmla="*/ 755006 w 1201078"/>
                  <a:gd name="connsiteY2" fmla="*/ 1442937 h 3180450"/>
                  <a:gd name="connsiteX3" fmla="*/ 792661 w 1201078"/>
                  <a:gd name="connsiteY3" fmla="*/ 3180450 h 3180450"/>
                  <a:gd name="connsiteX4" fmla="*/ 792661 w 1201078"/>
                  <a:gd name="connsiteY4" fmla="*/ 3180450 h 3180450"/>
                  <a:gd name="connsiteX5" fmla="*/ 573 w 1201078"/>
                  <a:gd name="connsiteY5" fmla="*/ 3180450 h 3180450"/>
                  <a:gd name="connsiteX6" fmla="*/ 573 w 1201078"/>
                  <a:gd name="connsiteY6" fmla="*/ 3180450 h 3180450"/>
                  <a:gd name="connsiteX7" fmla="*/ 573 w 1201078"/>
                  <a:gd name="connsiteY7" fmla="*/ 831342 h 3180450"/>
                  <a:gd name="connsiteX8" fmla="*/ 367858 w 1201078"/>
                  <a:gd name="connsiteY8" fmla="*/ 1566 h 3180450"/>
                  <a:gd name="connsiteX0" fmla="*/ 367859 w 1249271"/>
                  <a:gd name="connsiteY0" fmla="*/ 1508 h 3180392"/>
                  <a:gd name="connsiteX1" fmla="*/ 1237757 w 1249271"/>
                  <a:gd name="connsiteY1" fmla="*/ 520284 h 3180392"/>
                  <a:gd name="connsiteX2" fmla="*/ 755007 w 1249271"/>
                  <a:gd name="connsiteY2" fmla="*/ 1442879 h 3180392"/>
                  <a:gd name="connsiteX3" fmla="*/ 792662 w 1249271"/>
                  <a:gd name="connsiteY3" fmla="*/ 3180392 h 3180392"/>
                  <a:gd name="connsiteX4" fmla="*/ 792662 w 1249271"/>
                  <a:gd name="connsiteY4" fmla="*/ 3180392 h 3180392"/>
                  <a:gd name="connsiteX5" fmla="*/ 574 w 1249271"/>
                  <a:gd name="connsiteY5" fmla="*/ 3180392 h 3180392"/>
                  <a:gd name="connsiteX6" fmla="*/ 574 w 1249271"/>
                  <a:gd name="connsiteY6" fmla="*/ 3180392 h 3180392"/>
                  <a:gd name="connsiteX7" fmla="*/ 574 w 1249271"/>
                  <a:gd name="connsiteY7" fmla="*/ 831284 h 3180392"/>
                  <a:gd name="connsiteX8" fmla="*/ 367859 w 1249271"/>
                  <a:gd name="connsiteY8" fmla="*/ 1508 h 3180392"/>
                  <a:gd name="connsiteX0" fmla="*/ 367859 w 1249271"/>
                  <a:gd name="connsiteY0" fmla="*/ 1508 h 3180392"/>
                  <a:gd name="connsiteX1" fmla="*/ 1237757 w 1249271"/>
                  <a:gd name="connsiteY1" fmla="*/ 520284 h 3180392"/>
                  <a:gd name="connsiteX2" fmla="*/ 755007 w 1249271"/>
                  <a:gd name="connsiteY2" fmla="*/ 1442879 h 3180392"/>
                  <a:gd name="connsiteX3" fmla="*/ 792662 w 1249271"/>
                  <a:gd name="connsiteY3" fmla="*/ 3180392 h 3180392"/>
                  <a:gd name="connsiteX4" fmla="*/ 792662 w 1249271"/>
                  <a:gd name="connsiteY4" fmla="*/ 3180392 h 3180392"/>
                  <a:gd name="connsiteX5" fmla="*/ 574 w 1249271"/>
                  <a:gd name="connsiteY5" fmla="*/ 3180392 h 3180392"/>
                  <a:gd name="connsiteX6" fmla="*/ 574 w 1249271"/>
                  <a:gd name="connsiteY6" fmla="*/ 3180392 h 3180392"/>
                  <a:gd name="connsiteX7" fmla="*/ 574 w 1249271"/>
                  <a:gd name="connsiteY7" fmla="*/ 831284 h 3180392"/>
                  <a:gd name="connsiteX8" fmla="*/ 367859 w 1249271"/>
                  <a:gd name="connsiteY8" fmla="*/ 1508 h 3180392"/>
                  <a:gd name="connsiteX0" fmla="*/ 367859 w 1240085"/>
                  <a:gd name="connsiteY0" fmla="*/ 1764 h 3180648"/>
                  <a:gd name="connsiteX1" fmla="*/ 1237757 w 1240085"/>
                  <a:gd name="connsiteY1" fmla="*/ 520540 h 3180648"/>
                  <a:gd name="connsiteX2" fmla="*/ 755007 w 1240085"/>
                  <a:gd name="connsiteY2" fmla="*/ 1443135 h 3180648"/>
                  <a:gd name="connsiteX3" fmla="*/ 792662 w 1240085"/>
                  <a:gd name="connsiteY3" fmla="*/ 3180648 h 3180648"/>
                  <a:gd name="connsiteX4" fmla="*/ 792662 w 1240085"/>
                  <a:gd name="connsiteY4" fmla="*/ 3180648 h 3180648"/>
                  <a:gd name="connsiteX5" fmla="*/ 574 w 1240085"/>
                  <a:gd name="connsiteY5" fmla="*/ 3180648 h 3180648"/>
                  <a:gd name="connsiteX6" fmla="*/ 574 w 1240085"/>
                  <a:gd name="connsiteY6" fmla="*/ 3180648 h 3180648"/>
                  <a:gd name="connsiteX7" fmla="*/ 574 w 1240085"/>
                  <a:gd name="connsiteY7" fmla="*/ 831540 h 3180648"/>
                  <a:gd name="connsiteX8" fmla="*/ 367859 w 1240085"/>
                  <a:gd name="connsiteY8" fmla="*/ 1764 h 3180648"/>
                  <a:gd name="connsiteX0" fmla="*/ 367859 w 1240086"/>
                  <a:gd name="connsiteY0" fmla="*/ 1764 h 3180648"/>
                  <a:gd name="connsiteX1" fmla="*/ 1237757 w 1240086"/>
                  <a:gd name="connsiteY1" fmla="*/ 520540 h 3180648"/>
                  <a:gd name="connsiteX2" fmla="*/ 755007 w 1240086"/>
                  <a:gd name="connsiteY2" fmla="*/ 1443135 h 3180648"/>
                  <a:gd name="connsiteX3" fmla="*/ 792662 w 1240086"/>
                  <a:gd name="connsiteY3" fmla="*/ 3180648 h 3180648"/>
                  <a:gd name="connsiteX4" fmla="*/ 792662 w 1240086"/>
                  <a:gd name="connsiteY4" fmla="*/ 3180648 h 3180648"/>
                  <a:gd name="connsiteX5" fmla="*/ 574 w 1240086"/>
                  <a:gd name="connsiteY5" fmla="*/ 3180648 h 3180648"/>
                  <a:gd name="connsiteX6" fmla="*/ 574 w 1240086"/>
                  <a:gd name="connsiteY6" fmla="*/ 3180648 h 3180648"/>
                  <a:gd name="connsiteX7" fmla="*/ 574 w 1240086"/>
                  <a:gd name="connsiteY7" fmla="*/ 831540 h 3180648"/>
                  <a:gd name="connsiteX8" fmla="*/ 367859 w 1240086"/>
                  <a:gd name="connsiteY8" fmla="*/ 1764 h 3180648"/>
                  <a:gd name="connsiteX0" fmla="*/ 373394 w 1239532"/>
                  <a:gd name="connsiteY0" fmla="*/ 1562 h 3209021"/>
                  <a:gd name="connsiteX1" fmla="*/ 1237184 w 1239532"/>
                  <a:gd name="connsiteY1" fmla="*/ 548913 h 3209021"/>
                  <a:gd name="connsiteX2" fmla="*/ 754434 w 1239532"/>
                  <a:gd name="connsiteY2" fmla="*/ 1471508 h 3209021"/>
                  <a:gd name="connsiteX3" fmla="*/ 792089 w 1239532"/>
                  <a:gd name="connsiteY3" fmla="*/ 3209021 h 3209021"/>
                  <a:gd name="connsiteX4" fmla="*/ 792089 w 1239532"/>
                  <a:gd name="connsiteY4" fmla="*/ 3209021 h 3209021"/>
                  <a:gd name="connsiteX5" fmla="*/ 1 w 1239532"/>
                  <a:gd name="connsiteY5" fmla="*/ 3209021 h 3209021"/>
                  <a:gd name="connsiteX6" fmla="*/ 1 w 1239532"/>
                  <a:gd name="connsiteY6" fmla="*/ 3209021 h 3209021"/>
                  <a:gd name="connsiteX7" fmla="*/ 1 w 1239532"/>
                  <a:gd name="connsiteY7" fmla="*/ 859913 h 3209021"/>
                  <a:gd name="connsiteX8" fmla="*/ 373394 w 1239532"/>
                  <a:gd name="connsiteY8" fmla="*/ 1562 h 3209021"/>
                  <a:gd name="connsiteX0" fmla="*/ 373393 w 1239758"/>
                  <a:gd name="connsiteY0" fmla="*/ 0 h 3207459"/>
                  <a:gd name="connsiteX1" fmla="*/ 1237183 w 1239758"/>
                  <a:gd name="connsiteY1" fmla="*/ 547351 h 3207459"/>
                  <a:gd name="connsiteX2" fmla="*/ 754433 w 1239758"/>
                  <a:gd name="connsiteY2" fmla="*/ 1469946 h 3207459"/>
                  <a:gd name="connsiteX3" fmla="*/ 792088 w 1239758"/>
                  <a:gd name="connsiteY3" fmla="*/ 3207459 h 3207459"/>
                  <a:gd name="connsiteX4" fmla="*/ 792088 w 1239758"/>
                  <a:gd name="connsiteY4" fmla="*/ 3207459 h 3207459"/>
                  <a:gd name="connsiteX5" fmla="*/ 0 w 1239758"/>
                  <a:gd name="connsiteY5" fmla="*/ 3207459 h 3207459"/>
                  <a:gd name="connsiteX6" fmla="*/ 0 w 1239758"/>
                  <a:gd name="connsiteY6" fmla="*/ 3207459 h 3207459"/>
                  <a:gd name="connsiteX7" fmla="*/ 0 w 1239758"/>
                  <a:gd name="connsiteY7" fmla="*/ 858351 h 3207459"/>
                  <a:gd name="connsiteX8" fmla="*/ 373393 w 1239758"/>
                  <a:gd name="connsiteY8" fmla="*/ 0 h 3207459"/>
                  <a:gd name="connsiteX0" fmla="*/ 380199 w 1246564"/>
                  <a:gd name="connsiteY0" fmla="*/ 0 h 3207459"/>
                  <a:gd name="connsiteX1" fmla="*/ 1243989 w 1246564"/>
                  <a:gd name="connsiteY1" fmla="*/ 547351 h 3207459"/>
                  <a:gd name="connsiteX2" fmla="*/ 761239 w 1246564"/>
                  <a:gd name="connsiteY2" fmla="*/ 1469946 h 3207459"/>
                  <a:gd name="connsiteX3" fmla="*/ 798894 w 1246564"/>
                  <a:gd name="connsiteY3" fmla="*/ 3207459 h 3207459"/>
                  <a:gd name="connsiteX4" fmla="*/ 798894 w 1246564"/>
                  <a:gd name="connsiteY4" fmla="*/ 3207459 h 3207459"/>
                  <a:gd name="connsiteX5" fmla="*/ 6806 w 1246564"/>
                  <a:gd name="connsiteY5" fmla="*/ 3207459 h 3207459"/>
                  <a:gd name="connsiteX6" fmla="*/ 6806 w 1246564"/>
                  <a:gd name="connsiteY6" fmla="*/ 3207459 h 3207459"/>
                  <a:gd name="connsiteX7" fmla="*/ 6806 w 1246564"/>
                  <a:gd name="connsiteY7" fmla="*/ 858351 h 3207459"/>
                  <a:gd name="connsiteX8" fmla="*/ 380199 w 1246564"/>
                  <a:gd name="connsiteY8" fmla="*/ 0 h 3207459"/>
                  <a:gd name="connsiteX0" fmla="*/ 380199 w 1246610"/>
                  <a:gd name="connsiteY0" fmla="*/ 233 h 3207692"/>
                  <a:gd name="connsiteX1" fmla="*/ 1243989 w 1246610"/>
                  <a:gd name="connsiteY1" fmla="*/ 547584 h 3207692"/>
                  <a:gd name="connsiteX2" fmla="*/ 761239 w 1246610"/>
                  <a:gd name="connsiteY2" fmla="*/ 1470179 h 3207692"/>
                  <a:gd name="connsiteX3" fmla="*/ 798894 w 1246610"/>
                  <a:gd name="connsiteY3" fmla="*/ 3207692 h 3207692"/>
                  <a:gd name="connsiteX4" fmla="*/ 798894 w 1246610"/>
                  <a:gd name="connsiteY4" fmla="*/ 3207692 h 3207692"/>
                  <a:gd name="connsiteX5" fmla="*/ 6806 w 1246610"/>
                  <a:gd name="connsiteY5" fmla="*/ 3207692 h 3207692"/>
                  <a:gd name="connsiteX6" fmla="*/ 6806 w 1246610"/>
                  <a:gd name="connsiteY6" fmla="*/ 3207692 h 3207692"/>
                  <a:gd name="connsiteX7" fmla="*/ 6806 w 1246610"/>
                  <a:gd name="connsiteY7" fmla="*/ 858584 h 3207692"/>
                  <a:gd name="connsiteX8" fmla="*/ 380199 w 1246610"/>
                  <a:gd name="connsiteY8" fmla="*/ 233 h 3207692"/>
                  <a:gd name="connsiteX0" fmla="*/ 380199 w 1301393"/>
                  <a:gd name="connsiteY0" fmla="*/ 233 h 3207692"/>
                  <a:gd name="connsiteX1" fmla="*/ 1298970 w 1301393"/>
                  <a:gd name="connsiteY1" fmla="*/ 547584 h 3207692"/>
                  <a:gd name="connsiteX2" fmla="*/ 761239 w 1301393"/>
                  <a:gd name="connsiteY2" fmla="*/ 1470179 h 3207692"/>
                  <a:gd name="connsiteX3" fmla="*/ 798894 w 1301393"/>
                  <a:gd name="connsiteY3" fmla="*/ 3207692 h 3207692"/>
                  <a:gd name="connsiteX4" fmla="*/ 798894 w 1301393"/>
                  <a:gd name="connsiteY4" fmla="*/ 3207692 h 3207692"/>
                  <a:gd name="connsiteX5" fmla="*/ 6806 w 1301393"/>
                  <a:gd name="connsiteY5" fmla="*/ 3207692 h 3207692"/>
                  <a:gd name="connsiteX6" fmla="*/ 6806 w 1301393"/>
                  <a:gd name="connsiteY6" fmla="*/ 3207692 h 3207692"/>
                  <a:gd name="connsiteX7" fmla="*/ 6806 w 1301393"/>
                  <a:gd name="connsiteY7" fmla="*/ 858584 h 3207692"/>
                  <a:gd name="connsiteX8" fmla="*/ 380199 w 1301393"/>
                  <a:gd name="connsiteY8" fmla="*/ 233 h 3207692"/>
                  <a:gd name="connsiteX0" fmla="*/ 380199 w 1301394"/>
                  <a:gd name="connsiteY0" fmla="*/ 233 h 3207692"/>
                  <a:gd name="connsiteX1" fmla="*/ 1298970 w 1301394"/>
                  <a:gd name="connsiteY1" fmla="*/ 547584 h 3207692"/>
                  <a:gd name="connsiteX2" fmla="*/ 761239 w 1301394"/>
                  <a:gd name="connsiteY2" fmla="*/ 1470179 h 3207692"/>
                  <a:gd name="connsiteX3" fmla="*/ 798894 w 1301394"/>
                  <a:gd name="connsiteY3" fmla="*/ 3207692 h 3207692"/>
                  <a:gd name="connsiteX4" fmla="*/ 798894 w 1301394"/>
                  <a:gd name="connsiteY4" fmla="*/ 3207692 h 3207692"/>
                  <a:gd name="connsiteX5" fmla="*/ 6806 w 1301394"/>
                  <a:gd name="connsiteY5" fmla="*/ 3207692 h 3207692"/>
                  <a:gd name="connsiteX6" fmla="*/ 6806 w 1301394"/>
                  <a:gd name="connsiteY6" fmla="*/ 3207692 h 3207692"/>
                  <a:gd name="connsiteX7" fmla="*/ 6806 w 1301394"/>
                  <a:gd name="connsiteY7" fmla="*/ 858584 h 3207692"/>
                  <a:gd name="connsiteX8" fmla="*/ 380199 w 1301394"/>
                  <a:gd name="connsiteY8" fmla="*/ 233 h 3207692"/>
                  <a:gd name="connsiteX0" fmla="*/ 380199 w 1318174"/>
                  <a:gd name="connsiteY0" fmla="*/ 211 h 3207670"/>
                  <a:gd name="connsiteX1" fmla="*/ 1298970 w 1318174"/>
                  <a:gd name="connsiteY1" fmla="*/ 547562 h 3207670"/>
                  <a:gd name="connsiteX2" fmla="*/ 761239 w 1318174"/>
                  <a:gd name="connsiteY2" fmla="*/ 1470157 h 3207670"/>
                  <a:gd name="connsiteX3" fmla="*/ 798894 w 1318174"/>
                  <a:gd name="connsiteY3" fmla="*/ 3207670 h 3207670"/>
                  <a:gd name="connsiteX4" fmla="*/ 798894 w 1318174"/>
                  <a:gd name="connsiteY4" fmla="*/ 3207670 h 3207670"/>
                  <a:gd name="connsiteX5" fmla="*/ 6806 w 1318174"/>
                  <a:gd name="connsiteY5" fmla="*/ 3207670 h 3207670"/>
                  <a:gd name="connsiteX6" fmla="*/ 6806 w 1318174"/>
                  <a:gd name="connsiteY6" fmla="*/ 3207670 h 3207670"/>
                  <a:gd name="connsiteX7" fmla="*/ 6806 w 1318174"/>
                  <a:gd name="connsiteY7" fmla="*/ 858562 h 3207670"/>
                  <a:gd name="connsiteX8" fmla="*/ 380199 w 1318174"/>
                  <a:gd name="connsiteY8" fmla="*/ 211 h 3207670"/>
                  <a:gd name="connsiteX0" fmla="*/ 380199 w 1318174"/>
                  <a:gd name="connsiteY0" fmla="*/ 211 h 3207670"/>
                  <a:gd name="connsiteX1" fmla="*/ 1298970 w 1318174"/>
                  <a:gd name="connsiteY1" fmla="*/ 547562 h 3207670"/>
                  <a:gd name="connsiteX2" fmla="*/ 761239 w 1318174"/>
                  <a:gd name="connsiteY2" fmla="*/ 1470157 h 3207670"/>
                  <a:gd name="connsiteX3" fmla="*/ 798894 w 1318174"/>
                  <a:gd name="connsiteY3" fmla="*/ 3207670 h 3207670"/>
                  <a:gd name="connsiteX4" fmla="*/ 798894 w 1318174"/>
                  <a:gd name="connsiteY4" fmla="*/ 3207670 h 3207670"/>
                  <a:gd name="connsiteX5" fmla="*/ 6806 w 1318174"/>
                  <a:gd name="connsiteY5" fmla="*/ 3207670 h 3207670"/>
                  <a:gd name="connsiteX6" fmla="*/ 6806 w 1318174"/>
                  <a:gd name="connsiteY6" fmla="*/ 3207670 h 3207670"/>
                  <a:gd name="connsiteX7" fmla="*/ 6806 w 1318174"/>
                  <a:gd name="connsiteY7" fmla="*/ 858562 h 3207670"/>
                  <a:gd name="connsiteX8" fmla="*/ 380199 w 1318174"/>
                  <a:gd name="connsiteY8" fmla="*/ 211 h 3207670"/>
                  <a:gd name="connsiteX0" fmla="*/ 380199 w 1318174"/>
                  <a:gd name="connsiteY0" fmla="*/ 211 h 3207670"/>
                  <a:gd name="connsiteX1" fmla="*/ 1298970 w 1318174"/>
                  <a:gd name="connsiteY1" fmla="*/ 547562 h 3207670"/>
                  <a:gd name="connsiteX2" fmla="*/ 761239 w 1318174"/>
                  <a:gd name="connsiteY2" fmla="*/ 1470157 h 3207670"/>
                  <a:gd name="connsiteX3" fmla="*/ 798894 w 1318174"/>
                  <a:gd name="connsiteY3" fmla="*/ 3207670 h 3207670"/>
                  <a:gd name="connsiteX4" fmla="*/ 798894 w 1318174"/>
                  <a:gd name="connsiteY4" fmla="*/ 3207670 h 3207670"/>
                  <a:gd name="connsiteX5" fmla="*/ 6806 w 1318174"/>
                  <a:gd name="connsiteY5" fmla="*/ 3207670 h 3207670"/>
                  <a:gd name="connsiteX6" fmla="*/ 6806 w 1318174"/>
                  <a:gd name="connsiteY6" fmla="*/ 3207670 h 3207670"/>
                  <a:gd name="connsiteX7" fmla="*/ 6806 w 1318174"/>
                  <a:gd name="connsiteY7" fmla="*/ 858562 h 3207670"/>
                  <a:gd name="connsiteX8" fmla="*/ 380199 w 1318174"/>
                  <a:gd name="connsiteY8" fmla="*/ 211 h 3207670"/>
                  <a:gd name="connsiteX0" fmla="*/ 380199 w 1318174"/>
                  <a:gd name="connsiteY0" fmla="*/ 211 h 3207670"/>
                  <a:gd name="connsiteX1" fmla="*/ 1298970 w 1318174"/>
                  <a:gd name="connsiteY1" fmla="*/ 547562 h 3207670"/>
                  <a:gd name="connsiteX2" fmla="*/ 761239 w 1318174"/>
                  <a:gd name="connsiteY2" fmla="*/ 1470157 h 3207670"/>
                  <a:gd name="connsiteX3" fmla="*/ 798894 w 1318174"/>
                  <a:gd name="connsiteY3" fmla="*/ 3207670 h 3207670"/>
                  <a:gd name="connsiteX4" fmla="*/ 798894 w 1318174"/>
                  <a:gd name="connsiteY4" fmla="*/ 3207670 h 3207670"/>
                  <a:gd name="connsiteX5" fmla="*/ 6806 w 1318174"/>
                  <a:gd name="connsiteY5" fmla="*/ 3207670 h 3207670"/>
                  <a:gd name="connsiteX6" fmla="*/ 6806 w 1318174"/>
                  <a:gd name="connsiteY6" fmla="*/ 3207670 h 3207670"/>
                  <a:gd name="connsiteX7" fmla="*/ 6806 w 1318174"/>
                  <a:gd name="connsiteY7" fmla="*/ 858562 h 3207670"/>
                  <a:gd name="connsiteX8" fmla="*/ 380199 w 1318174"/>
                  <a:gd name="connsiteY8" fmla="*/ 211 h 3207670"/>
                  <a:gd name="connsiteX0" fmla="*/ 380199 w 1318174"/>
                  <a:gd name="connsiteY0" fmla="*/ 211 h 3207670"/>
                  <a:gd name="connsiteX1" fmla="*/ 1298970 w 1318174"/>
                  <a:gd name="connsiteY1" fmla="*/ 547562 h 3207670"/>
                  <a:gd name="connsiteX2" fmla="*/ 761239 w 1318174"/>
                  <a:gd name="connsiteY2" fmla="*/ 1470157 h 3207670"/>
                  <a:gd name="connsiteX3" fmla="*/ 798894 w 1318174"/>
                  <a:gd name="connsiteY3" fmla="*/ 3207670 h 3207670"/>
                  <a:gd name="connsiteX4" fmla="*/ 798894 w 1318174"/>
                  <a:gd name="connsiteY4" fmla="*/ 3207670 h 3207670"/>
                  <a:gd name="connsiteX5" fmla="*/ 6806 w 1318174"/>
                  <a:gd name="connsiteY5" fmla="*/ 3207670 h 3207670"/>
                  <a:gd name="connsiteX6" fmla="*/ 6806 w 1318174"/>
                  <a:gd name="connsiteY6" fmla="*/ 3207670 h 3207670"/>
                  <a:gd name="connsiteX7" fmla="*/ 6806 w 1318174"/>
                  <a:gd name="connsiteY7" fmla="*/ 858562 h 3207670"/>
                  <a:gd name="connsiteX8" fmla="*/ 380199 w 1318174"/>
                  <a:gd name="connsiteY8" fmla="*/ 211 h 3207670"/>
                  <a:gd name="connsiteX0" fmla="*/ 658146 w 1319958"/>
                  <a:gd name="connsiteY0" fmla="*/ 211 h 3207670"/>
                  <a:gd name="connsiteX1" fmla="*/ 1292164 w 1319958"/>
                  <a:gd name="connsiteY1" fmla="*/ 547562 h 3207670"/>
                  <a:gd name="connsiteX2" fmla="*/ 754433 w 1319958"/>
                  <a:gd name="connsiteY2" fmla="*/ 1470157 h 3207670"/>
                  <a:gd name="connsiteX3" fmla="*/ 792088 w 1319958"/>
                  <a:gd name="connsiteY3" fmla="*/ 3207670 h 3207670"/>
                  <a:gd name="connsiteX4" fmla="*/ 792088 w 1319958"/>
                  <a:gd name="connsiteY4" fmla="*/ 3207670 h 3207670"/>
                  <a:gd name="connsiteX5" fmla="*/ 0 w 1319958"/>
                  <a:gd name="connsiteY5" fmla="*/ 3207670 h 3207670"/>
                  <a:gd name="connsiteX6" fmla="*/ 0 w 1319958"/>
                  <a:gd name="connsiteY6" fmla="*/ 3207670 h 3207670"/>
                  <a:gd name="connsiteX7" fmla="*/ 0 w 1319958"/>
                  <a:gd name="connsiteY7" fmla="*/ 858562 h 3207670"/>
                  <a:gd name="connsiteX8" fmla="*/ 658146 w 1319958"/>
                  <a:gd name="connsiteY8" fmla="*/ 211 h 3207670"/>
                  <a:gd name="connsiteX0" fmla="*/ 786963 w 1326878"/>
                  <a:gd name="connsiteY0" fmla="*/ 205 h 3212949"/>
                  <a:gd name="connsiteX1" fmla="*/ 1292164 w 1326878"/>
                  <a:gd name="connsiteY1" fmla="*/ 552841 h 3212949"/>
                  <a:gd name="connsiteX2" fmla="*/ 754433 w 1326878"/>
                  <a:gd name="connsiteY2" fmla="*/ 1475436 h 3212949"/>
                  <a:gd name="connsiteX3" fmla="*/ 792088 w 1326878"/>
                  <a:gd name="connsiteY3" fmla="*/ 3212949 h 3212949"/>
                  <a:gd name="connsiteX4" fmla="*/ 792088 w 1326878"/>
                  <a:gd name="connsiteY4" fmla="*/ 3212949 h 3212949"/>
                  <a:gd name="connsiteX5" fmla="*/ 0 w 1326878"/>
                  <a:gd name="connsiteY5" fmla="*/ 3212949 h 3212949"/>
                  <a:gd name="connsiteX6" fmla="*/ 0 w 1326878"/>
                  <a:gd name="connsiteY6" fmla="*/ 3212949 h 3212949"/>
                  <a:gd name="connsiteX7" fmla="*/ 0 w 1326878"/>
                  <a:gd name="connsiteY7" fmla="*/ 863841 h 3212949"/>
                  <a:gd name="connsiteX8" fmla="*/ 786963 w 1326878"/>
                  <a:gd name="connsiteY8" fmla="*/ 205 h 3212949"/>
                  <a:gd name="connsiteX0" fmla="*/ 786963 w 1279105"/>
                  <a:gd name="connsiteY0" fmla="*/ 234 h 3212978"/>
                  <a:gd name="connsiteX1" fmla="*/ 1240608 w 1279105"/>
                  <a:gd name="connsiteY1" fmla="*/ 522725 h 3212978"/>
                  <a:gd name="connsiteX2" fmla="*/ 754433 w 1279105"/>
                  <a:gd name="connsiteY2" fmla="*/ 1475465 h 3212978"/>
                  <a:gd name="connsiteX3" fmla="*/ 792088 w 1279105"/>
                  <a:gd name="connsiteY3" fmla="*/ 3212978 h 3212978"/>
                  <a:gd name="connsiteX4" fmla="*/ 792088 w 1279105"/>
                  <a:gd name="connsiteY4" fmla="*/ 3212978 h 3212978"/>
                  <a:gd name="connsiteX5" fmla="*/ 0 w 1279105"/>
                  <a:gd name="connsiteY5" fmla="*/ 3212978 h 3212978"/>
                  <a:gd name="connsiteX6" fmla="*/ 0 w 1279105"/>
                  <a:gd name="connsiteY6" fmla="*/ 3212978 h 3212978"/>
                  <a:gd name="connsiteX7" fmla="*/ 0 w 1279105"/>
                  <a:gd name="connsiteY7" fmla="*/ 863870 h 3212978"/>
                  <a:gd name="connsiteX8" fmla="*/ 786963 w 1279105"/>
                  <a:gd name="connsiteY8" fmla="*/ 234 h 3212978"/>
                  <a:gd name="connsiteX0" fmla="*/ 786963 w 1232192"/>
                  <a:gd name="connsiteY0" fmla="*/ 272 h 3213016"/>
                  <a:gd name="connsiteX1" fmla="*/ 1189052 w 1232192"/>
                  <a:gd name="connsiteY1" fmla="*/ 492618 h 3213016"/>
                  <a:gd name="connsiteX2" fmla="*/ 754433 w 1232192"/>
                  <a:gd name="connsiteY2" fmla="*/ 1475503 h 3213016"/>
                  <a:gd name="connsiteX3" fmla="*/ 792088 w 1232192"/>
                  <a:gd name="connsiteY3" fmla="*/ 3213016 h 3213016"/>
                  <a:gd name="connsiteX4" fmla="*/ 792088 w 1232192"/>
                  <a:gd name="connsiteY4" fmla="*/ 3213016 h 3213016"/>
                  <a:gd name="connsiteX5" fmla="*/ 0 w 1232192"/>
                  <a:gd name="connsiteY5" fmla="*/ 3213016 h 3213016"/>
                  <a:gd name="connsiteX6" fmla="*/ 0 w 1232192"/>
                  <a:gd name="connsiteY6" fmla="*/ 3213016 h 3213016"/>
                  <a:gd name="connsiteX7" fmla="*/ 0 w 1232192"/>
                  <a:gd name="connsiteY7" fmla="*/ 863908 h 3213016"/>
                  <a:gd name="connsiteX8" fmla="*/ 786963 w 1232192"/>
                  <a:gd name="connsiteY8" fmla="*/ 272 h 3213016"/>
                  <a:gd name="connsiteX0" fmla="*/ 883632 w 1244333"/>
                  <a:gd name="connsiteY0" fmla="*/ 288 h 3202984"/>
                  <a:gd name="connsiteX1" fmla="*/ 1189052 w 1244333"/>
                  <a:gd name="connsiteY1" fmla="*/ 482586 h 3202984"/>
                  <a:gd name="connsiteX2" fmla="*/ 754433 w 1244333"/>
                  <a:gd name="connsiteY2" fmla="*/ 1465471 h 3202984"/>
                  <a:gd name="connsiteX3" fmla="*/ 792088 w 1244333"/>
                  <a:gd name="connsiteY3" fmla="*/ 3202984 h 3202984"/>
                  <a:gd name="connsiteX4" fmla="*/ 792088 w 1244333"/>
                  <a:gd name="connsiteY4" fmla="*/ 3202984 h 3202984"/>
                  <a:gd name="connsiteX5" fmla="*/ 0 w 1244333"/>
                  <a:gd name="connsiteY5" fmla="*/ 3202984 h 3202984"/>
                  <a:gd name="connsiteX6" fmla="*/ 0 w 1244333"/>
                  <a:gd name="connsiteY6" fmla="*/ 3202984 h 3202984"/>
                  <a:gd name="connsiteX7" fmla="*/ 0 w 1244333"/>
                  <a:gd name="connsiteY7" fmla="*/ 853876 h 3202984"/>
                  <a:gd name="connsiteX8" fmla="*/ 883632 w 1244333"/>
                  <a:gd name="connsiteY8" fmla="*/ 288 h 3202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4333" h="3202984">
                    <a:moveTo>
                      <a:pt x="883632" y="288"/>
                    </a:moveTo>
                    <a:cubicBezTo>
                      <a:pt x="1159064" y="-7889"/>
                      <a:pt x="1341397" y="158219"/>
                      <a:pt x="1189052" y="482586"/>
                    </a:cubicBezTo>
                    <a:cubicBezTo>
                      <a:pt x="975620" y="911727"/>
                      <a:pt x="739017" y="984814"/>
                      <a:pt x="754433" y="1465471"/>
                    </a:cubicBezTo>
                    <a:cubicBezTo>
                      <a:pt x="763047" y="1992441"/>
                      <a:pt x="773014" y="2384949"/>
                      <a:pt x="792088" y="3202984"/>
                    </a:cubicBezTo>
                    <a:lnTo>
                      <a:pt x="792088" y="3202984"/>
                    </a:lnTo>
                    <a:lnTo>
                      <a:pt x="0" y="3202984"/>
                    </a:lnTo>
                    <a:lnTo>
                      <a:pt x="0" y="3202984"/>
                    </a:lnTo>
                    <a:lnTo>
                      <a:pt x="0" y="853876"/>
                    </a:lnTo>
                    <a:cubicBezTo>
                      <a:pt x="19874" y="235997"/>
                      <a:pt x="377849" y="5161"/>
                      <a:pt x="883632" y="28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30" name="Round Same Side Corner Rectangle 8">
                <a:extLst>
                  <a:ext uri="{FF2B5EF4-FFF2-40B4-BE49-F238E27FC236}">
                    <a16:creationId xmlns:a16="http://schemas.microsoft.com/office/drawing/2014/main" xmlns="" id="{DA261A70-8B76-4F9B-9C5A-1452303E7F93}"/>
                  </a:ext>
                </a:extLst>
              </p:cNvPr>
              <p:cNvSpPr/>
              <p:nvPr/>
            </p:nvSpPr>
            <p:spPr>
              <a:xfrm rot="10800000">
                <a:off x="4958576" y="2197645"/>
                <a:ext cx="1601768" cy="3212297"/>
              </a:xfrm>
              <a:custGeom>
                <a:avLst/>
                <a:gdLst>
                  <a:gd name="connsiteX0" fmla="*/ 306000 w 612000"/>
                  <a:gd name="connsiteY0" fmla="*/ 0 h 2817001"/>
                  <a:gd name="connsiteX1" fmla="*/ 306000 w 612000"/>
                  <a:gd name="connsiteY1" fmla="*/ 0 h 2817001"/>
                  <a:gd name="connsiteX2" fmla="*/ 612000 w 612000"/>
                  <a:gd name="connsiteY2" fmla="*/ 306000 h 2817001"/>
                  <a:gd name="connsiteX3" fmla="*/ 612000 w 612000"/>
                  <a:gd name="connsiteY3" fmla="*/ 2817001 h 2817001"/>
                  <a:gd name="connsiteX4" fmla="*/ 612000 w 612000"/>
                  <a:gd name="connsiteY4" fmla="*/ 2817001 h 2817001"/>
                  <a:gd name="connsiteX5" fmla="*/ 0 w 612000"/>
                  <a:gd name="connsiteY5" fmla="*/ 2817001 h 2817001"/>
                  <a:gd name="connsiteX6" fmla="*/ 0 w 612000"/>
                  <a:gd name="connsiteY6" fmla="*/ 2817001 h 2817001"/>
                  <a:gd name="connsiteX7" fmla="*/ 0 w 612000"/>
                  <a:gd name="connsiteY7" fmla="*/ 306000 h 2817001"/>
                  <a:gd name="connsiteX8" fmla="*/ 306000 w 612000"/>
                  <a:gd name="connsiteY8" fmla="*/ 0 h 2817001"/>
                  <a:gd name="connsiteX0" fmla="*/ 25563 w 1192801"/>
                  <a:gd name="connsiteY0" fmla="*/ 0 h 3231671"/>
                  <a:gd name="connsiteX1" fmla="*/ 886801 w 1192801"/>
                  <a:gd name="connsiteY1" fmla="*/ 414670 h 3231671"/>
                  <a:gd name="connsiteX2" fmla="*/ 1192801 w 1192801"/>
                  <a:gd name="connsiteY2" fmla="*/ 720670 h 3231671"/>
                  <a:gd name="connsiteX3" fmla="*/ 1192801 w 1192801"/>
                  <a:gd name="connsiteY3" fmla="*/ 3231671 h 3231671"/>
                  <a:gd name="connsiteX4" fmla="*/ 1192801 w 1192801"/>
                  <a:gd name="connsiteY4" fmla="*/ 3231671 h 3231671"/>
                  <a:gd name="connsiteX5" fmla="*/ 580801 w 1192801"/>
                  <a:gd name="connsiteY5" fmla="*/ 3231671 h 3231671"/>
                  <a:gd name="connsiteX6" fmla="*/ 580801 w 1192801"/>
                  <a:gd name="connsiteY6" fmla="*/ 3231671 h 3231671"/>
                  <a:gd name="connsiteX7" fmla="*/ 580801 w 1192801"/>
                  <a:gd name="connsiteY7" fmla="*/ 720670 h 3231671"/>
                  <a:gd name="connsiteX8" fmla="*/ 25563 w 1192801"/>
                  <a:gd name="connsiteY8" fmla="*/ 0 h 3231671"/>
                  <a:gd name="connsiteX0" fmla="*/ 25563 w 1192801"/>
                  <a:gd name="connsiteY0" fmla="*/ 0 h 3231671"/>
                  <a:gd name="connsiteX1" fmla="*/ 1192801 w 1192801"/>
                  <a:gd name="connsiteY1" fmla="*/ 720670 h 3231671"/>
                  <a:gd name="connsiteX2" fmla="*/ 1192801 w 1192801"/>
                  <a:gd name="connsiteY2" fmla="*/ 3231671 h 3231671"/>
                  <a:gd name="connsiteX3" fmla="*/ 1192801 w 1192801"/>
                  <a:gd name="connsiteY3" fmla="*/ 3231671 h 3231671"/>
                  <a:gd name="connsiteX4" fmla="*/ 580801 w 1192801"/>
                  <a:gd name="connsiteY4" fmla="*/ 3231671 h 3231671"/>
                  <a:gd name="connsiteX5" fmla="*/ 580801 w 1192801"/>
                  <a:gd name="connsiteY5" fmla="*/ 3231671 h 3231671"/>
                  <a:gd name="connsiteX6" fmla="*/ 580801 w 1192801"/>
                  <a:gd name="connsiteY6" fmla="*/ 720670 h 3231671"/>
                  <a:gd name="connsiteX7" fmla="*/ 25563 w 1192801"/>
                  <a:gd name="connsiteY7" fmla="*/ 0 h 3231671"/>
                  <a:gd name="connsiteX0" fmla="*/ 30147 w 1197385"/>
                  <a:gd name="connsiteY0" fmla="*/ 0 h 3231671"/>
                  <a:gd name="connsiteX1" fmla="*/ 1197385 w 1197385"/>
                  <a:gd name="connsiteY1" fmla="*/ 720670 h 3231671"/>
                  <a:gd name="connsiteX2" fmla="*/ 1197385 w 1197385"/>
                  <a:gd name="connsiteY2" fmla="*/ 3231671 h 3231671"/>
                  <a:gd name="connsiteX3" fmla="*/ 1197385 w 1197385"/>
                  <a:gd name="connsiteY3" fmla="*/ 3231671 h 3231671"/>
                  <a:gd name="connsiteX4" fmla="*/ 585385 w 1197385"/>
                  <a:gd name="connsiteY4" fmla="*/ 3231671 h 3231671"/>
                  <a:gd name="connsiteX5" fmla="*/ 585385 w 1197385"/>
                  <a:gd name="connsiteY5" fmla="*/ 3231671 h 3231671"/>
                  <a:gd name="connsiteX6" fmla="*/ 457794 w 1197385"/>
                  <a:gd name="connsiteY6" fmla="*/ 1018382 h 3231671"/>
                  <a:gd name="connsiteX7" fmla="*/ 30147 w 1197385"/>
                  <a:gd name="connsiteY7" fmla="*/ 0 h 3231671"/>
                  <a:gd name="connsiteX0" fmla="*/ 311465 w 1478703"/>
                  <a:gd name="connsiteY0" fmla="*/ 1443 h 3233114"/>
                  <a:gd name="connsiteX1" fmla="*/ 1478703 w 1478703"/>
                  <a:gd name="connsiteY1" fmla="*/ 722113 h 3233114"/>
                  <a:gd name="connsiteX2" fmla="*/ 1478703 w 1478703"/>
                  <a:gd name="connsiteY2" fmla="*/ 3233114 h 3233114"/>
                  <a:gd name="connsiteX3" fmla="*/ 1478703 w 1478703"/>
                  <a:gd name="connsiteY3" fmla="*/ 3233114 h 3233114"/>
                  <a:gd name="connsiteX4" fmla="*/ 866703 w 1478703"/>
                  <a:gd name="connsiteY4" fmla="*/ 3233114 h 3233114"/>
                  <a:gd name="connsiteX5" fmla="*/ 866703 w 1478703"/>
                  <a:gd name="connsiteY5" fmla="*/ 3233114 h 3233114"/>
                  <a:gd name="connsiteX6" fmla="*/ 739112 w 1478703"/>
                  <a:gd name="connsiteY6" fmla="*/ 1019825 h 3233114"/>
                  <a:gd name="connsiteX7" fmla="*/ 15213 w 1478703"/>
                  <a:gd name="connsiteY7" fmla="*/ 1379751 h 3233114"/>
                  <a:gd name="connsiteX8" fmla="*/ 311465 w 1478703"/>
                  <a:gd name="connsiteY8" fmla="*/ 1443 h 3233114"/>
                  <a:gd name="connsiteX0" fmla="*/ 188447 w 1355685"/>
                  <a:gd name="connsiteY0" fmla="*/ 1409 h 3233080"/>
                  <a:gd name="connsiteX1" fmla="*/ 1355685 w 1355685"/>
                  <a:gd name="connsiteY1" fmla="*/ 722079 h 3233080"/>
                  <a:gd name="connsiteX2" fmla="*/ 1355685 w 1355685"/>
                  <a:gd name="connsiteY2" fmla="*/ 3233080 h 3233080"/>
                  <a:gd name="connsiteX3" fmla="*/ 1355685 w 1355685"/>
                  <a:gd name="connsiteY3" fmla="*/ 3233080 h 3233080"/>
                  <a:gd name="connsiteX4" fmla="*/ 743685 w 1355685"/>
                  <a:gd name="connsiteY4" fmla="*/ 3233080 h 3233080"/>
                  <a:gd name="connsiteX5" fmla="*/ 743685 w 1355685"/>
                  <a:gd name="connsiteY5" fmla="*/ 3233080 h 3233080"/>
                  <a:gd name="connsiteX6" fmla="*/ 616094 w 1355685"/>
                  <a:gd name="connsiteY6" fmla="*/ 1019791 h 3233080"/>
                  <a:gd name="connsiteX7" fmla="*/ 30418 w 1355685"/>
                  <a:gd name="connsiteY7" fmla="*/ 1411615 h 3233080"/>
                  <a:gd name="connsiteX8" fmla="*/ 188447 w 1355685"/>
                  <a:gd name="connsiteY8" fmla="*/ 1409 h 3233080"/>
                  <a:gd name="connsiteX0" fmla="*/ 405131 w 1572369"/>
                  <a:gd name="connsiteY0" fmla="*/ 1994 h 3233665"/>
                  <a:gd name="connsiteX1" fmla="*/ 1572369 w 1572369"/>
                  <a:gd name="connsiteY1" fmla="*/ 722664 h 3233665"/>
                  <a:gd name="connsiteX2" fmla="*/ 1572369 w 1572369"/>
                  <a:gd name="connsiteY2" fmla="*/ 3233665 h 3233665"/>
                  <a:gd name="connsiteX3" fmla="*/ 1572369 w 1572369"/>
                  <a:gd name="connsiteY3" fmla="*/ 3233665 h 3233665"/>
                  <a:gd name="connsiteX4" fmla="*/ 960369 w 1572369"/>
                  <a:gd name="connsiteY4" fmla="*/ 3233665 h 3233665"/>
                  <a:gd name="connsiteX5" fmla="*/ 960369 w 1572369"/>
                  <a:gd name="connsiteY5" fmla="*/ 3233665 h 3233665"/>
                  <a:gd name="connsiteX6" fmla="*/ 832778 w 1572369"/>
                  <a:gd name="connsiteY6" fmla="*/ 1020376 h 3233665"/>
                  <a:gd name="connsiteX7" fmla="*/ 247102 w 1572369"/>
                  <a:gd name="connsiteY7" fmla="*/ 1412200 h 3233665"/>
                  <a:gd name="connsiteX8" fmla="*/ 405131 w 1572369"/>
                  <a:gd name="connsiteY8" fmla="*/ 1994 h 3233665"/>
                  <a:gd name="connsiteX0" fmla="*/ 405131 w 1572369"/>
                  <a:gd name="connsiteY0" fmla="*/ 1994 h 3233665"/>
                  <a:gd name="connsiteX1" fmla="*/ 1572369 w 1572369"/>
                  <a:gd name="connsiteY1" fmla="*/ 722664 h 3233665"/>
                  <a:gd name="connsiteX2" fmla="*/ 1572369 w 1572369"/>
                  <a:gd name="connsiteY2" fmla="*/ 3233665 h 3233665"/>
                  <a:gd name="connsiteX3" fmla="*/ 1572369 w 1572369"/>
                  <a:gd name="connsiteY3" fmla="*/ 3233665 h 3233665"/>
                  <a:gd name="connsiteX4" fmla="*/ 960369 w 1572369"/>
                  <a:gd name="connsiteY4" fmla="*/ 3233665 h 3233665"/>
                  <a:gd name="connsiteX5" fmla="*/ 960369 w 1572369"/>
                  <a:gd name="connsiteY5" fmla="*/ 3233665 h 3233665"/>
                  <a:gd name="connsiteX6" fmla="*/ 832778 w 1572369"/>
                  <a:gd name="connsiteY6" fmla="*/ 1020376 h 3233665"/>
                  <a:gd name="connsiteX7" fmla="*/ 247102 w 1572369"/>
                  <a:gd name="connsiteY7" fmla="*/ 1412200 h 3233665"/>
                  <a:gd name="connsiteX8" fmla="*/ 405131 w 1572369"/>
                  <a:gd name="connsiteY8" fmla="*/ 1994 h 3233665"/>
                  <a:gd name="connsiteX0" fmla="*/ 405131 w 1572369"/>
                  <a:gd name="connsiteY0" fmla="*/ 1994 h 3233665"/>
                  <a:gd name="connsiteX1" fmla="*/ 1572369 w 1572369"/>
                  <a:gd name="connsiteY1" fmla="*/ 722664 h 3233665"/>
                  <a:gd name="connsiteX2" fmla="*/ 1572369 w 1572369"/>
                  <a:gd name="connsiteY2" fmla="*/ 3233665 h 3233665"/>
                  <a:gd name="connsiteX3" fmla="*/ 1572369 w 1572369"/>
                  <a:gd name="connsiteY3" fmla="*/ 3233665 h 3233665"/>
                  <a:gd name="connsiteX4" fmla="*/ 960369 w 1572369"/>
                  <a:gd name="connsiteY4" fmla="*/ 3233665 h 3233665"/>
                  <a:gd name="connsiteX5" fmla="*/ 960369 w 1572369"/>
                  <a:gd name="connsiteY5" fmla="*/ 3233665 h 3233665"/>
                  <a:gd name="connsiteX6" fmla="*/ 832778 w 1572369"/>
                  <a:gd name="connsiteY6" fmla="*/ 1020376 h 3233665"/>
                  <a:gd name="connsiteX7" fmla="*/ 247102 w 1572369"/>
                  <a:gd name="connsiteY7" fmla="*/ 1412200 h 3233665"/>
                  <a:gd name="connsiteX8" fmla="*/ 405131 w 1572369"/>
                  <a:gd name="connsiteY8" fmla="*/ 1994 h 3233665"/>
                  <a:gd name="connsiteX0" fmla="*/ 405131 w 1572369"/>
                  <a:gd name="connsiteY0" fmla="*/ 1994 h 3233665"/>
                  <a:gd name="connsiteX1" fmla="*/ 1572369 w 1572369"/>
                  <a:gd name="connsiteY1" fmla="*/ 722664 h 3233665"/>
                  <a:gd name="connsiteX2" fmla="*/ 1572369 w 1572369"/>
                  <a:gd name="connsiteY2" fmla="*/ 3233665 h 3233665"/>
                  <a:gd name="connsiteX3" fmla="*/ 1572369 w 1572369"/>
                  <a:gd name="connsiteY3" fmla="*/ 3233665 h 3233665"/>
                  <a:gd name="connsiteX4" fmla="*/ 960369 w 1572369"/>
                  <a:gd name="connsiteY4" fmla="*/ 3233665 h 3233665"/>
                  <a:gd name="connsiteX5" fmla="*/ 960369 w 1572369"/>
                  <a:gd name="connsiteY5" fmla="*/ 3233665 h 3233665"/>
                  <a:gd name="connsiteX6" fmla="*/ 832778 w 1572369"/>
                  <a:gd name="connsiteY6" fmla="*/ 1020376 h 3233665"/>
                  <a:gd name="connsiteX7" fmla="*/ 247102 w 1572369"/>
                  <a:gd name="connsiteY7" fmla="*/ 1412200 h 3233665"/>
                  <a:gd name="connsiteX8" fmla="*/ 405131 w 1572369"/>
                  <a:gd name="connsiteY8" fmla="*/ 1994 h 3233665"/>
                  <a:gd name="connsiteX0" fmla="*/ 405131 w 1572369"/>
                  <a:gd name="connsiteY0" fmla="*/ 1994 h 3233665"/>
                  <a:gd name="connsiteX1" fmla="*/ 1572369 w 1572369"/>
                  <a:gd name="connsiteY1" fmla="*/ 722664 h 3233665"/>
                  <a:gd name="connsiteX2" fmla="*/ 1572369 w 1572369"/>
                  <a:gd name="connsiteY2" fmla="*/ 3233665 h 3233665"/>
                  <a:gd name="connsiteX3" fmla="*/ 1572369 w 1572369"/>
                  <a:gd name="connsiteY3" fmla="*/ 3233665 h 3233665"/>
                  <a:gd name="connsiteX4" fmla="*/ 960369 w 1572369"/>
                  <a:gd name="connsiteY4" fmla="*/ 3233665 h 3233665"/>
                  <a:gd name="connsiteX5" fmla="*/ 960369 w 1572369"/>
                  <a:gd name="connsiteY5" fmla="*/ 3233665 h 3233665"/>
                  <a:gd name="connsiteX6" fmla="*/ 832778 w 1572369"/>
                  <a:gd name="connsiteY6" fmla="*/ 1020376 h 3233665"/>
                  <a:gd name="connsiteX7" fmla="*/ 247102 w 1572369"/>
                  <a:gd name="connsiteY7" fmla="*/ 1412200 h 3233665"/>
                  <a:gd name="connsiteX8" fmla="*/ 405131 w 1572369"/>
                  <a:gd name="connsiteY8" fmla="*/ 1994 h 3233665"/>
                  <a:gd name="connsiteX0" fmla="*/ 405131 w 1572369"/>
                  <a:gd name="connsiteY0" fmla="*/ 1994 h 3233665"/>
                  <a:gd name="connsiteX1" fmla="*/ 1476676 w 1572369"/>
                  <a:gd name="connsiteY1" fmla="*/ 935315 h 3233665"/>
                  <a:gd name="connsiteX2" fmla="*/ 1572369 w 1572369"/>
                  <a:gd name="connsiteY2" fmla="*/ 3233665 h 3233665"/>
                  <a:gd name="connsiteX3" fmla="*/ 1572369 w 1572369"/>
                  <a:gd name="connsiteY3" fmla="*/ 3233665 h 3233665"/>
                  <a:gd name="connsiteX4" fmla="*/ 960369 w 1572369"/>
                  <a:gd name="connsiteY4" fmla="*/ 3233665 h 3233665"/>
                  <a:gd name="connsiteX5" fmla="*/ 960369 w 1572369"/>
                  <a:gd name="connsiteY5" fmla="*/ 3233665 h 3233665"/>
                  <a:gd name="connsiteX6" fmla="*/ 832778 w 1572369"/>
                  <a:gd name="connsiteY6" fmla="*/ 1020376 h 3233665"/>
                  <a:gd name="connsiteX7" fmla="*/ 247102 w 1572369"/>
                  <a:gd name="connsiteY7" fmla="*/ 1412200 h 3233665"/>
                  <a:gd name="connsiteX8" fmla="*/ 405131 w 1572369"/>
                  <a:gd name="connsiteY8" fmla="*/ 1994 h 3233665"/>
                  <a:gd name="connsiteX0" fmla="*/ 405131 w 1572369"/>
                  <a:gd name="connsiteY0" fmla="*/ 1994 h 3233665"/>
                  <a:gd name="connsiteX1" fmla="*/ 1476676 w 1572369"/>
                  <a:gd name="connsiteY1" fmla="*/ 935315 h 3233665"/>
                  <a:gd name="connsiteX2" fmla="*/ 1572369 w 1572369"/>
                  <a:gd name="connsiteY2" fmla="*/ 3233665 h 3233665"/>
                  <a:gd name="connsiteX3" fmla="*/ 1572369 w 1572369"/>
                  <a:gd name="connsiteY3" fmla="*/ 3233665 h 3233665"/>
                  <a:gd name="connsiteX4" fmla="*/ 960369 w 1572369"/>
                  <a:gd name="connsiteY4" fmla="*/ 3233665 h 3233665"/>
                  <a:gd name="connsiteX5" fmla="*/ 960369 w 1572369"/>
                  <a:gd name="connsiteY5" fmla="*/ 3233665 h 3233665"/>
                  <a:gd name="connsiteX6" fmla="*/ 832778 w 1572369"/>
                  <a:gd name="connsiteY6" fmla="*/ 1020376 h 3233665"/>
                  <a:gd name="connsiteX7" fmla="*/ 247102 w 1572369"/>
                  <a:gd name="connsiteY7" fmla="*/ 1412200 h 3233665"/>
                  <a:gd name="connsiteX8" fmla="*/ 405131 w 1572369"/>
                  <a:gd name="connsiteY8" fmla="*/ 1994 h 3233665"/>
                  <a:gd name="connsiteX0" fmla="*/ 454087 w 1557530"/>
                  <a:gd name="connsiteY0" fmla="*/ 2221 h 3138199"/>
                  <a:gd name="connsiteX1" fmla="*/ 1461837 w 1557530"/>
                  <a:gd name="connsiteY1" fmla="*/ 839849 h 3138199"/>
                  <a:gd name="connsiteX2" fmla="*/ 1557530 w 1557530"/>
                  <a:gd name="connsiteY2" fmla="*/ 3138199 h 3138199"/>
                  <a:gd name="connsiteX3" fmla="*/ 1557530 w 1557530"/>
                  <a:gd name="connsiteY3" fmla="*/ 3138199 h 3138199"/>
                  <a:gd name="connsiteX4" fmla="*/ 945530 w 1557530"/>
                  <a:gd name="connsiteY4" fmla="*/ 3138199 h 3138199"/>
                  <a:gd name="connsiteX5" fmla="*/ 945530 w 1557530"/>
                  <a:gd name="connsiteY5" fmla="*/ 3138199 h 3138199"/>
                  <a:gd name="connsiteX6" fmla="*/ 817939 w 1557530"/>
                  <a:gd name="connsiteY6" fmla="*/ 924910 h 3138199"/>
                  <a:gd name="connsiteX7" fmla="*/ 232263 w 1557530"/>
                  <a:gd name="connsiteY7" fmla="*/ 1316734 h 3138199"/>
                  <a:gd name="connsiteX8" fmla="*/ 454087 w 1557530"/>
                  <a:gd name="connsiteY8" fmla="*/ 2221 h 3138199"/>
                  <a:gd name="connsiteX0" fmla="*/ 458217 w 1561660"/>
                  <a:gd name="connsiteY0" fmla="*/ 54 h 3136032"/>
                  <a:gd name="connsiteX1" fmla="*/ 1465967 w 1561660"/>
                  <a:gd name="connsiteY1" fmla="*/ 837682 h 3136032"/>
                  <a:gd name="connsiteX2" fmla="*/ 1561660 w 1561660"/>
                  <a:gd name="connsiteY2" fmla="*/ 3136032 h 3136032"/>
                  <a:gd name="connsiteX3" fmla="*/ 1561660 w 1561660"/>
                  <a:gd name="connsiteY3" fmla="*/ 3136032 h 3136032"/>
                  <a:gd name="connsiteX4" fmla="*/ 949660 w 1561660"/>
                  <a:gd name="connsiteY4" fmla="*/ 3136032 h 3136032"/>
                  <a:gd name="connsiteX5" fmla="*/ 949660 w 1561660"/>
                  <a:gd name="connsiteY5" fmla="*/ 3136032 h 3136032"/>
                  <a:gd name="connsiteX6" fmla="*/ 822069 w 1561660"/>
                  <a:gd name="connsiteY6" fmla="*/ 922743 h 3136032"/>
                  <a:gd name="connsiteX7" fmla="*/ 236393 w 1561660"/>
                  <a:gd name="connsiteY7" fmla="*/ 1314567 h 3136032"/>
                  <a:gd name="connsiteX8" fmla="*/ 458217 w 1561660"/>
                  <a:gd name="connsiteY8" fmla="*/ 54 h 3136032"/>
                  <a:gd name="connsiteX0" fmla="*/ 458217 w 1561660"/>
                  <a:gd name="connsiteY0" fmla="*/ 53790 h 3189768"/>
                  <a:gd name="connsiteX1" fmla="*/ 1465967 w 1561660"/>
                  <a:gd name="connsiteY1" fmla="*/ 891418 h 3189768"/>
                  <a:gd name="connsiteX2" fmla="*/ 1561660 w 1561660"/>
                  <a:gd name="connsiteY2" fmla="*/ 3189768 h 3189768"/>
                  <a:gd name="connsiteX3" fmla="*/ 1561660 w 1561660"/>
                  <a:gd name="connsiteY3" fmla="*/ 3189768 h 3189768"/>
                  <a:gd name="connsiteX4" fmla="*/ 949660 w 1561660"/>
                  <a:gd name="connsiteY4" fmla="*/ 3189768 h 3189768"/>
                  <a:gd name="connsiteX5" fmla="*/ 949660 w 1561660"/>
                  <a:gd name="connsiteY5" fmla="*/ 3189768 h 3189768"/>
                  <a:gd name="connsiteX6" fmla="*/ 822069 w 1561660"/>
                  <a:gd name="connsiteY6" fmla="*/ 976479 h 3189768"/>
                  <a:gd name="connsiteX7" fmla="*/ 236393 w 1561660"/>
                  <a:gd name="connsiteY7" fmla="*/ 1368303 h 3189768"/>
                  <a:gd name="connsiteX8" fmla="*/ 458217 w 1561660"/>
                  <a:gd name="connsiteY8" fmla="*/ 53790 h 3189768"/>
                  <a:gd name="connsiteX0" fmla="*/ 473561 w 1577004"/>
                  <a:gd name="connsiteY0" fmla="*/ 53790 h 3189768"/>
                  <a:gd name="connsiteX1" fmla="*/ 1481311 w 1577004"/>
                  <a:gd name="connsiteY1" fmla="*/ 891418 h 3189768"/>
                  <a:gd name="connsiteX2" fmla="*/ 1577004 w 1577004"/>
                  <a:gd name="connsiteY2" fmla="*/ 3189768 h 3189768"/>
                  <a:gd name="connsiteX3" fmla="*/ 1577004 w 1577004"/>
                  <a:gd name="connsiteY3" fmla="*/ 3189768 h 3189768"/>
                  <a:gd name="connsiteX4" fmla="*/ 965004 w 1577004"/>
                  <a:gd name="connsiteY4" fmla="*/ 3189768 h 3189768"/>
                  <a:gd name="connsiteX5" fmla="*/ 965004 w 1577004"/>
                  <a:gd name="connsiteY5" fmla="*/ 3189768 h 3189768"/>
                  <a:gd name="connsiteX6" fmla="*/ 837413 w 1577004"/>
                  <a:gd name="connsiteY6" fmla="*/ 976479 h 3189768"/>
                  <a:gd name="connsiteX7" fmla="*/ 251737 w 1577004"/>
                  <a:gd name="connsiteY7" fmla="*/ 1368303 h 3189768"/>
                  <a:gd name="connsiteX8" fmla="*/ 473561 w 1577004"/>
                  <a:gd name="connsiteY8" fmla="*/ 53790 h 3189768"/>
                  <a:gd name="connsiteX0" fmla="*/ 473561 w 1577004"/>
                  <a:gd name="connsiteY0" fmla="*/ 46232 h 3182210"/>
                  <a:gd name="connsiteX1" fmla="*/ 1481311 w 1577004"/>
                  <a:gd name="connsiteY1" fmla="*/ 883860 h 3182210"/>
                  <a:gd name="connsiteX2" fmla="*/ 1577004 w 1577004"/>
                  <a:gd name="connsiteY2" fmla="*/ 3182210 h 3182210"/>
                  <a:gd name="connsiteX3" fmla="*/ 1577004 w 1577004"/>
                  <a:gd name="connsiteY3" fmla="*/ 3182210 h 3182210"/>
                  <a:gd name="connsiteX4" fmla="*/ 965004 w 1577004"/>
                  <a:gd name="connsiteY4" fmla="*/ 3182210 h 3182210"/>
                  <a:gd name="connsiteX5" fmla="*/ 965004 w 1577004"/>
                  <a:gd name="connsiteY5" fmla="*/ 3182210 h 3182210"/>
                  <a:gd name="connsiteX6" fmla="*/ 837413 w 1577004"/>
                  <a:gd name="connsiteY6" fmla="*/ 968921 h 3182210"/>
                  <a:gd name="connsiteX7" fmla="*/ 251737 w 1577004"/>
                  <a:gd name="connsiteY7" fmla="*/ 1360745 h 3182210"/>
                  <a:gd name="connsiteX8" fmla="*/ 473561 w 1577004"/>
                  <a:gd name="connsiteY8" fmla="*/ 46232 h 3182210"/>
                  <a:gd name="connsiteX0" fmla="*/ 473561 w 1577004"/>
                  <a:gd name="connsiteY0" fmla="*/ 77283 h 3213261"/>
                  <a:gd name="connsiteX1" fmla="*/ 1336258 w 1577004"/>
                  <a:gd name="connsiteY1" fmla="*/ 232848 h 3213261"/>
                  <a:gd name="connsiteX2" fmla="*/ 1481311 w 1577004"/>
                  <a:gd name="connsiteY2" fmla="*/ 914911 h 3213261"/>
                  <a:gd name="connsiteX3" fmla="*/ 1577004 w 1577004"/>
                  <a:gd name="connsiteY3" fmla="*/ 3213261 h 3213261"/>
                  <a:gd name="connsiteX4" fmla="*/ 1577004 w 1577004"/>
                  <a:gd name="connsiteY4" fmla="*/ 3213261 h 3213261"/>
                  <a:gd name="connsiteX5" fmla="*/ 965004 w 1577004"/>
                  <a:gd name="connsiteY5" fmla="*/ 3213261 h 3213261"/>
                  <a:gd name="connsiteX6" fmla="*/ 965004 w 1577004"/>
                  <a:gd name="connsiteY6" fmla="*/ 3213261 h 3213261"/>
                  <a:gd name="connsiteX7" fmla="*/ 837413 w 1577004"/>
                  <a:gd name="connsiteY7" fmla="*/ 999972 h 3213261"/>
                  <a:gd name="connsiteX8" fmla="*/ 251737 w 1577004"/>
                  <a:gd name="connsiteY8" fmla="*/ 1391796 h 3213261"/>
                  <a:gd name="connsiteX9" fmla="*/ 473561 w 1577004"/>
                  <a:gd name="connsiteY9" fmla="*/ 77283 h 3213261"/>
                  <a:gd name="connsiteX0" fmla="*/ 473561 w 1577004"/>
                  <a:gd name="connsiteY0" fmla="*/ 75189 h 3211167"/>
                  <a:gd name="connsiteX1" fmla="*/ 1336258 w 1577004"/>
                  <a:gd name="connsiteY1" fmla="*/ 241387 h 3211167"/>
                  <a:gd name="connsiteX2" fmla="*/ 1481311 w 1577004"/>
                  <a:gd name="connsiteY2" fmla="*/ 912817 h 3211167"/>
                  <a:gd name="connsiteX3" fmla="*/ 1577004 w 1577004"/>
                  <a:gd name="connsiteY3" fmla="*/ 3211167 h 3211167"/>
                  <a:gd name="connsiteX4" fmla="*/ 1577004 w 1577004"/>
                  <a:gd name="connsiteY4" fmla="*/ 3211167 h 3211167"/>
                  <a:gd name="connsiteX5" fmla="*/ 965004 w 1577004"/>
                  <a:gd name="connsiteY5" fmla="*/ 3211167 h 3211167"/>
                  <a:gd name="connsiteX6" fmla="*/ 965004 w 1577004"/>
                  <a:gd name="connsiteY6" fmla="*/ 3211167 h 3211167"/>
                  <a:gd name="connsiteX7" fmla="*/ 837413 w 1577004"/>
                  <a:gd name="connsiteY7" fmla="*/ 997878 h 3211167"/>
                  <a:gd name="connsiteX8" fmla="*/ 251737 w 1577004"/>
                  <a:gd name="connsiteY8" fmla="*/ 1389702 h 3211167"/>
                  <a:gd name="connsiteX9" fmla="*/ 473561 w 1577004"/>
                  <a:gd name="connsiteY9" fmla="*/ 75189 h 3211167"/>
                  <a:gd name="connsiteX0" fmla="*/ 473561 w 1577004"/>
                  <a:gd name="connsiteY0" fmla="*/ 75189 h 3211167"/>
                  <a:gd name="connsiteX1" fmla="*/ 1336258 w 1577004"/>
                  <a:gd name="connsiteY1" fmla="*/ 241387 h 3211167"/>
                  <a:gd name="connsiteX2" fmla="*/ 1368156 w 1577004"/>
                  <a:gd name="connsiteY2" fmla="*/ 294550 h 3211167"/>
                  <a:gd name="connsiteX3" fmla="*/ 1481311 w 1577004"/>
                  <a:gd name="connsiteY3" fmla="*/ 912817 h 3211167"/>
                  <a:gd name="connsiteX4" fmla="*/ 1577004 w 1577004"/>
                  <a:gd name="connsiteY4" fmla="*/ 3211167 h 3211167"/>
                  <a:gd name="connsiteX5" fmla="*/ 1577004 w 1577004"/>
                  <a:gd name="connsiteY5" fmla="*/ 3211167 h 3211167"/>
                  <a:gd name="connsiteX6" fmla="*/ 965004 w 1577004"/>
                  <a:gd name="connsiteY6" fmla="*/ 3211167 h 3211167"/>
                  <a:gd name="connsiteX7" fmla="*/ 965004 w 1577004"/>
                  <a:gd name="connsiteY7" fmla="*/ 3211167 h 3211167"/>
                  <a:gd name="connsiteX8" fmla="*/ 837413 w 1577004"/>
                  <a:gd name="connsiteY8" fmla="*/ 997878 h 3211167"/>
                  <a:gd name="connsiteX9" fmla="*/ 251737 w 1577004"/>
                  <a:gd name="connsiteY9" fmla="*/ 1389702 h 3211167"/>
                  <a:gd name="connsiteX10" fmla="*/ 473561 w 1577004"/>
                  <a:gd name="connsiteY10" fmla="*/ 75189 h 3211167"/>
                  <a:gd name="connsiteX0" fmla="*/ 473561 w 1577004"/>
                  <a:gd name="connsiteY0" fmla="*/ 75189 h 3211167"/>
                  <a:gd name="connsiteX1" fmla="*/ 1336258 w 1577004"/>
                  <a:gd name="connsiteY1" fmla="*/ 241387 h 3211167"/>
                  <a:gd name="connsiteX2" fmla="*/ 1368156 w 1577004"/>
                  <a:gd name="connsiteY2" fmla="*/ 294550 h 3211167"/>
                  <a:gd name="connsiteX3" fmla="*/ 1481311 w 1577004"/>
                  <a:gd name="connsiteY3" fmla="*/ 912817 h 3211167"/>
                  <a:gd name="connsiteX4" fmla="*/ 1577004 w 1577004"/>
                  <a:gd name="connsiteY4" fmla="*/ 3211167 h 3211167"/>
                  <a:gd name="connsiteX5" fmla="*/ 1577004 w 1577004"/>
                  <a:gd name="connsiteY5" fmla="*/ 3211167 h 3211167"/>
                  <a:gd name="connsiteX6" fmla="*/ 965004 w 1577004"/>
                  <a:gd name="connsiteY6" fmla="*/ 3211167 h 3211167"/>
                  <a:gd name="connsiteX7" fmla="*/ 965004 w 1577004"/>
                  <a:gd name="connsiteY7" fmla="*/ 3211167 h 3211167"/>
                  <a:gd name="connsiteX8" fmla="*/ 837413 w 1577004"/>
                  <a:gd name="connsiteY8" fmla="*/ 997878 h 3211167"/>
                  <a:gd name="connsiteX9" fmla="*/ 251737 w 1577004"/>
                  <a:gd name="connsiteY9" fmla="*/ 1389702 h 3211167"/>
                  <a:gd name="connsiteX10" fmla="*/ 473561 w 1577004"/>
                  <a:gd name="connsiteY10" fmla="*/ 75189 h 3211167"/>
                  <a:gd name="connsiteX0" fmla="*/ 473561 w 1577004"/>
                  <a:gd name="connsiteY0" fmla="*/ 75189 h 3211167"/>
                  <a:gd name="connsiteX1" fmla="*/ 1336258 w 1577004"/>
                  <a:gd name="connsiteY1" fmla="*/ 241387 h 3211167"/>
                  <a:gd name="connsiteX2" fmla="*/ 1481311 w 1577004"/>
                  <a:gd name="connsiteY2" fmla="*/ 912817 h 3211167"/>
                  <a:gd name="connsiteX3" fmla="*/ 1577004 w 1577004"/>
                  <a:gd name="connsiteY3" fmla="*/ 3211167 h 3211167"/>
                  <a:gd name="connsiteX4" fmla="*/ 1577004 w 1577004"/>
                  <a:gd name="connsiteY4" fmla="*/ 3211167 h 3211167"/>
                  <a:gd name="connsiteX5" fmla="*/ 965004 w 1577004"/>
                  <a:gd name="connsiteY5" fmla="*/ 3211167 h 3211167"/>
                  <a:gd name="connsiteX6" fmla="*/ 965004 w 1577004"/>
                  <a:gd name="connsiteY6" fmla="*/ 3211167 h 3211167"/>
                  <a:gd name="connsiteX7" fmla="*/ 837413 w 1577004"/>
                  <a:gd name="connsiteY7" fmla="*/ 997878 h 3211167"/>
                  <a:gd name="connsiteX8" fmla="*/ 251737 w 1577004"/>
                  <a:gd name="connsiteY8" fmla="*/ 1389702 h 3211167"/>
                  <a:gd name="connsiteX9" fmla="*/ 473561 w 1577004"/>
                  <a:gd name="connsiteY9" fmla="*/ 75189 h 3211167"/>
                  <a:gd name="connsiteX0" fmla="*/ 473561 w 1577004"/>
                  <a:gd name="connsiteY0" fmla="*/ 75189 h 3211167"/>
                  <a:gd name="connsiteX1" fmla="*/ 1336258 w 1577004"/>
                  <a:gd name="connsiteY1" fmla="*/ 241387 h 3211167"/>
                  <a:gd name="connsiteX2" fmla="*/ 1481311 w 1577004"/>
                  <a:gd name="connsiteY2" fmla="*/ 912817 h 3211167"/>
                  <a:gd name="connsiteX3" fmla="*/ 1577004 w 1577004"/>
                  <a:gd name="connsiteY3" fmla="*/ 3211167 h 3211167"/>
                  <a:gd name="connsiteX4" fmla="*/ 1577004 w 1577004"/>
                  <a:gd name="connsiteY4" fmla="*/ 3211167 h 3211167"/>
                  <a:gd name="connsiteX5" fmla="*/ 965004 w 1577004"/>
                  <a:gd name="connsiteY5" fmla="*/ 3211167 h 3211167"/>
                  <a:gd name="connsiteX6" fmla="*/ 965004 w 1577004"/>
                  <a:gd name="connsiteY6" fmla="*/ 3211167 h 3211167"/>
                  <a:gd name="connsiteX7" fmla="*/ 837413 w 1577004"/>
                  <a:gd name="connsiteY7" fmla="*/ 997878 h 3211167"/>
                  <a:gd name="connsiteX8" fmla="*/ 251737 w 1577004"/>
                  <a:gd name="connsiteY8" fmla="*/ 1389702 h 3211167"/>
                  <a:gd name="connsiteX9" fmla="*/ 473561 w 1577004"/>
                  <a:gd name="connsiteY9" fmla="*/ 75189 h 3211167"/>
                  <a:gd name="connsiteX0" fmla="*/ 473561 w 1577004"/>
                  <a:gd name="connsiteY0" fmla="*/ 75189 h 3211167"/>
                  <a:gd name="connsiteX1" fmla="*/ 1336258 w 1577004"/>
                  <a:gd name="connsiteY1" fmla="*/ 241387 h 3211167"/>
                  <a:gd name="connsiteX2" fmla="*/ 1481311 w 1577004"/>
                  <a:gd name="connsiteY2" fmla="*/ 912817 h 3211167"/>
                  <a:gd name="connsiteX3" fmla="*/ 1577004 w 1577004"/>
                  <a:gd name="connsiteY3" fmla="*/ 3211167 h 3211167"/>
                  <a:gd name="connsiteX4" fmla="*/ 1577004 w 1577004"/>
                  <a:gd name="connsiteY4" fmla="*/ 3211167 h 3211167"/>
                  <a:gd name="connsiteX5" fmla="*/ 965004 w 1577004"/>
                  <a:gd name="connsiteY5" fmla="*/ 3211167 h 3211167"/>
                  <a:gd name="connsiteX6" fmla="*/ 965004 w 1577004"/>
                  <a:gd name="connsiteY6" fmla="*/ 3211167 h 3211167"/>
                  <a:gd name="connsiteX7" fmla="*/ 837413 w 1577004"/>
                  <a:gd name="connsiteY7" fmla="*/ 997878 h 3211167"/>
                  <a:gd name="connsiteX8" fmla="*/ 251737 w 1577004"/>
                  <a:gd name="connsiteY8" fmla="*/ 1389702 h 3211167"/>
                  <a:gd name="connsiteX9" fmla="*/ 473561 w 1577004"/>
                  <a:gd name="connsiteY9" fmla="*/ 75189 h 3211167"/>
                  <a:gd name="connsiteX0" fmla="*/ 473561 w 1577004"/>
                  <a:gd name="connsiteY0" fmla="*/ 10211 h 3146189"/>
                  <a:gd name="connsiteX1" fmla="*/ 1481311 w 1577004"/>
                  <a:gd name="connsiteY1" fmla="*/ 847839 h 3146189"/>
                  <a:gd name="connsiteX2" fmla="*/ 1577004 w 1577004"/>
                  <a:gd name="connsiteY2" fmla="*/ 3146189 h 3146189"/>
                  <a:gd name="connsiteX3" fmla="*/ 1577004 w 1577004"/>
                  <a:gd name="connsiteY3" fmla="*/ 3146189 h 3146189"/>
                  <a:gd name="connsiteX4" fmla="*/ 965004 w 1577004"/>
                  <a:gd name="connsiteY4" fmla="*/ 3146189 h 3146189"/>
                  <a:gd name="connsiteX5" fmla="*/ 965004 w 1577004"/>
                  <a:gd name="connsiteY5" fmla="*/ 3146189 h 3146189"/>
                  <a:gd name="connsiteX6" fmla="*/ 837413 w 1577004"/>
                  <a:gd name="connsiteY6" fmla="*/ 932900 h 3146189"/>
                  <a:gd name="connsiteX7" fmla="*/ 251737 w 1577004"/>
                  <a:gd name="connsiteY7" fmla="*/ 1324724 h 3146189"/>
                  <a:gd name="connsiteX8" fmla="*/ 473561 w 1577004"/>
                  <a:gd name="connsiteY8" fmla="*/ 10211 h 3146189"/>
                  <a:gd name="connsiteX0" fmla="*/ 473561 w 1577004"/>
                  <a:gd name="connsiteY0" fmla="*/ 81744 h 3217722"/>
                  <a:gd name="connsiteX1" fmla="*/ 1481311 w 1577004"/>
                  <a:gd name="connsiteY1" fmla="*/ 919372 h 3217722"/>
                  <a:gd name="connsiteX2" fmla="*/ 1577004 w 1577004"/>
                  <a:gd name="connsiteY2" fmla="*/ 3217722 h 3217722"/>
                  <a:gd name="connsiteX3" fmla="*/ 1577004 w 1577004"/>
                  <a:gd name="connsiteY3" fmla="*/ 3217722 h 3217722"/>
                  <a:gd name="connsiteX4" fmla="*/ 965004 w 1577004"/>
                  <a:gd name="connsiteY4" fmla="*/ 3217722 h 3217722"/>
                  <a:gd name="connsiteX5" fmla="*/ 965004 w 1577004"/>
                  <a:gd name="connsiteY5" fmla="*/ 3217722 h 3217722"/>
                  <a:gd name="connsiteX6" fmla="*/ 837413 w 1577004"/>
                  <a:gd name="connsiteY6" fmla="*/ 1004433 h 3217722"/>
                  <a:gd name="connsiteX7" fmla="*/ 251737 w 1577004"/>
                  <a:gd name="connsiteY7" fmla="*/ 1396257 h 3217722"/>
                  <a:gd name="connsiteX8" fmla="*/ 473561 w 1577004"/>
                  <a:gd name="connsiteY8" fmla="*/ 81744 h 3217722"/>
                  <a:gd name="connsiteX0" fmla="*/ 473561 w 1577004"/>
                  <a:gd name="connsiteY0" fmla="*/ 81744 h 3217722"/>
                  <a:gd name="connsiteX1" fmla="*/ 1481311 w 1577004"/>
                  <a:gd name="connsiteY1" fmla="*/ 919372 h 3217722"/>
                  <a:gd name="connsiteX2" fmla="*/ 1577004 w 1577004"/>
                  <a:gd name="connsiteY2" fmla="*/ 3217722 h 3217722"/>
                  <a:gd name="connsiteX3" fmla="*/ 1577004 w 1577004"/>
                  <a:gd name="connsiteY3" fmla="*/ 3217722 h 3217722"/>
                  <a:gd name="connsiteX4" fmla="*/ 965004 w 1577004"/>
                  <a:gd name="connsiteY4" fmla="*/ 3217722 h 3217722"/>
                  <a:gd name="connsiteX5" fmla="*/ 965004 w 1577004"/>
                  <a:gd name="connsiteY5" fmla="*/ 3217722 h 3217722"/>
                  <a:gd name="connsiteX6" fmla="*/ 879944 w 1577004"/>
                  <a:gd name="connsiteY6" fmla="*/ 1068228 h 3217722"/>
                  <a:gd name="connsiteX7" fmla="*/ 251737 w 1577004"/>
                  <a:gd name="connsiteY7" fmla="*/ 1396257 h 3217722"/>
                  <a:gd name="connsiteX8" fmla="*/ 473561 w 1577004"/>
                  <a:gd name="connsiteY8" fmla="*/ 81744 h 3217722"/>
                  <a:gd name="connsiteX0" fmla="*/ 473561 w 1577004"/>
                  <a:gd name="connsiteY0" fmla="*/ 81744 h 3217722"/>
                  <a:gd name="connsiteX1" fmla="*/ 1481311 w 1577004"/>
                  <a:gd name="connsiteY1" fmla="*/ 919372 h 3217722"/>
                  <a:gd name="connsiteX2" fmla="*/ 1577004 w 1577004"/>
                  <a:gd name="connsiteY2" fmla="*/ 3217722 h 3217722"/>
                  <a:gd name="connsiteX3" fmla="*/ 1577004 w 1577004"/>
                  <a:gd name="connsiteY3" fmla="*/ 3217722 h 3217722"/>
                  <a:gd name="connsiteX4" fmla="*/ 965004 w 1577004"/>
                  <a:gd name="connsiteY4" fmla="*/ 3217722 h 3217722"/>
                  <a:gd name="connsiteX5" fmla="*/ 965004 w 1577004"/>
                  <a:gd name="connsiteY5" fmla="*/ 3217722 h 3217722"/>
                  <a:gd name="connsiteX6" fmla="*/ 879944 w 1577004"/>
                  <a:gd name="connsiteY6" fmla="*/ 1068228 h 3217722"/>
                  <a:gd name="connsiteX7" fmla="*/ 251737 w 1577004"/>
                  <a:gd name="connsiteY7" fmla="*/ 1396257 h 3217722"/>
                  <a:gd name="connsiteX8" fmla="*/ 473561 w 1577004"/>
                  <a:gd name="connsiteY8" fmla="*/ 81744 h 3217722"/>
                  <a:gd name="connsiteX0" fmla="*/ 473561 w 1577004"/>
                  <a:gd name="connsiteY0" fmla="*/ 81744 h 3217722"/>
                  <a:gd name="connsiteX1" fmla="*/ 1481311 w 1577004"/>
                  <a:gd name="connsiteY1" fmla="*/ 919372 h 3217722"/>
                  <a:gd name="connsiteX2" fmla="*/ 1577004 w 1577004"/>
                  <a:gd name="connsiteY2" fmla="*/ 3217722 h 3217722"/>
                  <a:gd name="connsiteX3" fmla="*/ 1577004 w 1577004"/>
                  <a:gd name="connsiteY3" fmla="*/ 3217722 h 3217722"/>
                  <a:gd name="connsiteX4" fmla="*/ 965004 w 1577004"/>
                  <a:gd name="connsiteY4" fmla="*/ 3217722 h 3217722"/>
                  <a:gd name="connsiteX5" fmla="*/ 965004 w 1577004"/>
                  <a:gd name="connsiteY5" fmla="*/ 3217722 h 3217722"/>
                  <a:gd name="connsiteX6" fmla="*/ 879944 w 1577004"/>
                  <a:gd name="connsiteY6" fmla="*/ 1068228 h 3217722"/>
                  <a:gd name="connsiteX7" fmla="*/ 251737 w 1577004"/>
                  <a:gd name="connsiteY7" fmla="*/ 1396257 h 3217722"/>
                  <a:gd name="connsiteX8" fmla="*/ 473561 w 1577004"/>
                  <a:gd name="connsiteY8" fmla="*/ 81744 h 3217722"/>
                  <a:gd name="connsiteX0" fmla="*/ 473561 w 1577004"/>
                  <a:gd name="connsiteY0" fmla="*/ 81744 h 3217722"/>
                  <a:gd name="connsiteX1" fmla="*/ 1481311 w 1577004"/>
                  <a:gd name="connsiteY1" fmla="*/ 919372 h 3217722"/>
                  <a:gd name="connsiteX2" fmla="*/ 1538277 w 1577004"/>
                  <a:gd name="connsiteY2" fmla="*/ 960324 h 3217722"/>
                  <a:gd name="connsiteX3" fmla="*/ 1577004 w 1577004"/>
                  <a:gd name="connsiteY3" fmla="*/ 3217722 h 3217722"/>
                  <a:gd name="connsiteX4" fmla="*/ 1577004 w 1577004"/>
                  <a:gd name="connsiteY4" fmla="*/ 3217722 h 3217722"/>
                  <a:gd name="connsiteX5" fmla="*/ 965004 w 1577004"/>
                  <a:gd name="connsiteY5" fmla="*/ 3217722 h 3217722"/>
                  <a:gd name="connsiteX6" fmla="*/ 965004 w 1577004"/>
                  <a:gd name="connsiteY6" fmla="*/ 3217722 h 3217722"/>
                  <a:gd name="connsiteX7" fmla="*/ 879944 w 1577004"/>
                  <a:gd name="connsiteY7" fmla="*/ 1068228 h 3217722"/>
                  <a:gd name="connsiteX8" fmla="*/ 251737 w 1577004"/>
                  <a:gd name="connsiteY8" fmla="*/ 1396257 h 3217722"/>
                  <a:gd name="connsiteX9" fmla="*/ 473561 w 1577004"/>
                  <a:gd name="connsiteY9" fmla="*/ 81744 h 3217722"/>
                  <a:gd name="connsiteX0" fmla="*/ 473561 w 1577004"/>
                  <a:gd name="connsiteY0" fmla="*/ 88256 h 3224234"/>
                  <a:gd name="connsiteX1" fmla="*/ 1481311 w 1577004"/>
                  <a:gd name="connsiteY1" fmla="*/ 904619 h 3224234"/>
                  <a:gd name="connsiteX2" fmla="*/ 1538277 w 1577004"/>
                  <a:gd name="connsiteY2" fmla="*/ 966836 h 3224234"/>
                  <a:gd name="connsiteX3" fmla="*/ 1577004 w 1577004"/>
                  <a:gd name="connsiteY3" fmla="*/ 3224234 h 3224234"/>
                  <a:gd name="connsiteX4" fmla="*/ 1577004 w 1577004"/>
                  <a:gd name="connsiteY4" fmla="*/ 3224234 h 3224234"/>
                  <a:gd name="connsiteX5" fmla="*/ 965004 w 1577004"/>
                  <a:gd name="connsiteY5" fmla="*/ 3224234 h 3224234"/>
                  <a:gd name="connsiteX6" fmla="*/ 965004 w 1577004"/>
                  <a:gd name="connsiteY6" fmla="*/ 3224234 h 3224234"/>
                  <a:gd name="connsiteX7" fmla="*/ 879944 w 1577004"/>
                  <a:gd name="connsiteY7" fmla="*/ 1074740 h 3224234"/>
                  <a:gd name="connsiteX8" fmla="*/ 251737 w 1577004"/>
                  <a:gd name="connsiteY8" fmla="*/ 1402769 h 3224234"/>
                  <a:gd name="connsiteX9" fmla="*/ 473561 w 1577004"/>
                  <a:gd name="connsiteY9" fmla="*/ 88256 h 3224234"/>
                  <a:gd name="connsiteX0" fmla="*/ 473561 w 1577004"/>
                  <a:gd name="connsiteY0" fmla="*/ 88256 h 3224234"/>
                  <a:gd name="connsiteX1" fmla="*/ 1481311 w 1577004"/>
                  <a:gd name="connsiteY1" fmla="*/ 904619 h 3224234"/>
                  <a:gd name="connsiteX2" fmla="*/ 1538277 w 1577004"/>
                  <a:gd name="connsiteY2" fmla="*/ 966836 h 3224234"/>
                  <a:gd name="connsiteX3" fmla="*/ 1577004 w 1577004"/>
                  <a:gd name="connsiteY3" fmla="*/ 3224234 h 3224234"/>
                  <a:gd name="connsiteX4" fmla="*/ 1577004 w 1577004"/>
                  <a:gd name="connsiteY4" fmla="*/ 3224234 h 3224234"/>
                  <a:gd name="connsiteX5" fmla="*/ 965004 w 1577004"/>
                  <a:gd name="connsiteY5" fmla="*/ 3224234 h 3224234"/>
                  <a:gd name="connsiteX6" fmla="*/ 965004 w 1577004"/>
                  <a:gd name="connsiteY6" fmla="*/ 3224234 h 3224234"/>
                  <a:gd name="connsiteX7" fmla="*/ 879944 w 1577004"/>
                  <a:gd name="connsiteY7" fmla="*/ 1074740 h 3224234"/>
                  <a:gd name="connsiteX8" fmla="*/ 251737 w 1577004"/>
                  <a:gd name="connsiteY8" fmla="*/ 1402769 h 3224234"/>
                  <a:gd name="connsiteX9" fmla="*/ 473561 w 1577004"/>
                  <a:gd name="connsiteY9" fmla="*/ 88256 h 3224234"/>
                  <a:gd name="connsiteX0" fmla="*/ 473561 w 1577004"/>
                  <a:gd name="connsiteY0" fmla="*/ 8062 h 3144040"/>
                  <a:gd name="connsiteX1" fmla="*/ 1538277 w 1577004"/>
                  <a:gd name="connsiteY1" fmla="*/ 886642 h 3144040"/>
                  <a:gd name="connsiteX2" fmla="*/ 1577004 w 1577004"/>
                  <a:gd name="connsiteY2" fmla="*/ 3144040 h 3144040"/>
                  <a:gd name="connsiteX3" fmla="*/ 1577004 w 1577004"/>
                  <a:gd name="connsiteY3" fmla="*/ 3144040 h 3144040"/>
                  <a:gd name="connsiteX4" fmla="*/ 965004 w 1577004"/>
                  <a:gd name="connsiteY4" fmla="*/ 3144040 h 3144040"/>
                  <a:gd name="connsiteX5" fmla="*/ 965004 w 1577004"/>
                  <a:gd name="connsiteY5" fmla="*/ 3144040 h 3144040"/>
                  <a:gd name="connsiteX6" fmla="*/ 879944 w 1577004"/>
                  <a:gd name="connsiteY6" fmla="*/ 994546 h 3144040"/>
                  <a:gd name="connsiteX7" fmla="*/ 251737 w 1577004"/>
                  <a:gd name="connsiteY7" fmla="*/ 1322575 h 3144040"/>
                  <a:gd name="connsiteX8" fmla="*/ 473561 w 1577004"/>
                  <a:gd name="connsiteY8" fmla="*/ 8062 h 3144040"/>
                  <a:gd name="connsiteX0" fmla="*/ 473561 w 1577004"/>
                  <a:gd name="connsiteY0" fmla="*/ 16144 h 3152122"/>
                  <a:gd name="connsiteX1" fmla="*/ 1538277 w 1577004"/>
                  <a:gd name="connsiteY1" fmla="*/ 894724 h 3152122"/>
                  <a:gd name="connsiteX2" fmla="*/ 1577004 w 1577004"/>
                  <a:gd name="connsiteY2" fmla="*/ 3152122 h 3152122"/>
                  <a:gd name="connsiteX3" fmla="*/ 1577004 w 1577004"/>
                  <a:gd name="connsiteY3" fmla="*/ 3152122 h 3152122"/>
                  <a:gd name="connsiteX4" fmla="*/ 965004 w 1577004"/>
                  <a:gd name="connsiteY4" fmla="*/ 3152122 h 3152122"/>
                  <a:gd name="connsiteX5" fmla="*/ 965004 w 1577004"/>
                  <a:gd name="connsiteY5" fmla="*/ 3152122 h 3152122"/>
                  <a:gd name="connsiteX6" fmla="*/ 879944 w 1577004"/>
                  <a:gd name="connsiteY6" fmla="*/ 1002628 h 3152122"/>
                  <a:gd name="connsiteX7" fmla="*/ 251737 w 1577004"/>
                  <a:gd name="connsiteY7" fmla="*/ 1330657 h 3152122"/>
                  <a:gd name="connsiteX8" fmla="*/ 473561 w 1577004"/>
                  <a:gd name="connsiteY8" fmla="*/ 16144 h 3152122"/>
                  <a:gd name="connsiteX0" fmla="*/ 473561 w 1577004"/>
                  <a:gd name="connsiteY0" fmla="*/ 30120 h 3166098"/>
                  <a:gd name="connsiteX1" fmla="*/ 1538277 w 1577004"/>
                  <a:gd name="connsiteY1" fmla="*/ 908700 h 3166098"/>
                  <a:gd name="connsiteX2" fmla="*/ 1577004 w 1577004"/>
                  <a:gd name="connsiteY2" fmla="*/ 3166098 h 3166098"/>
                  <a:gd name="connsiteX3" fmla="*/ 1577004 w 1577004"/>
                  <a:gd name="connsiteY3" fmla="*/ 3166098 h 3166098"/>
                  <a:gd name="connsiteX4" fmla="*/ 965004 w 1577004"/>
                  <a:gd name="connsiteY4" fmla="*/ 3166098 h 3166098"/>
                  <a:gd name="connsiteX5" fmla="*/ 965004 w 1577004"/>
                  <a:gd name="connsiteY5" fmla="*/ 3166098 h 3166098"/>
                  <a:gd name="connsiteX6" fmla="*/ 879944 w 1577004"/>
                  <a:gd name="connsiteY6" fmla="*/ 1016604 h 3166098"/>
                  <a:gd name="connsiteX7" fmla="*/ 251737 w 1577004"/>
                  <a:gd name="connsiteY7" fmla="*/ 1344633 h 3166098"/>
                  <a:gd name="connsiteX8" fmla="*/ 473561 w 1577004"/>
                  <a:gd name="connsiteY8" fmla="*/ 30120 h 3166098"/>
                  <a:gd name="connsiteX0" fmla="*/ 473561 w 1577004"/>
                  <a:gd name="connsiteY0" fmla="*/ 30120 h 3166098"/>
                  <a:gd name="connsiteX1" fmla="*/ 1538277 w 1577004"/>
                  <a:gd name="connsiteY1" fmla="*/ 908700 h 3166098"/>
                  <a:gd name="connsiteX2" fmla="*/ 1577004 w 1577004"/>
                  <a:gd name="connsiteY2" fmla="*/ 3166098 h 3166098"/>
                  <a:gd name="connsiteX3" fmla="*/ 1577004 w 1577004"/>
                  <a:gd name="connsiteY3" fmla="*/ 3166098 h 3166098"/>
                  <a:gd name="connsiteX4" fmla="*/ 965004 w 1577004"/>
                  <a:gd name="connsiteY4" fmla="*/ 3166098 h 3166098"/>
                  <a:gd name="connsiteX5" fmla="*/ 965004 w 1577004"/>
                  <a:gd name="connsiteY5" fmla="*/ 3166098 h 3166098"/>
                  <a:gd name="connsiteX6" fmla="*/ 879944 w 1577004"/>
                  <a:gd name="connsiteY6" fmla="*/ 1016604 h 3166098"/>
                  <a:gd name="connsiteX7" fmla="*/ 251737 w 1577004"/>
                  <a:gd name="connsiteY7" fmla="*/ 1344633 h 3166098"/>
                  <a:gd name="connsiteX8" fmla="*/ 473561 w 1577004"/>
                  <a:gd name="connsiteY8" fmla="*/ 30120 h 3166098"/>
                  <a:gd name="connsiteX0" fmla="*/ 473561 w 1577004"/>
                  <a:gd name="connsiteY0" fmla="*/ 30120 h 3166098"/>
                  <a:gd name="connsiteX1" fmla="*/ 1538277 w 1577004"/>
                  <a:gd name="connsiteY1" fmla="*/ 908700 h 3166098"/>
                  <a:gd name="connsiteX2" fmla="*/ 1577004 w 1577004"/>
                  <a:gd name="connsiteY2" fmla="*/ 3166098 h 3166098"/>
                  <a:gd name="connsiteX3" fmla="*/ 1577004 w 1577004"/>
                  <a:gd name="connsiteY3" fmla="*/ 3166098 h 3166098"/>
                  <a:gd name="connsiteX4" fmla="*/ 965004 w 1577004"/>
                  <a:gd name="connsiteY4" fmla="*/ 3166098 h 3166098"/>
                  <a:gd name="connsiteX5" fmla="*/ 965004 w 1577004"/>
                  <a:gd name="connsiteY5" fmla="*/ 3166098 h 3166098"/>
                  <a:gd name="connsiteX6" fmla="*/ 879944 w 1577004"/>
                  <a:gd name="connsiteY6" fmla="*/ 1016604 h 3166098"/>
                  <a:gd name="connsiteX7" fmla="*/ 251737 w 1577004"/>
                  <a:gd name="connsiteY7" fmla="*/ 1344633 h 3166098"/>
                  <a:gd name="connsiteX8" fmla="*/ 473561 w 1577004"/>
                  <a:gd name="connsiteY8" fmla="*/ 30120 h 3166098"/>
                  <a:gd name="connsiteX0" fmla="*/ 488521 w 1591964"/>
                  <a:gd name="connsiteY0" fmla="*/ 30120 h 3166098"/>
                  <a:gd name="connsiteX1" fmla="*/ 1553237 w 1591964"/>
                  <a:gd name="connsiteY1" fmla="*/ 908700 h 3166098"/>
                  <a:gd name="connsiteX2" fmla="*/ 1591964 w 1591964"/>
                  <a:gd name="connsiteY2" fmla="*/ 3166098 h 3166098"/>
                  <a:gd name="connsiteX3" fmla="*/ 1591964 w 1591964"/>
                  <a:gd name="connsiteY3" fmla="*/ 3166098 h 3166098"/>
                  <a:gd name="connsiteX4" fmla="*/ 979964 w 1591964"/>
                  <a:gd name="connsiteY4" fmla="*/ 3166098 h 3166098"/>
                  <a:gd name="connsiteX5" fmla="*/ 979964 w 1591964"/>
                  <a:gd name="connsiteY5" fmla="*/ 3166098 h 3166098"/>
                  <a:gd name="connsiteX6" fmla="*/ 894904 w 1591964"/>
                  <a:gd name="connsiteY6" fmla="*/ 1016604 h 3166098"/>
                  <a:gd name="connsiteX7" fmla="*/ 266697 w 1591964"/>
                  <a:gd name="connsiteY7" fmla="*/ 1344633 h 3166098"/>
                  <a:gd name="connsiteX8" fmla="*/ 488521 w 1591964"/>
                  <a:gd name="connsiteY8" fmla="*/ 30120 h 3166098"/>
                  <a:gd name="connsiteX0" fmla="*/ 488521 w 1591964"/>
                  <a:gd name="connsiteY0" fmla="*/ 9506 h 3145484"/>
                  <a:gd name="connsiteX1" fmla="*/ 1553237 w 1591964"/>
                  <a:gd name="connsiteY1" fmla="*/ 888086 h 3145484"/>
                  <a:gd name="connsiteX2" fmla="*/ 1591964 w 1591964"/>
                  <a:gd name="connsiteY2" fmla="*/ 3145484 h 3145484"/>
                  <a:gd name="connsiteX3" fmla="*/ 1591964 w 1591964"/>
                  <a:gd name="connsiteY3" fmla="*/ 3145484 h 3145484"/>
                  <a:gd name="connsiteX4" fmla="*/ 979964 w 1591964"/>
                  <a:gd name="connsiteY4" fmla="*/ 3145484 h 3145484"/>
                  <a:gd name="connsiteX5" fmla="*/ 979964 w 1591964"/>
                  <a:gd name="connsiteY5" fmla="*/ 3145484 h 3145484"/>
                  <a:gd name="connsiteX6" fmla="*/ 894904 w 1591964"/>
                  <a:gd name="connsiteY6" fmla="*/ 995990 h 3145484"/>
                  <a:gd name="connsiteX7" fmla="*/ 266697 w 1591964"/>
                  <a:gd name="connsiteY7" fmla="*/ 1324019 h 3145484"/>
                  <a:gd name="connsiteX8" fmla="*/ 488521 w 1591964"/>
                  <a:gd name="connsiteY8" fmla="*/ 9506 h 3145484"/>
                  <a:gd name="connsiteX0" fmla="*/ 496444 w 1599887"/>
                  <a:gd name="connsiteY0" fmla="*/ 9506 h 3145484"/>
                  <a:gd name="connsiteX1" fmla="*/ 1561160 w 1599887"/>
                  <a:gd name="connsiteY1" fmla="*/ 888086 h 3145484"/>
                  <a:gd name="connsiteX2" fmla="*/ 1599887 w 1599887"/>
                  <a:gd name="connsiteY2" fmla="*/ 3145484 h 3145484"/>
                  <a:gd name="connsiteX3" fmla="*/ 1599887 w 1599887"/>
                  <a:gd name="connsiteY3" fmla="*/ 3145484 h 3145484"/>
                  <a:gd name="connsiteX4" fmla="*/ 987887 w 1599887"/>
                  <a:gd name="connsiteY4" fmla="*/ 3145484 h 3145484"/>
                  <a:gd name="connsiteX5" fmla="*/ 987887 w 1599887"/>
                  <a:gd name="connsiteY5" fmla="*/ 3145484 h 3145484"/>
                  <a:gd name="connsiteX6" fmla="*/ 902827 w 1599887"/>
                  <a:gd name="connsiteY6" fmla="*/ 995990 h 3145484"/>
                  <a:gd name="connsiteX7" fmla="*/ 274620 w 1599887"/>
                  <a:gd name="connsiteY7" fmla="*/ 1324019 h 3145484"/>
                  <a:gd name="connsiteX8" fmla="*/ 496444 w 1599887"/>
                  <a:gd name="connsiteY8" fmla="*/ 9506 h 3145484"/>
                  <a:gd name="connsiteX0" fmla="*/ 503267 w 1597185"/>
                  <a:gd name="connsiteY0" fmla="*/ 5188 h 3203079"/>
                  <a:gd name="connsiteX1" fmla="*/ 1558458 w 1597185"/>
                  <a:gd name="connsiteY1" fmla="*/ 945681 h 3203079"/>
                  <a:gd name="connsiteX2" fmla="*/ 1597185 w 1597185"/>
                  <a:gd name="connsiteY2" fmla="*/ 3203079 h 3203079"/>
                  <a:gd name="connsiteX3" fmla="*/ 1597185 w 1597185"/>
                  <a:gd name="connsiteY3" fmla="*/ 3203079 h 3203079"/>
                  <a:gd name="connsiteX4" fmla="*/ 985185 w 1597185"/>
                  <a:gd name="connsiteY4" fmla="*/ 3203079 h 3203079"/>
                  <a:gd name="connsiteX5" fmla="*/ 985185 w 1597185"/>
                  <a:gd name="connsiteY5" fmla="*/ 3203079 h 3203079"/>
                  <a:gd name="connsiteX6" fmla="*/ 900125 w 1597185"/>
                  <a:gd name="connsiteY6" fmla="*/ 1053585 h 3203079"/>
                  <a:gd name="connsiteX7" fmla="*/ 271918 w 1597185"/>
                  <a:gd name="connsiteY7" fmla="*/ 1381614 h 3203079"/>
                  <a:gd name="connsiteX8" fmla="*/ 503267 w 1597185"/>
                  <a:gd name="connsiteY8" fmla="*/ 5188 h 3203079"/>
                  <a:gd name="connsiteX0" fmla="*/ 503267 w 1597185"/>
                  <a:gd name="connsiteY0" fmla="*/ 5413 h 3203304"/>
                  <a:gd name="connsiteX1" fmla="*/ 1558458 w 1597185"/>
                  <a:gd name="connsiteY1" fmla="*/ 945906 h 3203304"/>
                  <a:gd name="connsiteX2" fmla="*/ 1597185 w 1597185"/>
                  <a:gd name="connsiteY2" fmla="*/ 3203304 h 3203304"/>
                  <a:gd name="connsiteX3" fmla="*/ 1597185 w 1597185"/>
                  <a:gd name="connsiteY3" fmla="*/ 3203304 h 3203304"/>
                  <a:gd name="connsiteX4" fmla="*/ 985185 w 1597185"/>
                  <a:gd name="connsiteY4" fmla="*/ 3203304 h 3203304"/>
                  <a:gd name="connsiteX5" fmla="*/ 985185 w 1597185"/>
                  <a:gd name="connsiteY5" fmla="*/ 3203304 h 3203304"/>
                  <a:gd name="connsiteX6" fmla="*/ 900125 w 1597185"/>
                  <a:gd name="connsiteY6" fmla="*/ 1053810 h 3203304"/>
                  <a:gd name="connsiteX7" fmla="*/ 271918 w 1597185"/>
                  <a:gd name="connsiteY7" fmla="*/ 1381839 h 3203304"/>
                  <a:gd name="connsiteX8" fmla="*/ 503267 w 1597185"/>
                  <a:gd name="connsiteY8" fmla="*/ 5413 h 3203304"/>
                  <a:gd name="connsiteX0" fmla="*/ 644333 w 1552513"/>
                  <a:gd name="connsiteY0" fmla="*/ 4742 h 3216920"/>
                  <a:gd name="connsiteX1" fmla="*/ 1513786 w 1552513"/>
                  <a:gd name="connsiteY1" fmla="*/ 959522 h 3216920"/>
                  <a:gd name="connsiteX2" fmla="*/ 1552513 w 1552513"/>
                  <a:gd name="connsiteY2" fmla="*/ 3216920 h 3216920"/>
                  <a:gd name="connsiteX3" fmla="*/ 1552513 w 1552513"/>
                  <a:gd name="connsiteY3" fmla="*/ 3216920 h 3216920"/>
                  <a:gd name="connsiteX4" fmla="*/ 940513 w 1552513"/>
                  <a:gd name="connsiteY4" fmla="*/ 3216920 h 3216920"/>
                  <a:gd name="connsiteX5" fmla="*/ 940513 w 1552513"/>
                  <a:gd name="connsiteY5" fmla="*/ 3216920 h 3216920"/>
                  <a:gd name="connsiteX6" fmla="*/ 855453 w 1552513"/>
                  <a:gd name="connsiteY6" fmla="*/ 1067426 h 3216920"/>
                  <a:gd name="connsiteX7" fmla="*/ 227246 w 1552513"/>
                  <a:gd name="connsiteY7" fmla="*/ 1395455 h 3216920"/>
                  <a:gd name="connsiteX8" fmla="*/ 644333 w 1552513"/>
                  <a:gd name="connsiteY8" fmla="*/ 4742 h 3216920"/>
                  <a:gd name="connsiteX0" fmla="*/ 693588 w 1601768"/>
                  <a:gd name="connsiteY0" fmla="*/ 4742 h 3216920"/>
                  <a:gd name="connsiteX1" fmla="*/ 1563041 w 1601768"/>
                  <a:gd name="connsiteY1" fmla="*/ 959522 h 3216920"/>
                  <a:gd name="connsiteX2" fmla="*/ 1601768 w 1601768"/>
                  <a:gd name="connsiteY2" fmla="*/ 3216920 h 3216920"/>
                  <a:gd name="connsiteX3" fmla="*/ 1601768 w 1601768"/>
                  <a:gd name="connsiteY3" fmla="*/ 3216920 h 3216920"/>
                  <a:gd name="connsiteX4" fmla="*/ 989768 w 1601768"/>
                  <a:gd name="connsiteY4" fmla="*/ 3216920 h 3216920"/>
                  <a:gd name="connsiteX5" fmla="*/ 989768 w 1601768"/>
                  <a:gd name="connsiteY5" fmla="*/ 3216920 h 3216920"/>
                  <a:gd name="connsiteX6" fmla="*/ 904708 w 1601768"/>
                  <a:gd name="connsiteY6" fmla="*/ 1067426 h 3216920"/>
                  <a:gd name="connsiteX7" fmla="*/ 276501 w 1601768"/>
                  <a:gd name="connsiteY7" fmla="*/ 1395455 h 3216920"/>
                  <a:gd name="connsiteX8" fmla="*/ 693588 w 1601768"/>
                  <a:gd name="connsiteY8" fmla="*/ 4742 h 3216920"/>
                  <a:gd name="connsiteX0" fmla="*/ 693588 w 1601768"/>
                  <a:gd name="connsiteY0" fmla="*/ 80 h 3212258"/>
                  <a:gd name="connsiteX1" fmla="*/ 1563041 w 1601768"/>
                  <a:gd name="connsiteY1" fmla="*/ 954860 h 3212258"/>
                  <a:gd name="connsiteX2" fmla="*/ 1601768 w 1601768"/>
                  <a:gd name="connsiteY2" fmla="*/ 3212258 h 3212258"/>
                  <a:gd name="connsiteX3" fmla="*/ 1601768 w 1601768"/>
                  <a:gd name="connsiteY3" fmla="*/ 3212258 h 3212258"/>
                  <a:gd name="connsiteX4" fmla="*/ 989768 w 1601768"/>
                  <a:gd name="connsiteY4" fmla="*/ 3212258 h 3212258"/>
                  <a:gd name="connsiteX5" fmla="*/ 989768 w 1601768"/>
                  <a:gd name="connsiteY5" fmla="*/ 3212258 h 3212258"/>
                  <a:gd name="connsiteX6" fmla="*/ 904708 w 1601768"/>
                  <a:gd name="connsiteY6" fmla="*/ 1062764 h 3212258"/>
                  <a:gd name="connsiteX7" fmla="*/ 276501 w 1601768"/>
                  <a:gd name="connsiteY7" fmla="*/ 1390793 h 3212258"/>
                  <a:gd name="connsiteX8" fmla="*/ 693588 w 1601768"/>
                  <a:gd name="connsiteY8" fmla="*/ 80 h 3212258"/>
                  <a:gd name="connsiteX0" fmla="*/ 693588 w 1601768"/>
                  <a:gd name="connsiteY0" fmla="*/ 80 h 3212258"/>
                  <a:gd name="connsiteX1" fmla="*/ 1563041 w 1601768"/>
                  <a:gd name="connsiteY1" fmla="*/ 954860 h 3212258"/>
                  <a:gd name="connsiteX2" fmla="*/ 1601768 w 1601768"/>
                  <a:gd name="connsiteY2" fmla="*/ 3212258 h 3212258"/>
                  <a:gd name="connsiteX3" fmla="*/ 1601768 w 1601768"/>
                  <a:gd name="connsiteY3" fmla="*/ 3212258 h 3212258"/>
                  <a:gd name="connsiteX4" fmla="*/ 989768 w 1601768"/>
                  <a:gd name="connsiteY4" fmla="*/ 3212258 h 3212258"/>
                  <a:gd name="connsiteX5" fmla="*/ 989768 w 1601768"/>
                  <a:gd name="connsiteY5" fmla="*/ 3212258 h 3212258"/>
                  <a:gd name="connsiteX6" fmla="*/ 904708 w 1601768"/>
                  <a:gd name="connsiteY6" fmla="*/ 1062764 h 3212258"/>
                  <a:gd name="connsiteX7" fmla="*/ 276501 w 1601768"/>
                  <a:gd name="connsiteY7" fmla="*/ 1390793 h 3212258"/>
                  <a:gd name="connsiteX8" fmla="*/ 693588 w 1601768"/>
                  <a:gd name="connsiteY8" fmla="*/ 80 h 3212258"/>
                  <a:gd name="connsiteX0" fmla="*/ 693588 w 1601768"/>
                  <a:gd name="connsiteY0" fmla="*/ 80 h 3212258"/>
                  <a:gd name="connsiteX1" fmla="*/ 1563041 w 1601768"/>
                  <a:gd name="connsiteY1" fmla="*/ 954860 h 3212258"/>
                  <a:gd name="connsiteX2" fmla="*/ 1601768 w 1601768"/>
                  <a:gd name="connsiteY2" fmla="*/ 3212258 h 3212258"/>
                  <a:gd name="connsiteX3" fmla="*/ 1601768 w 1601768"/>
                  <a:gd name="connsiteY3" fmla="*/ 3212258 h 3212258"/>
                  <a:gd name="connsiteX4" fmla="*/ 989768 w 1601768"/>
                  <a:gd name="connsiteY4" fmla="*/ 3212258 h 3212258"/>
                  <a:gd name="connsiteX5" fmla="*/ 989768 w 1601768"/>
                  <a:gd name="connsiteY5" fmla="*/ 3212258 h 3212258"/>
                  <a:gd name="connsiteX6" fmla="*/ 904708 w 1601768"/>
                  <a:gd name="connsiteY6" fmla="*/ 1062764 h 3212258"/>
                  <a:gd name="connsiteX7" fmla="*/ 276501 w 1601768"/>
                  <a:gd name="connsiteY7" fmla="*/ 1390793 h 3212258"/>
                  <a:gd name="connsiteX8" fmla="*/ 693588 w 1601768"/>
                  <a:gd name="connsiteY8" fmla="*/ 80 h 3212258"/>
                  <a:gd name="connsiteX0" fmla="*/ 693588 w 1601768"/>
                  <a:gd name="connsiteY0" fmla="*/ 80 h 3212258"/>
                  <a:gd name="connsiteX1" fmla="*/ 1563041 w 1601768"/>
                  <a:gd name="connsiteY1" fmla="*/ 954860 h 3212258"/>
                  <a:gd name="connsiteX2" fmla="*/ 1601768 w 1601768"/>
                  <a:gd name="connsiteY2" fmla="*/ 3212258 h 3212258"/>
                  <a:gd name="connsiteX3" fmla="*/ 1601768 w 1601768"/>
                  <a:gd name="connsiteY3" fmla="*/ 3212258 h 3212258"/>
                  <a:gd name="connsiteX4" fmla="*/ 989768 w 1601768"/>
                  <a:gd name="connsiteY4" fmla="*/ 3212258 h 3212258"/>
                  <a:gd name="connsiteX5" fmla="*/ 989768 w 1601768"/>
                  <a:gd name="connsiteY5" fmla="*/ 3212258 h 3212258"/>
                  <a:gd name="connsiteX6" fmla="*/ 904708 w 1601768"/>
                  <a:gd name="connsiteY6" fmla="*/ 1062764 h 3212258"/>
                  <a:gd name="connsiteX7" fmla="*/ 276501 w 1601768"/>
                  <a:gd name="connsiteY7" fmla="*/ 1390793 h 3212258"/>
                  <a:gd name="connsiteX8" fmla="*/ 693588 w 1601768"/>
                  <a:gd name="connsiteY8" fmla="*/ 80 h 3212258"/>
                  <a:gd name="connsiteX0" fmla="*/ 693588 w 1601768"/>
                  <a:gd name="connsiteY0" fmla="*/ 80 h 3212258"/>
                  <a:gd name="connsiteX1" fmla="*/ 1563041 w 1601768"/>
                  <a:gd name="connsiteY1" fmla="*/ 954860 h 3212258"/>
                  <a:gd name="connsiteX2" fmla="*/ 1601768 w 1601768"/>
                  <a:gd name="connsiteY2" fmla="*/ 3212258 h 3212258"/>
                  <a:gd name="connsiteX3" fmla="*/ 1601768 w 1601768"/>
                  <a:gd name="connsiteY3" fmla="*/ 3212258 h 3212258"/>
                  <a:gd name="connsiteX4" fmla="*/ 989768 w 1601768"/>
                  <a:gd name="connsiteY4" fmla="*/ 3212258 h 3212258"/>
                  <a:gd name="connsiteX5" fmla="*/ 989768 w 1601768"/>
                  <a:gd name="connsiteY5" fmla="*/ 3212258 h 3212258"/>
                  <a:gd name="connsiteX6" fmla="*/ 904708 w 1601768"/>
                  <a:gd name="connsiteY6" fmla="*/ 1062764 h 3212258"/>
                  <a:gd name="connsiteX7" fmla="*/ 276501 w 1601768"/>
                  <a:gd name="connsiteY7" fmla="*/ 1390793 h 3212258"/>
                  <a:gd name="connsiteX8" fmla="*/ 693588 w 1601768"/>
                  <a:gd name="connsiteY8" fmla="*/ 80 h 3212258"/>
                  <a:gd name="connsiteX0" fmla="*/ 693588 w 1601768"/>
                  <a:gd name="connsiteY0" fmla="*/ 119 h 3212297"/>
                  <a:gd name="connsiteX1" fmla="*/ 1563041 w 1601768"/>
                  <a:gd name="connsiteY1" fmla="*/ 954899 h 3212297"/>
                  <a:gd name="connsiteX2" fmla="*/ 1601768 w 1601768"/>
                  <a:gd name="connsiteY2" fmla="*/ 3212297 h 3212297"/>
                  <a:gd name="connsiteX3" fmla="*/ 1601768 w 1601768"/>
                  <a:gd name="connsiteY3" fmla="*/ 3212297 h 3212297"/>
                  <a:gd name="connsiteX4" fmla="*/ 989768 w 1601768"/>
                  <a:gd name="connsiteY4" fmla="*/ 3212297 h 3212297"/>
                  <a:gd name="connsiteX5" fmla="*/ 989768 w 1601768"/>
                  <a:gd name="connsiteY5" fmla="*/ 3212297 h 3212297"/>
                  <a:gd name="connsiteX6" fmla="*/ 904708 w 1601768"/>
                  <a:gd name="connsiteY6" fmla="*/ 1062803 h 3212297"/>
                  <a:gd name="connsiteX7" fmla="*/ 276501 w 1601768"/>
                  <a:gd name="connsiteY7" fmla="*/ 1390832 h 3212297"/>
                  <a:gd name="connsiteX8" fmla="*/ 693588 w 1601768"/>
                  <a:gd name="connsiteY8" fmla="*/ 119 h 3212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01768" h="3212297">
                    <a:moveTo>
                      <a:pt x="693588" y="119"/>
                    </a:moveTo>
                    <a:cubicBezTo>
                      <a:pt x="979449" y="3664"/>
                      <a:pt x="1431633" y="-71482"/>
                      <a:pt x="1563041" y="954899"/>
                    </a:cubicBezTo>
                    <a:lnTo>
                      <a:pt x="1601768" y="3212297"/>
                    </a:lnTo>
                    <a:lnTo>
                      <a:pt x="1601768" y="3212297"/>
                    </a:lnTo>
                    <a:lnTo>
                      <a:pt x="989768" y="3212297"/>
                    </a:lnTo>
                    <a:lnTo>
                      <a:pt x="989768" y="3212297"/>
                    </a:lnTo>
                    <a:cubicBezTo>
                      <a:pt x="961415" y="2495799"/>
                      <a:pt x="964958" y="1779301"/>
                      <a:pt x="904708" y="1062803"/>
                    </a:cubicBezTo>
                    <a:cubicBezTo>
                      <a:pt x="781622" y="431278"/>
                      <a:pt x="46520" y="738644"/>
                      <a:pt x="276501" y="1390832"/>
                    </a:cubicBezTo>
                    <a:cubicBezTo>
                      <a:pt x="-283870" y="827698"/>
                      <a:pt x="84955" y="-9337"/>
                      <a:pt x="693588" y="1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26" name="Frame 1">
              <a:extLst>
                <a:ext uri="{FF2B5EF4-FFF2-40B4-BE49-F238E27FC236}">
                  <a16:creationId xmlns:a16="http://schemas.microsoft.com/office/drawing/2014/main" xmlns="" id="{D8344AF5-328B-411C-8A7C-0E4168725886}"/>
                </a:ext>
              </a:extLst>
            </p:cNvPr>
            <p:cNvSpPr/>
            <p:nvPr/>
          </p:nvSpPr>
          <p:spPr>
            <a:xfrm>
              <a:off x="3459679" y="2564932"/>
              <a:ext cx="981073" cy="1325555"/>
            </a:xfrm>
            <a:custGeom>
              <a:avLst/>
              <a:gdLst/>
              <a:ahLst/>
              <a:cxnLst/>
              <a:rect l="l" t="t" r="r" b="b"/>
              <a:pathLst>
                <a:path w="2823581" h="3962432">
                  <a:moveTo>
                    <a:pt x="1366785" y="3230945"/>
                  </a:moveTo>
                  <a:cubicBezTo>
                    <a:pt x="1292218" y="3230945"/>
                    <a:pt x="1231770" y="3291393"/>
                    <a:pt x="1231770" y="3365960"/>
                  </a:cubicBezTo>
                  <a:cubicBezTo>
                    <a:pt x="1231770" y="3440527"/>
                    <a:pt x="1292218" y="3500975"/>
                    <a:pt x="1366785" y="3500975"/>
                  </a:cubicBezTo>
                  <a:cubicBezTo>
                    <a:pt x="1441352" y="3500975"/>
                    <a:pt x="1501800" y="3440527"/>
                    <a:pt x="1501800" y="3365960"/>
                  </a:cubicBezTo>
                  <a:cubicBezTo>
                    <a:pt x="1501800" y="3291393"/>
                    <a:pt x="1441352" y="3230945"/>
                    <a:pt x="1366785" y="3230945"/>
                  </a:cubicBezTo>
                  <a:close/>
                  <a:moveTo>
                    <a:pt x="1699205" y="3185940"/>
                  </a:moveTo>
                  <a:cubicBezTo>
                    <a:pt x="1674349" y="3185940"/>
                    <a:pt x="1654200" y="3206089"/>
                    <a:pt x="1654200" y="3230945"/>
                  </a:cubicBezTo>
                  <a:cubicBezTo>
                    <a:pt x="1654200" y="3255801"/>
                    <a:pt x="1674349" y="3275950"/>
                    <a:pt x="1699205" y="3275950"/>
                  </a:cubicBezTo>
                  <a:cubicBezTo>
                    <a:pt x="1724061" y="3275950"/>
                    <a:pt x="1744210" y="3255801"/>
                    <a:pt x="1744210" y="3230945"/>
                  </a:cubicBezTo>
                  <a:cubicBezTo>
                    <a:pt x="1744210" y="3206089"/>
                    <a:pt x="1724061" y="3185940"/>
                    <a:pt x="1699205" y="3185940"/>
                  </a:cubicBezTo>
                  <a:close/>
                  <a:moveTo>
                    <a:pt x="1501800" y="2830204"/>
                  </a:moveTo>
                  <a:cubicBezTo>
                    <a:pt x="1452089" y="2830204"/>
                    <a:pt x="1411790" y="2870503"/>
                    <a:pt x="1411790" y="2920214"/>
                  </a:cubicBezTo>
                  <a:cubicBezTo>
                    <a:pt x="1411790" y="2969925"/>
                    <a:pt x="1452089" y="3010224"/>
                    <a:pt x="1501800" y="3010224"/>
                  </a:cubicBezTo>
                  <a:cubicBezTo>
                    <a:pt x="1551511" y="3010224"/>
                    <a:pt x="1591810" y="2969925"/>
                    <a:pt x="1591810" y="2920214"/>
                  </a:cubicBezTo>
                  <a:cubicBezTo>
                    <a:pt x="1591810" y="2870503"/>
                    <a:pt x="1551511" y="2830204"/>
                    <a:pt x="1501800" y="2830204"/>
                  </a:cubicBezTo>
                  <a:close/>
                  <a:moveTo>
                    <a:pt x="322536" y="2413264"/>
                  </a:moveTo>
                  <a:lnTo>
                    <a:pt x="1264147" y="2413264"/>
                  </a:lnTo>
                  <a:lnTo>
                    <a:pt x="682536" y="3458376"/>
                  </a:lnTo>
                  <a:lnTo>
                    <a:pt x="898974" y="3458376"/>
                  </a:lnTo>
                  <a:lnTo>
                    <a:pt x="1480585" y="2413264"/>
                  </a:lnTo>
                  <a:lnTo>
                    <a:pt x="1978720" y="2413264"/>
                  </a:lnTo>
                  <a:lnTo>
                    <a:pt x="1978720" y="3628270"/>
                  </a:lnTo>
                  <a:lnTo>
                    <a:pt x="322536" y="3628270"/>
                  </a:lnTo>
                  <a:close/>
                  <a:moveTo>
                    <a:pt x="322536" y="2153598"/>
                  </a:moveTo>
                  <a:lnTo>
                    <a:pt x="682536" y="2153598"/>
                  </a:lnTo>
                  <a:lnTo>
                    <a:pt x="682536" y="2261598"/>
                  </a:lnTo>
                  <a:lnTo>
                    <a:pt x="322536" y="2261598"/>
                  </a:lnTo>
                  <a:close/>
                  <a:moveTo>
                    <a:pt x="322536" y="1870494"/>
                  </a:moveTo>
                  <a:lnTo>
                    <a:pt x="826536" y="1870494"/>
                  </a:lnTo>
                  <a:lnTo>
                    <a:pt x="826536" y="1978494"/>
                  </a:lnTo>
                  <a:lnTo>
                    <a:pt x="322536" y="1978494"/>
                  </a:lnTo>
                  <a:close/>
                  <a:moveTo>
                    <a:pt x="322536" y="1587391"/>
                  </a:moveTo>
                  <a:lnTo>
                    <a:pt x="682536" y="1587391"/>
                  </a:lnTo>
                  <a:lnTo>
                    <a:pt x="682536" y="1695391"/>
                  </a:lnTo>
                  <a:lnTo>
                    <a:pt x="322536" y="1695391"/>
                  </a:lnTo>
                  <a:close/>
                  <a:moveTo>
                    <a:pt x="322536" y="1304288"/>
                  </a:moveTo>
                  <a:lnTo>
                    <a:pt x="826536" y="1304288"/>
                  </a:lnTo>
                  <a:lnTo>
                    <a:pt x="826536" y="1412288"/>
                  </a:lnTo>
                  <a:lnTo>
                    <a:pt x="322536" y="1412288"/>
                  </a:lnTo>
                  <a:close/>
                  <a:moveTo>
                    <a:pt x="1733633" y="1039034"/>
                  </a:moveTo>
                  <a:lnTo>
                    <a:pt x="1735422" y="1042133"/>
                  </a:lnTo>
                  <a:lnTo>
                    <a:pt x="176045" y="1042133"/>
                  </a:lnTo>
                  <a:lnTo>
                    <a:pt x="176045" y="3786387"/>
                  </a:lnTo>
                  <a:lnTo>
                    <a:pt x="2128211" y="3786387"/>
                  </a:lnTo>
                  <a:lnTo>
                    <a:pt x="2128211" y="1722464"/>
                  </a:lnTo>
                  <a:lnTo>
                    <a:pt x="2131710" y="1728524"/>
                  </a:lnTo>
                  <a:lnTo>
                    <a:pt x="2527059" y="1040609"/>
                  </a:lnTo>
                  <a:lnTo>
                    <a:pt x="2244788" y="1040049"/>
                  </a:lnTo>
                  <a:lnTo>
                    <a:pt x="1480585" y="2413264"/>
                  </a:lnTo>
                  <a:lnTo>
                    <a:pt x="1264147" y="2413264"/>
                  </a:lnTo>
                  <a:lnTo>
                    <a:pt x="2028589" y="1039620"/>
                  </a:lnTo>
                  <a:close/>
                  <a:moveTo>
                    <a:pt x="2607143" y="0"/>
                  </a:moveTo>
                  <a:lnTo>
                    <a:pt x="2823581" y="0"/>
                  </a:lnTo>
                  <a:lnTo>
                    <a:pt x="2342071" y="865238"/>
                  </a:lnTo>
                  <a:lnTo>
                    <a:pt x="2823581" y="866194"/>
                  </a:lnTo>
                  <a:lnTo>
                    <a:pt x="2304256" y="1769829"/>
                  </a:lnTo>
                  <a:lnTo>
                    <a:pt x="2304256" y="3962432"/>
                  </a:lnTo>
                  <a:lnTo>
                    <a:pt x="0" y="3962432"/>
                  </a:lnTo>
                  <a:lnTo>
                    <a:pt x="0" y="866088"/>
                  </a:lnTo>
                  <a:lnTo>
                    <a:pt x="1767662" y="866088"/>
                  </a:lnTo>
                  <a:lnTo>
                    <a:pt x="1766512" y="864096"/>
                  </a:lnTo>
                  <a:lnTo>
                    <a:pt x="2125872" y="8648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 dirty="0">
                <a:solidFill>
                  <a:schemeClr val="tx1"/>
                </a:solidFill>
              </a:endParaRPr>
            </a:p>
          </p:txBody>
        </p:sp>
        <p:sp>
          <p:nvSpPr>
            <p:cNvPr id="27" name="Oval 21">
              <a:extLst>
                <a:ext uri="{FF2B5EF4-FFF2-40B4-BE49-F238E27FC236}">
                  <a16:creationId xmlns:a16="http://schemas.microsoft.com/office/drawing/2014/main" xmlns="" id="{EA5D6195-2D8E-4779-BF55-A17BF95A467B}"/>
                </a:ext>
              </a:extLst>
            </p:cNvPr>
            <p:cNvSpPr/>
            <p:nvPr/>
          </p:nvSpPr>
          <p:spPr>
            <a:xfrm rot="14306008">
              <a:off x="5552875" y="2870125"/>
              <a:ext cx="1064408" cy="877308"/>
            </a:xfrm>
            <a:custGeom>
              <a:avLst/>
              <a:gdLst/>
              <a:ahLst/>
              <a:cxnLst/>
              <a:rect l="l" t="t" r="r" b="b"/>
              <a:pathLst>
                <a:path w="4088377" h="3321003">
                  <a:moveTo>
                    <a:pt x="1365628" y="1622218"/>
                  </a:moveTo>
                  <a:cubicBezTo>
                    <a:pt x="1121373" y="1556771"/>
                    <a:pt x="870309" y="1701722"/>
                    <a:pt x="804861" y="1945977"/>
                  </a:cubicBezTo>
                  <a:cubicBezTo>
                    <a:pt x="739413" y="2190232"/>
                    <a:pt x="884365" y="2441296"/>
                    <a:pt x="1128620" y="2506744"/>
                  </a:cubicBezTo>
                  <a:cubicBezTo>
                    <a:pt x="1372875" y="2572191"/>
                    <a:pt x="1623939" y="2427240"/>
                    <a:pt x="1689387" y="2182985"/>
                  </a:cubicBezTo>
                  <a:cubicBezTo>
                    <a:pt x="1754835" y="1938730"/>
                    <a:pt x="1609883" y="1687666"/>
                    <a:pt x="1365628" y="1622218"/>
                  </a:cubicBezTo>
                  <a:close/>
                  <a:moveTo>
                    <a:pt x="1447099" y="1318163"/>
                  </a:moveTo>
                  <a:cubicBezTo>
                    <a:pt x="1859279" y="1428606"/>
                    <a:pt x="2103885" y="1852277"/>
                    <a:pt x="1993442" y="2264456"/>
                  </a:cubicBezTo>
                  <a:cubicBezTo>
                    <a:pt x="1882999" y="2676636"/>
                    <a:pt x="1459328" y="2921242"/>
                    <a:pt x="1047149" y="2810799"/>
                  </a:cubicBezTo>
                  <a:cubicBezTo>
                    <a:pt x="634969" y="2700356"/>
                    <a:pt x="390363" y="2276685"/>
                    <a:pt x="500806" y="1864505"/>
                  </a:cubicBezTo>
                  <a:cubicBezTo>
                    <a:pt x="611249" y="1452326"/>
                    <a:pt x="1034920" y="1207720"/>
                    <a:pt x="1447099" y="1318163"/>
                  </a:cubicBezTo>
                  <a:close/>
                  <a:moveTo>
                    <a:pt x="1476725" y="1207597"/>
                  </a:moveTo>
                  <a:cubicBezTo>
                    <a:pt x="1003481" y="1080792"/>
                    <a:pt x="517045" y="1361635"/>
                    <a:pt x="390240" y="1834879"/>
                  </a:cubicBezTo>
                  <a:cubicBezTo>
                    <a:pt x="263435" y="2308124"/>
                    <a:pt x="544279" y="2794559"/>
                    <a:pt x="1017523" y="2921365"/>
                  </a:cubicBezTo>
                  <a:cubicBezTo>
                    <a:pt x="1490767" y="3048170"/>
                    <a:pt x="1977202" y="2767326"/>
                    <a:pt x="2104008" y="2294082"/>
                  </a:cubicBezTo>
                  <a:cubicBezTo>
                    <a:pt x="2230813" y="1820838"/>
                    <a:pt x="1949969" y="1334403"/>
                    <a:pt x="1476725" y="1207597"/>
                  </a:cubicBezTo>
                  <a:close/>
                  <a:moveTo>
                    <a:pt x="3290290" y="1590224"/>
                  </a:moveTo>
                  <a:cubicBezTo>
                    <a:pt x="3269727" y="1586016"/>
                    <a:pt x="3248437" y="1583806"/>
                    <a:pt x="3226630" y="1583806"/>
                  </a:cubicBezTo>
                  <a:cubicBezTo>
                    <a:pt x="3052179" y="1583806"/>
                    <a:pt x="2910758" y="1725227"/>
                    <a:pt x="2910758" y="1899678"/>
                  </a:cubicBezTo>
                  <a:cubicBezTo>
                    <a:pt x="2910758" y="2074130"/>
                    <a:pt x="3052179" y="2215551"/>
                    <a:pt x="3226630" y="2215550"/>
                  </a:cubicBezTo>
                  <a:cubicBezTo>
                    <a:pt x="3401082" y="2215551"/>
                    <a:pt x="3542503" y="2074130"/>
                    <a:pt x="3542502" y="1899678"/>
                  </a:cubicBezTo>
                  <a:cubicBezTo>
                    <a:pt x="3542503" y="1747033"/>
                    <a:pt x="3434228" y="1619677"/>
                    <a:pt x="3290290" y="1590224"/>
                  </a:cubicBezTo>
                  <a:close/>
                  <a:moveTo>
                    <a:pt x="3334055" y="1377473"/>
                  </a:moveTo>
                  <a:cubicBezTo>
                    <a:pt x="3576950" y="1427177"/>
                    <a:pt x="3759665" y="1642090"/>
                    <a:pt x="3759665" y="1899678"/>
                  </a:cubicBezTo>
                  <a:cubicBezTo>
                    <a:pt x="3759665" y="2194064"/>
                    <a:pt x="3521017" y="2432713"/>
                    <a:pt x="3226630" y="2432713"/>
                  </a:cubicBezTo>
                  <a:cubicBezTo>
                    <a:pt x="2932244" y="2432712"/>
                    <a:pt x="2693596" y="2194065"/>
                    <a:pt x="2693596" y="1899678"/>
                  </a:cubicBezTo>
                  <a:cubicBezTo>
                    <a:pt x="2693596" y="1605292"/>
                    <a:pt x="2932244" y="1366644"/>
                    <a:pt x="3226630" y="1366644"/>
                  </a:cubicBezTo>
                  <a:cubicBezTo>
                    <a:pt x="3263429" y="1366644"/>
                    <a:pt x="3299356" y="1370373"/>
                    <a:pt x="3334055" y="1377473"/>
                  </a:cubicBezTo>
                  <a:close/>
                  <a:moveTo>
                    <a:pt x="1391137" y="789478"/>
                  </a:moveTo>
                  <a:lnTo>
                    <a:pt x="1759910" y="888290"/>
                  </a:lnTo>
                  <a:lnTo>
                    <a:pt x="1754625" y="1202375"/>
                  </a:lnTo>
                  <a:lnTo>
                    <a:pt x="1744979" y="1199790"/>
                  </a:lnTo>
                  <a:cubicBezTo>
                    <a:pt x="1823578" y="1244024"/>
                    <a:pt x="1894617" y="1298265"/>
                    <a:pt x="1954704" y="1362586"/>
                  </a:cubicBezTo>
                  <a:lnTo>
                    <a:pt x="2234317" y="1293059"/>
                  </a:lnTo>
                  <a:lnTo>
                    <a:pt x="2413554" y="1630152"/>
                  </a:lnTo>
                  <a:lnTo>
                    <a:pt x="2214321" y="1809770"/>
                  </a:lnTo>
                  <a:cubicBezTo>
                    <a:pt x="2239296" y="1900740"/>
                    <a:pt x="2251067" y="1995997"/>
                    <a:pt x="2246841" y="2092825"/>
                  </a:cubicBezTo>
                  <a:lnTo>
                    <a:pt x="2495698" y="2230974"/>
                  </a:lnTo>
                  <a:lnTo>
                    <a:pt x="2396885" y="2599747"/>
                  </a:lnTo>
                  <a:lnTo>
                    <a:pt x="2094912" y="2594668"/>
                  </a:lnTo>
                  <a:cubicBezTo>
                    <a:pt x="2056732" y="2658461"/>
                    <a:pt x="2010475" y="2715996"/>
                    <a:pt x="1958644" y="2767359"/>
                  </a:cubicBezTo>
                  <a:lnTo>
                    <a:pt x="2057814" y="3026193"/>
                  </a:lnTo>
                  <a:lnTo>
                    <a:pt x="1745078" y="3245174"/>
                  </a:lnTo>
                  <a:lnTo>
                    <a:pt x="1507869" y="3039237"/>
                  </a:lnTo>
                  <a:lnTo>
                    <a:pt x="1536736" y="3019025"/>
                  </a:lnTo>
                  <a:cubicBezTo>
                    <a:pt x="1445878" y="3048429"/>
                    <a:pt x="1349798" y="3062567"/>
                    <a:pt x="1251837" y="3062021"/>
                  </a:cubicBezTo>
                  <a:lnTo>
                    <a:pt x="1108065" y="3321003"/>
                  </a:lnTo>
                  <a:lnTo>
                    <a:pt x="739291" y="3222191"/>
                  </a:lnTo>
                  <a:lnTo>
                    <a:pt x="744274" y="2926021"/>
                  </a:lnTo>
                  <a:cubicBezTo>
                    <a:pt x="666128" y="2881484"/>
                    <a:pt x="595548" y="2827017"/>
                    <a:pt x="535891" y="2762576"/>
                  </a:cubicBezTo>
                  <a:lnTo>
                    <a:pt x="540671" y="2772825"/>
                  </a:lnTo>
                  <a:lnTo>
                    <a:pt x="232276" y="2832568"/>
                  </a:lnTo>
                  <a:lnTo>
                    <a:pt x="70927" y="2486556"/>
                  </a:lnTo>
                  <a:lnTo>
                    <a:pt x="279495" y="2317444"/>
                  </a:lnTo>
                  <a:cubicBezTo>
                    <a:pt x="257233" y="2235849"/>
                    <a:pt x="245603" y="2150814"/>
                    <a:pt x="245586" y="2064274"/>
                  </a:cubicBezTo>
                  <a:lnTo>
                    <a:pt x="0" y="1927940"/>
                  </a:lnTo>
                  <a:lnTo>
                    <a:pt x="98812" y="1559167"/>
                  </a:lnTo>
                  <a:lnTo>
                    <a:pt x="380240" y="1563901"/>
                  </a:lnTo>
                  <a:cubicBezTo>
                    <a:pt x="418421" y="1496524"/>
                    <a:pt x="464524" y="1435092"/>
                    <a:pt x="516679" y="1380105"/>
                  </a:cubicBezTo>
                  <a:lnTo>
                    <a:pt x="422419" y="1089378"/>
                  </a:lnTo>
                  <a:lnTo>
                    <a:pt x="746189" y="887063"/>
                  </a:lnTo>
                  <a:lnTo>
                    <a:pt x="972292" y="1105134"/>
                  </a:lnTo>
                  <a:lnTo>
                    <a:pt x="970019" y="1106554"/>
                  </a:lnTo>
                  <a:cubicBezTo>
                    <a:pt x="1058903" y="1078586"/>
                    <a:pt x="1152743" y="1065659"/>
                    <a:pt x="1248316" y="1066709"/>
                  </a:cubicBezTo>
                  <a:lnTo>
                    <a:pt x="1238669" y="1064125"/>
                  </a:lnTo>
                  <a:close/>
                  <a:moveTo>
                    <a:pt x="3349970" y="1300109"/>
                  </a:moveTo>
                  <a:cubicBezTo>
                    <a:pt x="3310130" y="1291957"/>
                    <a:pt x="3268880" y="1287676"/>
                    <a:pt x="3226630" y="1287676"/>
                  </a:cubicBezTo>
                  <a:cubicBezTo>
                    <a:pt x="2888631" y="1287676"/>
                    <a:pt x="2614628" y="1561679"/>
                    <a:pt x="2614628" y="1899678"/>
                  </a:cubicBezTo>
                  <a:cubicBezTo>
                    <a:pt x="2614628" y="2237678"/>
                    <a:pt x="2888630" y="2511680"/>
                    <a:pt x="3226630" y="2511681"/>
                  </a:cubicBezTo>
                  <a:cubicBezTo>
                    <a:pt x="3564630" y="2511681"/>
                    <a:pt x="3838633" y="2237678"/>
                    <a:pt x="3838633" y="1899678"/>
                  </a:cubicBezTo>
                  <a:cubicBezTo>
                    <a:pt x="3838632" y="1603928"/>
                    <a:pt x="3628849" y="1357176"/>
                    <a:pt x="3349970" y="1300109"/>
                  </a:cubicBezTo>
                  <a:close/>
                  <a:moveTo>
                    <a:pt x="3358324" y="1024334"/>
                  </a:moveTo>
                  <a:lnTo>
                    <a:pt x="3410883" y="1234575"/>
                  </a:lnTo>
                  <a:lnTo>
                    <a:pt x="3403994" y="1234575"/>
                  </a:lnTo>
                  <a:cubicBezTo>
                    <a:pt x="3464268" y="1250018"/>
                    <a:pt x="3521292" y="1273478"/>
                    <a:pt x="3572818" y="1305612"/>
                  </a:cubicBezTo>
                  <a:lnTo>
                    <a:pt x="3746730" y="1209354"/>
                  </a:lnTo>
                  <a:lnTo>
                    <a:pt x="3926358" y="1401981"/>
                  </a:lnTo>
                  <a:lnTo>
                    <a:pt x="3825667" y="1557247"/>
                  </a:lnTo>
                  <a:cubicBezTo>
                    <a:pt x="3858552" y="1613408"/>
                    <a:pt x="3883404" y="1674784"/>
                    <a:pt x="3897877" y="1740062"/>
                  </a:cubicBezTo>
                  <a:lnTo>
                    <a:pt x="4088377" y="1787686"/>
                  </a:lnTo>
                  <a:lnTo>
                    <a:pt x="4088377" y="2051071"/>
                  </a:lnTo>
                  <a:lnTo>
                    <a:pt x="3886243" y="2101605"/>
                  </a:lnTo>
                  <a:cubicBezTo>
                    <a:pt x="3872191" y="2150933"/>
                    <a:pt x="3851639" y="2197531"/>
                    <a:pt x="3826272" y="2241013"/>
                  </a:cubicBezTo>
                  <a:lnTo>
                    <a:pt x="3938572" y="2395786"/>
                  </a:lnTo>
                  <a:lnTo>
                    <a:pt x="3769272" y="2597551"/>
                  </a:lnTo>
                  <a:lnTo>
                    <a:pt x="3574432" y="2502674"/>
                  </a:lnTo>
                  <a:lnTo>
                    <a:pt x="3590059" y="2484050"/>
                  </a:lnTo>
                  <a:cubicBezTo>
                    <a:pt x="3534764" y="2519868"/>
                    <a:pt x="3473263" y="2546445"/>
                    <a:pt x="3407886" y="2563572"/>
                  </a:cubicBezTo>
                  <a:lnTo>
                    <a:pt x="3358323" y="2761823"/>
                  </a:lnTo>
                  <a:lnTo>
                    <a:pt x="3094938" y="2761823"/>
                  </a:lnTo>
                  <a:lnTo>
                    <a:pt x="3045375" y="2563574"/>
                  </a:lnTo>
                  <a:cubicBezTo>
                    <a:pt x="2985349" y="2547848"/>
                    <a:pt x="2928591" y="2524155"/>
                    <a:pt x="2877330" y="2491865"/>
                  </a:cubicBezTo>
                  <a:lnTo>
                    <a:pt x="2882346" y="2497841"/>
                  </a:lnTo>
                  <a:lnTo>
                    <a:pt x="2687507" y="2592718"/>
                  </a:lnTo>
                  <a:lnTo>
                    <a:pt x="2518206" y="2390954"/>
                  </a:lnTo>
                  <a:lnTo>
                    <a:pt x="2626994" y="2241021"/>
                  </a:lnTo>
                  <a:cubicBezTo>
                    <a:pt x="2597591" y="2190623"/>
                    <a:pt x="2574657" y="2136035"/>
                    <a:pt x="2559194" y="2078370"/>
                  </a:cubicBezTo>
                  <a:lnTo>
                    <a:pt x="2371198" y="2031371"/>
                  </a:lnTo>
                  <a:lnTo>
                    <a:pt x="2371198" y="1767986"/>
                  </a:lnTo>
                  <a:lnTo>
                    <a:pt x="2559579" y="1720890"/>
                  </a:lnTo>
                  <a:cubicBezTo>
                    <a:pt x="2572992" y="1669175"/>
                    <a:pt x="2592745" y="1620006"/>
                    <a:pt x="2617681" y="1574051"/>
                  </a:cubicBezTo>
                  <a:lnTo>
                    <a:pt x="2502958" y="1397149"/>
                  </a:lnTo>
                  <a:lnTo>
                    <a:pt x="2682587" y="1204520"/>
                  </a:lnTo>
                  <a:lnTo>
                    <a:pt x="2872193" y="1309466"/>
                  </a:lnTo>
                  <a:lnTo>
                    <a:pt x="2870932" y="1310818"/>
                  </a:lnTo>
                  <a:cubicBezTo>
                    <a:pt x="2925169" y="1276310"/>
                    <a:pt x="2985393" y="1250941"/>
                    <a:pt x="3049268" y="1234575"/>
                  </a:cubicBezTo>
                  <a:lnTo>
                    <a:pt x="3042378" y="1234576"/>
                  </a:lnTo>
                  <a:lnTo>
                    <a:pt x="3094939" y="1024334"/>
                  </a:lnTo>
                  <a:close/>
                  <a:moveTo>
                    <a:pt x="2786480" y="402820"/>
                  </a:moveTo>
                  <a:cubicBezTo>
                    <a:pt x="2745900" y="389943"/>
                    <a:pt x="2701172" y="388627"/>
                    <a:pt x="2657264" y="401580"/>
                  </a:cubicBezTo>
                  <a:cubicBezTo>
                    <a:pt x="2540176" y="436121"/>
                    <a:pt x="2473258" y="559041"/>
                    <a:pt x="2507800" y="676128"/>
                  </a:cubicBezTo>
                  <a:cubicBezTo>
                    <a:pt x="2542340" y="793216"/>
                    <a:pt x="2665260" y="860133"/>
                    <a:pt x="2782348" y="825592"/>
                  </a:cubicBezTo>
                  <a:cubicBezTo>
                    <a:pt x="2899435" y="791051"/>
                    <a:pt x="2966353" y="668132"/>
                    <a:pt x="2931812" y="551045"/>
                  </a:cubicBezTo>
                  <a:cubicBezTo>
                    <a:pt x="2910223" y="477864"/>
                    <a:pt x="2854113" y="424282"/>
                    <a:pt x="2786480" y="402820"/>
                  </a:cubicBezTo>
                  <a:close/>
                  <a:moveTo>
                    <a:pt x="2932202" y="47278"/>
                  </a:moveTo>
                  <a:lnTo>
                    <a:pt x="3090904" y="140999"/>
                  </a:lnTo>
                  <a:lnTo>
                    <a:pt x="3054065" y="265147"/>
                  </a:lnTo>
                  <a:cubicBezTo>
                    <a:pt x="3087256" y="296329"/>
                    <a:pt x="3116089" y="332603"/>
                    <a:pt x="3138727" y="373550"/>
                  </a:cubicBezTo>
                  <a:lnTo>
                    <a:pt x="3276016" y="367796"/>
                  </a:lnTo>
                  <a:lnTo>
                    <a:pt x="3328165" y="544574"/>
                  </a:lnTo>
                  <a:lnTo>
                    <a:pt x="3202503" y="618514"/>
                  </a:lnTo>
                  <a:cubicBezTo>
                    <a:pt x="3202838" y="654403"/>
                    <a:pt x="3198271" y="689748"/>
                    <a:pt x="3189855" y="723955"/>
                  </a:cubicBezTo>
                  <a:lnTo>
                    <a:pt x="3295873" y="805599"/>
                  </a:lnTo>
                  <a:lnTo>
                    <a:pt x="3222192" y="974540"/>
                  </a:lnTo>
                  <a:lnTo>
                    <a:pt x="3072634" y="949439"/>
                  </a:lnTo>
                  <a:lnTo>
                    <a:pt x="3079435" y="933845"/>
                  </a:lnTo>
                  <a:cubicBezTo>
                    <a:pt x="3049413" y="968833"/>
                    <a:pt x="3013398" y="998848"/>
                    <a:pt x="2972910" y="1023288"/>
                  </a:cubicBezTo>
                  <a:lnTo>
                    <a:pt x="2978897" y="1166163"/>
                  </a:lnTo>
                  <a:lnTo>
                    <a:pt x="2802119" y="1218312"/>
                  </a:lnTo>
                  <a:lnTo>
                    <a:pt x="2729602" y="1095065"/>
                  </a:lnTo>
                  <a:cubicBezTo>
                    <a:pt x="2686199" y="1096396"/>
                    <a:pt x="2643414" y="1091732"/>
                    <a:pt x="2602615" y="1080209"/>
                  </a:cubicBezTo>
                  <a:lnTo>
                    <a:pt x="2607165" y="1083226"/>
                  </a:lnTo>
                  <a:lnTo>
                    <a:pt x="2495179" y="1185484"/>
                  </a:lnTo>
                  <a:lnTo>
                    <a:pt x="2341599" y="1083585"/>
                  </a:lnTo>
                  <a:lnTo>
                    <a:pt x="2384929" y="961414"/>
                  </a:lnTo>
                  <a:cubicBezTo>
                    <a:pt x="2355215" y="933409"/>
                    <a:pt x="2329015" y="901312"/>
                    <a:pt x="2307218" y="865670"/>
                  </a:cubicBezTo>
                  <a:lnTo>
                    <a:pt x="2171734" y="871348"/>
                  </a:lnTo>
                  <a:lnTo>
                    <a:pt x="2119584" y="694571"/>
                  </a:lnTo>
                  <a:lnTo>
                    <a:pt x="2236697" y="625662"/>
                  </a:lnTo>
                  <a:cubicBezTo>
                    <a:pt x="2235459" y="588297"/>
                    <a:pt x="2238982" y="551385"/>
                    <a:pt x="2246620" y="515603"/>
                  </a:cubicBezTo>
                  <a:lnTo>
                    <a:pt x="2134594" y="419585"/>
                  </a:lnTo>
                  <a:lnTo>
                    <a:pt x="2217016" y="254732"/>
                  </a:lnTo>
                  <a:lnTo>
                    <a:pt x="2365055" y="287627"/>
                  </a:lnTo>
                  <a:lnTo>
                    <a:pt x="2364476" y="288784"/>
                  </a:lnTo>
                  <a:cubicBezTo>
                    <a:pt x="2394046" y="254885"/>
                    <a:pt x="2429444" y="225933"/>
                    <a:pt x="2469075" y="202302"/>
                  </a:cubicBezTo>
                  <a:lnTo>
                    <a:pt x="2464452" y="203666"/>
                  </a:lnTo>
                  <a:lnTo>
                    <a:pt x="2458102" y="52150"/>
                  </a:lnTo>
                  <a:lnTo>
                    <a:pt x="2634880" y="0"/>
                  </a:lnTo>
                  <a:lnTo>
                    <a:pt x="2711784" y="130703"/>
                  </a:lnTo>
                  <a:lnTo>
                    <a:pt x="2707159" y="132067"/>
                  </a:lnTo>
                  <a:cubicBezTo>
                    <a:pt x="2750672" y="130497"/>
                    <a:pt x="2793590" y="134953"/>
                    <a:pt x="2834535" y="1463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</p:spTree>
    <p:extLst>
      <p:ext uri="{BB962C8B-B14F-4D97-AF65-F5344CB8AC3E}">
        <p14:creationId xmlns:p14="http://schemas.microsoft.com/office/powerpoint/2010/main" xmlns="" val="2994920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691698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08681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8" r:id="rId2"/>
    <p:sldLayoutId id="2147483658" r:id="rId3"/>
    <p:sldLayoutId id="2147483677" r:id="rId4"/>
    <p:sldLayoutId id="2147483662" r:id="rId5"/>
    <p:sldLayoutId id="2147483669" r:id="rId6"/>
    <p:sldLayoutId id="2147483671" r:id="rId7"/>
    <p:sldLayoutId id="214748367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52553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youtu.be/qUAIlRHT95I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ospitatelds.ru/categories/4/articles/3518?ysclid=lplz7y79p551828063a-taldom-ds15.edu" TargetMode="External"/><Relationship Id="rId2" Type="http://schemas.openxmlformats.org/officeDocument/2006/relationships/hyperlink" Target="https://larafilippov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alatoys.ru/products/neyropsihologicheskaya-razvivayuschaya-igra-pomposhki-v-ladoshke-5-plus" TargetMode="External"/><Relationship Id="rId5" Type="http://schemas.openxmlformats.org/officeDocument/2006/relationships/hyperlink" Target="https://goods-photos.static1-sima-land.com/items/7079925/4/700-nw.jpg" TargetMode="External"/><Relationship Id="rId4" Type="http://schemas.openxmlformats.org/officeDocument/2006/relationships/hyperlink" Target="https://igralohka.ru/product/igra-na-razvitie-mezhpolusharnyh-vzaimosvyazej-nejrogimnastika/msko.ru/attestation/post/2745078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youtu.be/Qfa0JHFygjY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youtu.be/wIfmvnqClcc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7">
            <a:extLst>
              <a:ext uri="{FF2B5EF4-FFF2-40B4-BE49-F238E27FC236}">
                <a16:creationId xmlns:a16="http://schemas.microsoft.com/office/drawing/2014/main" xmlns="" id="{2C2B4F85-80A1-4571-86C2-2D5BB0018D0F}"/>
              </a:ext>
            </a:extLst>
          </p:cNvPr>
          <p:cNvGrpSpPr/>
          <p:nvPr/>
        </p:nvGrpSpPr>
        <p:grpSpPr>
          <a:xfrm rot="5400000">
            <a:off x="5523393" y="-965243"/>
            <a:ext cx="4096233" cy="9240981"/>
            <a:chOff x="588974" y="2600732"/>
            <a:chExt cx="3832209" cy="4257267"/>
          </a:xfrm>
        </p:grpSpPr>
        <p:sp>
          <p:nvSpPr>
            <p:cNvPr id="3" name="Rectangle 62">
              <a:extLst>
                <a:ext uri="{FF2B5EF4-FFF2-40B4-BE49-F238E27FC236}">
                  <a16:creationId xmlns:a16="http://schemas.microsoft.com/office/drawing/2014/main" xmlns="" id="{8C1129B5-3FE6-452F-AB9E-D58198E61D83}"/>
                </a:ext>
              </a:extLst>
            </p:cNvPr>
            <p:cNvSpPr/>
            <p:nvPr/>
          </p:nvSpPr>
          <p:spPr>
            <a:xfrm>
              <a:off x="588974" y="2600732"/>
              <a:ext cx="717093" cy="425726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63">
              <a:extLst>
                <a:ext uri="{FF2B5EF4-FFF2-40B4-BE49-F238E27FC236}">
                  <a16:creationId xmlns:a16="http://schemas.microsoft.com/office/drawing/2014/main" xmlns="" id="{DAE75A59-E0DA-4777-B20F-A56574D65162}"/>
                </a:ext>
              </a:extLst>
            </p:cNvPr>
            <p:cNvSpPr/>
            <p:nvPr/>
          </p:nvSpPr>
          <p:spPr>
            <a:xfrm>
              <a:off x="1367753" y="2600732"/>
              <a:ext cx="717093" cy="42572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64">
              <a:extLst>
                <a:ext uri="{FF2B5EF4-FFF2-40B4-BE49-F238E27FC236}">
                  <a16:creationId xmlns:a16="http://schemas.microsoft.com/office/drawing/2014/main" xmlns="" id="{AB91A189-32A1-46E0-A88C-E6804FB4D533}"/>
                </a:ext>
              </a:extLst>
            </p:cNvPr>
            <p:cNvSpPr/>
            <p:nvPr/>
          </p:nvSpPr>
          <p:spPr>
            <a:xfrm>
              <a:off x="2146532" y="2600732"/>
              <a:ext cx="717093" cy="425726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65">
              <a:extLst>
                <a:ext uri="{FF2B5EF4-FFF2-40B4-BE49-F238E27FC236}">
                  <a16:creationId xmlns:a16="http://schemas.microsoft.com/office/drawing/2014/main" xmlns="" id="{E5095F1D-D8DF-4FC6-878C-33471A5DF843}"/>
                </a:ext>
              </a:extLst>
            </p:cNvPr>
            <p:cNvSpPr/>
            <p:nvPr/>
          </p:nvSpPr>
          <p:spPr>
            <a:xfrm>
              <a:off x="2925311" y="2600732"/>
              <a:ext cx="717093" cy="425726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6">
              <a:extLst>
                <a:ext uri="{FF2B5EF4-FFF2-40B4-BE49-F238E27FC236}">
                  <a16:creationId xmlns:a16="http://schemas.microsoft.com/office/drawing/2014/main" xmlns="" id="{452DF06D-6E2B-47F5-ADEC-2BFFFED57271}"/>
                </a:ext>
              </a:extLst>
            </p:cNvPr>
            <p:cNvSpPr/>
            <p:nvPr/>
          </p:nvSpPr>
          <p:spPr>
            <a:xfrm>
              <a:off x="3704090" y="2600732"/>
              <a:ext cx="717093" cy="425726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3227476" y="1322367"/>
            <a:ext cx="8340436" cy="812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altLang="ko-KR" sz="4000" dirty="0">
                <a:cs typeface="Arial" pitchFamily="34" charset="0"/>
              </a:rPr>
              <a:t>Мастер- класс для педагогов</a:t>
            </a:r>
          </a:p>
          <a:p>
            <a:pPr algn="ctr">
              <a:lnSpc>
                <a:spcPct val="150000"/>
              </a:lnSpc>
            </a:pPr>
            <a:r>
              <a:rPr lang="ru-RU" altLang="ko-KR" sz="4000" dirty="0">
                <a:cs typeface="Arial" pitchFamily="34" charset="0"/>
              </a:rPr>
              <a:t>«Применение </a:t>
            </a:r>
            <a:r>
              <a:rPr lang="en-US" altLang="ko-KR" sz="4000" dirty="0">
                <a:cs typeface="Arial" pitchFamily="34" charset="0"/>
              </a:rPr>
              <a:t>STEAM </a:t>
            </a:r>
            <a:r>
              <a:rPr lang="ru-RU" altLang="ko-KR" sz="4000" dirty="0">
                <a:cs typeface="Arial" pitchFamily="34" charset="0"/>
              </a:rPr>
              <a:t>технологий в образовательном </a:t>
            </a:r>
            <a:r>
              <a:rPr lang="ru-RU" altLang="ko-KR" sz="4000" dirty="0" smtClean="0">
                <a:cs typeface="Arial" pitchFamily="34" charset="0"/>
              </a:rPr>
              <a:t>процессе ДОО</a:t>
            </a:r>
            <a:r>
              <a:rPr lang="ru-RU" altLang="ko-KR" sz="4000" dirty="0" smtClean="0">
                <a:cs typeface="Arial" pitchFamily="34" charset="0"/>
              </a:rPr>
              <a:t>»</a:t>
            </a:r>
          </a:p>
          <a:p>
            <a:pPr algn="ctr">
              <a:lnSpc>
                <a:spcPct val="150000"/>
              </a:lnSpc>
            </a:pPr>
            <a:r>
              <a:rPr lang="en-US" sz="3200" dirty="0" smtClean="0"/>
              <a:t> </a:t>
            </a:r>
            <a:r>
              <a:rPr lang="en-US" sz="3200" b="1" dirty="0" smtClean="0"/>
              <a:t>https://youtu.be/HuWeCpoLx-w</a:t>
            </a:r>
            <a:endParaRPr lang="ru-RU" sz="3200" b="1" dirty="0" smtClean="0"/>
          </a:p>
          <a:p>
            <a:pPr algn="ctr">
              <a:lnSpc>
                <a:spcPct val="150000"/>
              </a:lnSpc>
            </a:pPr>
            <a:endParaRPr lang="ru-RU" altLang="ko-KR" sz="4000" dirty="0" smtClean="0"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endParaRPr lang="ru-RU" altLang="ko-KR" sz="4000" dirty="0" smtClean="0"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endParaRPr lang="en-US" altLang="ko-KR" sz="2800" dirty="0" smtClean="0"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endParaRPr lang="ko-KR" altLang="en-US" sz="4000" dirty="0"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36618" y="64476"/>
            <a:ext cx="93518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ko-KR" b="1" dirty="0">
                <a:cs typeface="Arial" pitchFamily="34" charset="0"/>
              </a:rPr>
              <a:t>МУНИЦИПАЛЬНОЕ ДОШКОЛЬНОЕ ОБРАЗОВАТЕЛЬНОЕ </a:t>
            </a:r>
            <a:r>
              <a:rPr lang="ru-RU" altLang="ko-KR" b="1" dirty="0" smtClean="0">
                <a:cs typeface="Arial" pitchFamily="34" charset="0"/>
              </a:rPr>
              <a:t>УЧРЕЖДЕНИЕ ЦЕНТР РАЗВИТИЕ РЕБЕНКА </a:t>
            </a:r>
            <a:r>
              <a:rPr lang="ru-RU" altLang="ko-KR" b="1" dirty="0">
                <a:cs typeface="Arial" pitchFamily="34" charset="0"/>
              </a:rPr>
              <a:t>ДЕТСКИЙ </a:t>
            </a:r>
            <a:r>
              <a:rPr lang="ru-RU" altLang="ko-KR" b="1" dirty="0" smtClean="0">
                <a:cs typeface="Arial" pitchFamily="34" charset="0"/>
              </a:rPr>
              <a:t>САД№ 4 </a:t>
            </a:r>
            <a:r>
              <a:rPr lang="ru-RU" altLang="ko-KR" b="1" dirty="0">
                <a:cs typeface="Arial" pitchFamily="34" charset="0"/>
              </a:rPr>
              <a:t>«</a:t>
            </a:r>
            <a:r>
              <a:rPr lang="ru-RU" altLang="ko-KR" b="1" dirty="0" smtClean="0">
                <a:cs typeface="Arial" pitchFamily="34" charset="0"/>
              </a:rPr>
              <a:t>СОЛНЫШКО»</a:t>
            </a:r>
          </a:p>
          <a:p>
            <a:pPr algn="ctr"/>
            <a:r>
              <a:rPr lang="ru-RU" altLang="ko-KR" b="1" dirty="0" smtClean="0">
                <a:cs typeface="Arial" pitchFamily="34" charset="0"/>
              </a:rPr>
              <a:t>ГОРОДА СПАССКА-ДАЛЬНЕГО</a:t>
            </a:r>
            <a:endParaRPr lang="ko-KR" altLang="en-US" b="1" dirty="0">
              <a:cs typeface="Arial" pitchFamily="34" charset="0"/>
            </a:endParaRPr>
          </a:p>
        </p:txBody>
      </p:sp>
      <p:grpSp>
        <p:nvGrpSpPr>
          <p:cNvPr id="10" name="Group 29">
            <a:extLst>
              <a:ext uri="{FF2B5EF4-FFF2-40B4-BE49-F238E27FC236}">
                <a16:creationId xmlns:a16="http://schemas.microsoft.com/office/drawing/2014/main" xmlns="" id="{763B87F0-742B-48F6-A65E-A7F88278EBD4}"/>
              </a:ext>
            </a:extLst>
          </p:cNvPr>
          <p:cNvGrpSpPr/>
          <p:nvPr/>
        </p:nvGrpSpPr>
        <p:grpSpPr>
          <a:xfrm>
            <a:off x="373073" y="1565457"/>
            <a:ext cx="2172939" cy="4000635"/>
            <a:chOff x="1601911" y="1859611"/>
            <a:chExt cx="2172939" cy="4000635"/>
          </a:xfrm>
        </p:grpSpPr>
        <p:grpSp>
          <p:nvGrpSpPr>
            <p:cNvPr id="11" name="Group 25">
              <a:extLst>
                <a:ext uri="{FF2B5EF4-FFF2-40B4-BE49-F238E27FC236}">
                  <a16:creationId xmlns:a16="http://schemas.microsoft.com/office/drawing/2014/main" xmlns="" id="{94A5E94F-89AA-47CA-BC84-E5A7B26F387E}"/>
                </a:ext>
              </a:extLst>
            </p:cNvPr>
            <p:cNvGrpSpPr/>
            <p:nvPr/>
          </p:nvGrpSpPr>
          <p:grpSpPr>
            <a:xfrm>
              <a:off x="2428776" y="2806283"/>
              <a:ext cx="717093" cy="721250"/>
              <a:chOff x="4959155" y="3251188"/>
              <a:chExt cx="717093" cy="721250"/>
            </a:xfrm>
          </p:grpSpPr>
          <p:sp>
            <p:nvSpPr>
              <p:cNvPr id="33" name="Rectangle 20">
                <a:extLst>
                  <a:ext uri="{FF2B5EF4-FFF2-40B4-BE49-F238E27FC236}">
                    <a16:creationId xmlns:a16="http://schemas.microsoft.com/office/drawing/2014/main" xmlns="" id="{3E3EA7DF-8F43-4254-8665-F34C0EEE7BEE}"/>
                  </a:ext>
                </a:extLst>
              </p:cNvPr>
              <p:cNvSpPr/>
              <p:nvPr/>
            </p:nvSpPr>
            <p:spPr>
              <a:xfrm>
                <a:off x="4959155" y="3255344"/>
                <a:ext cx="717093" cy="71709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Freeform: Shape 11">
                <a:extLst>
                  <a:ext uri="{FF2B5EF4-FFF2-40B4-BE49-F238E27FC236}">
                    <a16:creationId xmlns:a16="http://schemas.microsoft.com/office/drawing/2014/main" xmlns="" id="{40F86C2A-4FC2-4AD1-A05A-0764C66A9368}"/>
                  </a:ext>
                </a:extLst>
              </p:cNvPr>
              <p:cNvSpPr/>
              <p:nvPr/>
            </p:nvSpPr>
            <p:spPr>
              <a:xfrm rot="10800000">
                <a:off x="5000681" y="3251188"/>
                <a:ext cx="635820" cy="704253"/>
              </a:xfrm>
              <a:custGeom>
                <a:avLst/>
                <a:gdLst>
                  <a:gd name="connsiteX0" fmla="*/ 249393 w 869883"/>
                  <a:gd name="connsiteY0" fmla="*/ 183621 h 963507"/>
                  <a:gd name="connsiteX1" fmla="*/ 283449 w 869883"/>
                  <a:gd name="connsiteY1" fmla="*/ 159204 h 963507"/>
                  <a:gd name="connsiteX2" fmla="*/ 259032 w 869883"/>
                  <a:gd name="connsiteY2" fmla="*/ 125148 h 963507"/>
                  <a:gd name="connsiteX3" fmla="*/ 224976 w 869883"/>
                  <a:gd name="connsiteY3" fmla="*/ 149565 h 963507"/>
                  <a:gd name="connsiteX4" fmla="*/ 249393 w 869883"/>
                  <a:gd name="connsiteY4" fmla="*/ 183621 h 963507"/>
                  <a:gd name="connsiteX5" fmla="*/ 795252 w 869883"/>
                  <a:gd name="connsiteY5" fmla="*/ 408697 h 963507"/>
                  <a:gd name="connsiteX6" fmla="*/ 809612 w 869883"/>
                  <a:gd name="connsiteY6" fmla="*/ 355860 h 963507"/>
                  <a:gd name="connsiteX7" fmla="*/ 771076 w 869883"/>
                  <a:gd name="connsiteY7" fmla="*/ 403388 h 963507"/>
                  <a:gd name="connsiteX8" fmla="*/ 795252 w 869883"/>
                  <a:gd name="connsiteY8" fmla="*/ 408697 h 963507"/>
                  <a:gd name="connsiteX9" fmla="*/ 100086 w 869883"/>
                  <a:gd name="connsiteY9" fmla="*/ 631479 h 963507"/>
                  <a:gd name="connsiteX10" fmla="*/ 71143 w 869883"/>
                  <a:gd name="connsiteY10" fmla="*/ 602536 h 963507"/>
                  <a:gd name="connsiteX11" fmla="*/ 100086 w 869883"/>
                  <a:gd name="connsiteY11" fmla="*/ 573593 h 963507"/>
                  <a:gd name="connsiteX12" fmla="*/ 129029 w 869883"/>
                  <a:gd name="connsiteY12" fmla="*/ 602536 h 963507"/>
                  <a:gd name="connsiteX13" fmla="*/ 100086 w 869883"/>
                  <a:gd name="connsiteY13" fmla="*/ 631479 h 963507"/>
                  <a:gd name="connsiteX14" fmla="*/ 100086 w 869883"/>
                  <a:gd name="connsiteY14" fmla="*/ 660422 h 963507"/>
                  <a:gd name="connsiteX15" fmla="*/ 157972 w 869883"/>
                  <a:gd name="connsiteY15" fmla="*/ 602536 h 963507"/>
                  <a:gd name="connsiteX16" fmla="*/ 100086 w 869883"/>
                  <a:gd name="connsiteY16" fmla="*/ 544650 h 963507"/>
                  <a:gd name="connsiteX17" fmla="*/ 42200 w 869883"/>
                  <a:gd name="connsiteY17" fmla="*/ 602536 h 963507"/>
                  <a:gd name="connsiteX18" fmla="*/ 100086 w 869883"/>
                  <a:gd name="connsiteY18" fmla="*/ 660422 h 963507"/>
                  <a:gd name="connsiteX19" fmla="*/ 636483 w 869883"/>
                  <a:gd name="connsiteY19" fmla="*/ 963507 h 963507"/>
                  <a:gd name="connsiteX20" fmla="*/ 423144 w 869883"/>
                  <a:gd name="connsiteY20" fmla="*/ 963507 h 963507"/>
                  <a:gd name="connsiteX21" fmla="*/ 417256 w 869883"/>
                  <a:gd name="connsiteY21" fmla="*/ 959411 h 963507"/>
                  <a:gd name="connsiteX22" fmla="*/ 118065 w 869883"/>
                  <a:gd name="connsiteY22" fmla="*/ 959411 h 963507"/>
                  <a:gd name="connsiteX23" fmla="*/ 118065 w 869883"/>
                  <a:gd name="connsiteY23" fmla="*/ 908722 h 963507"/>
                  <a:gd name="connsiteX24" fmla="*/ 168754 w 869883"/>
                  <a:gd name="connsiteY24" fmla="*/ 858033 h 963507"/>
                  <a:gd name="connsiteX25" fmla="*/ 271522 w 869883"/>
                  <a:gd name="connsiteY25" fmla="*/ 858033 h 963507"/>
                  <a:gd name="connsiteX26" fmla="*/ 44795 w 869883"/>
                  <a:gd name="connsiteY26" fmla="*/ 700313 h 963507"/>
                  <a:gd name="connsiteX27" fmla="*/ 18708 w 869883"/>
                  <a:gd name="connsiteY27" fmla="*/ 554976 h 963507"/>
                  <a:gd name="connsiteX28" fmla="*/ 48652 w 869883"/>
                  <a:gd name="connsiteY28" fmla="*/ 526299 h 963507"/>
                  <a:gd name="connsiteX29" fmla="*/ 74792 w 869883"/>
                  <a:gd name="connsiteY29" fmla="*/ 516166 h 963507"/>
                  <a:gd name="connsiteX30" fmla="*/ 74213 w 869883"/>
                  <a:gd name="connsiteY30" fmla="*/ 514501 h 963507"/>
                  <a:gd name="connsiteX31" fmla="*/ 631187 w 869883"/>
                  <a:gd name="connsiteY31" fmla="*/ 342364 h 963507"/>
                  <a:gd name="connsiteX32" fmla="*/ 297632 w 869883"/>
                  <a:gd name="connsiteY32" fmla="*/ 217056 h 963507"/>
                  <a:gd name="connsiteX33" fmla="*/ 272796 w 869883"/>
                  <a:gd name="connsiteY33" fmla="*/ 228529 h 963507"/>
                  <a:gd name="connsiteX34" fmla="*/ 242325 w 869883"/>
                  <a:gd name="connsiteY34" fmla="*/ 229885 h 963507"/>
                  <a:gd name="connsiteX35" fmla="*/ 218472 w 869883"/>
                  <a:gd name="connsiteY35" fmla="*/ 221008 h 963507"/>
                  <a:gd name="connsiteX36" fmla="*/ 164724 w 869883"/>
                  <a:gd name="connsiteY36" fmla="*/ 258948 h 963507"/>
                  <a:gd name="connsiteX37" fmla="*/ 56132 w 869883"/>
                  <a:gd name="connsiteY37" fmla="*/ 241600 h 963507"/>
                  <a:gd name="connsiteX38" fmla="*/ 6014 w 869883"/>
                  <a:gd name="connsiteY38" fmla="*/ 156783 h 963507"/>
                  <a:gd name="connsiteX39" fmla="*/ 9869 w 869883"/>
                  <a:gd name="connsiteY39" fmla="*/ 132366 h 963507"/>
                  <a:gd name="connsiteX40" fmla="*/ 25290 w 869883"/>
                  <a:gd name="connsiteY40" fmla="*/ 134936 h 963507"/>
                  <a:gd name="connsiteX41" fmla="*/ 77338 w 869883"/>
                  <a:gd name="connsiteY41" fmla="*/ 212042 h 963507"/>
                  <a:gd name="connsiteX42" fmla="*/ 156371 w 869883"/>
                  <a:gd name="connsiteY42" fmla="*/ 224893 h 963507"/>
                  <a:gd name="connsiteX43" fmla="*/ 191922 w 869883"/>
                  <a:gd name="connsiteY43" fmla="*/ 196932 h 963507"/>
                  <a:gd name="connsiteX44" fmla="*/ 178712 w 869883"/>
                  <a:gd name="connsiteY44" fmla="*/ 141855 h 963507"/>
                  <a:gd name="connsiteX45" fmla="*/ 209717 w 869883"/>
                  <a:gd name="connsiteY45" fmla="*/ 91977 h 963507"/>
                  <a:gd name="connsiteX46" fmla="*/ 214528 w 869883"/>
                  <a:gd name="connsiteY46" fmla="*/ 89741 h 963507"/>
                  <a:gd name="connsiteX47" fmla="*/ 186572 w 869883"/>
                  <a:gd name="connsiteY47" fmla="*/ 46905 h 963507"/>
                  <a:gd name="connsiteX48" fmla="*/ 107539 w 869883"/>
                  <a:gd name="connsiteY48" fmla="*/ 34698 h 963507"/>
                  <a:gd name="connsiteX49" fmla="*/ 34288 w 869883"/>
                  <a:gd name="connsiteY49" fmla="*/ 91884 h 963507"/>
                  <a:gd name="connsiteX50" fmla="*/ 18224 w 869883"/>
                  <a:gd name="connsiteY50" fmla="*/ 89314 h 963507"/>
                  <a:gd name="connsiteX51" fmla="*/ 22079 w 869883"/>
                  <a:gd name="connsiteY51" fmla="*/ 64898 h 963507"/>
                  <a:gd name="connsiteX52" fmla="*/ 96615 w 869883"/>
                  <a:gd name="connsiteY52" fmla="*/ 0 h 963507"/>
                  <a:gd name="connsiteX53" fmla="*/ 205206 w 869883"/>
                  <a:gd name="connsiteY53" fmla="*/ 17348 h 963507"/>
                  <a:gd name="connsiteX54" fmla="*/ 250632 w 869883"/>
                  <a:gd name="connsiteY54" fmla="*/ 78961 h 963507"/>
                  <a:gd name="connsiteX55" fmla="*/ 266742 w 869883"/>
                  <a:gd name="connsiteY55" fmla="*/ 78243 h 963507"/>
                  <a:gd name="connsiteX56" fmla="*/ 316620 w 869883"/>
                  <a:gd name="connsiteY56" fmla="*/ 109005 h 963507"/>
                  <a:gd name="connsiteX57" fmla="*/ 319435 w 869883"/>
                  <a:gd name="connsiteY57" fmla="*/ 115098 h 963507"/>
                  <a:gd name="connsiteX58" fmla="*/ 803977 w 869883"/>
                  <a:gd name="connsiteY58" fmla="*/ 300705 h 963507"/>
                  <a:gd name="connsiteX59" fmla="*/ 824626 w 869883"/>
                  <a:gd name="connsiteY59" fmla="*/ 306486 h 963507"/>
                  <a:gd name="connsiteX60" fmla="*/ 865490 w 869883"/>
                  <a:gd name="connsiteY60" fmla="*/ 353933 h 963507"/>
                  <a:gd name="connsiteX61" fmla="*/ 813466 w 869883"/>
                  <a:gd name="connsiteY61" fmla="*/ 457981 h 963507"/>
                  <a:gd name="connsiteX62" fmla="*/ 293089 w 869883"/>
                  <a:gd name="connsiteY62" fmla="*/ 618657 h 963507"/>
                  <a:gd name="connsiteX63" fmla="*/ 603336 w 869883"/>
                  <a:gd name="connsiteY63" fmla="*/ 834477 h 963507"/>
                  <a:gd name="connsiteX64" fmla="*/ 625895 w 869883"/>
                  <a:gd name="connsiteY64" fmla="*/ 858033 h 963507"/>
                  <a:gd name="connsiteX65" fmla="*/ 705014 w 869883"/>
                  <a:gd name="connsiteY65" fmla="*/ 858033 h 963507"/>
                  <a:gd name="connsiteX66" fmla="*/ 755703 w 869883"/>
                  <a:gd name="connsiteY66" fmla="*/ 908722 h 963507"/>
                  <a:gd name="connsiteX67" fmla="*/ 755703 w 869883"/>
                  <a:gd name="connsiteY67" fmla="*/ 959411 h 963507"/>
                  <a:gd name="connsiteX68" fmla="*/ 638257 w 869883"/>
                  <a:gd name="connsiteY68" fmla="*/ 959411 h 963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869883" h="963507">
                    <a:moveTo>
                      <a:pt x="249393" y="183621"/>
                    </a:moveTo>
                    <a:cubicBezTo>
                      <a:pt x="265458" y="186191"/>
                      <a:pt x="280878" y="175268"/>
                      <a:pt x="283449" y="159204"/>
                    </a:cubicBezTo>
                    <a:cubicBezTo>
                      <a:pt x="286019" y="143140"/>
                      <a:pt x="275095" y="127719"/>
                      <a:pt x="259032" y="125148"/>
                    </a:cubicBezTo>
                    <a:cubicBezTo>
                      <a:pt x="242968" y="122578"/>
                      <a:pt x="227547" y="133502"/>
                      <a:pt x="224976" y="149565"/>
                    </a:cubicBezTo>
                    <a:cubicBezTo>
                      <a:pt x="221764" y="165630"/>
                      <a:pt x="233329" y="181050"/>
                      <a:pt x="249393" y="183621"/>
                    </a:cubicBezTo>
                    <a:close/>
                    <a:moveTo>
                      <a:pt x="795252" y="408697"/>
                    </a:moveTo>
                    <a:cubicBezTo>
                      <a:pt x="817199" y="404994"/>
                      <a:pt x="829844" y="377537"/>
                      <a:pt x="809612" y="355860"/>
                    </a:cubicBezTo>
                    <a:cubicBezTo>
                      <a:pt x="775572" y="335307"/>
                      <a:pt x="743459" y="374486"/>
                      <a:pt x="771076" y="403388"/>
                    </a:cubicBezTo>
                    <a:cubicBezTo>
                      <a:pt x="779586" y="408526"/>
                      <a:pt x="787936" y="409931"/>
                      <a:pt x="795252" y="408697"/>
                    </a:cubicBezTo>
                    <a:close/>
                    <a:moveTo>
                      <a:pt x="100086" y="631479"/>
                    </a:moveTo>
                    <a:cubicBezTo>
                      <a:pt x="84101" y="631479"/>
                      <a:pt x="71143" y="618521"/>
                      <a:pt x="71143" y="602536"/>
                    </a:cubicBezTo>
                    <a:cubicBezTo>
                      <a:pt x="71143" y="586551"/>
                      <a:pt x="84101" y="573593"/>
                      <a:pt x="100086" y="573593"/>
                    </a:cubicBezTo>
                    <a:cubicBezTo>
                      <a:pt x="116071" y="573593"/>
                      <a:pt x="129029" y="586551"/>
                      <a:pt x="129029" y="602536"/>
                    </a:cubicBezTo>
                    <a:cubicBezTo>
                      <a:pt x="129029" y="618521"/>
                      <a:pt x="116071" y="631479"/>
                      <a:pt x="100086" y="631479"/>
                    </a:cubicBezTo>
                    <a:close/>
                    <a:moveTo>
                      <a:pt x="100086" y="660422"/>
                    </a:moveTo>
                    <a:cubicBezTo>
                      <a:pt x="132056" y="660422"/>
                      <a:pt x="157972" y="634506"/>
                      <a:pt x="157972" y="602536"/>
                    </a:cubicBezTo>
                    <a:cubicBezTo>
                      <a:pt x="157972" y="570566"/>
                      <a:pt x="132056" y="544650"/>
                      <a:pt x="100086" y="544650"/>
                    </a:cubicBezTo>
                    <a:cubicBezTo>
                      <a:pt x="68116" y="544650"/>
                      <a:pt x="42200" y="570566"/>
                      <a:pt x="42200" y="602536"/>
                    </a:cubicBezTo>
                    <a:cubicBezTo>
                      <a:pt x="42200" y="634506"/>
                      <a:pt x="68116" y="660422"/>
                      <a:pt x="100086" y="660422"/>
                    </a:cubicBezTo>
                    <a:close/>
                    <a:moveTo>
                      <a:pt x="636483" y="963507"/>
                    </a:moveTo>
                    <a:lnTo>
                      <a:pt x="423144" y="963507"/>
                    </a:lnTo>
                    <a:lnTo>
                      <a:pt x="417256" y="959411"/>
                    </a:lnTo>
                    <a:lnTo>
                      <a:pt x="118065" y="959411"/>
                    </a:lnTo>
                    <a:lnTo>
                      <a:pt x="118065" y="908722"/>
                    </a:lnTo>
                    <a:cubicBezTo>
                      <a:pt x="118065" y="880727"/>
                      <a:pt x="140759" y="858033"/>
                      <a:pt x="168754" y="858033"/>
                    </a:cubicBezTo>
                    <a:lnTo>
                      <a:pt x="271522" y="858033"/>
                    </a:lnTo>
                    <a:lnTo>
                      <a:pt x="44795" y="700313"/>
                    </a:lnTo>
                    <a:cubicBezTo>
                      <a:pt x="-2543" y="667383"/>
                      <a:pt x="-14222" y="602314"/>
                      <a:pt x="18708" y="554976"/>
                    </a:cubicBezTo>
                    <a:cubicBezTo>
                      <a:pt x="26940" y="543142"/>
                      <a:pt x="37181" y="533536"/>
                      <a:pt x="48652" y="526299"/>
                    </a:cubicBezTo>
                    <a:lnTo>
                      <a:pt x="74792" y="516166"/>
                    </a:lnTo>
                    <a:lnTo>
                      <a:pt x="74213" y="514501"/>
                    </a:lnTo>
                    <a:lnTo>
                      <a:pt x="631187" y="342364"/>
                    </a:lnTo>
                    <a:lnTo>
                      <a:pt x="297632" y="217056"/>
                    </a:lnTo>
                    <a:lnTo>
                      <a:pt x="272796" y="228529"/>
                    </a:lnTo>
                    <a:cubicBezTo>
                      <a:pt x="263087" y="230929"/>
                      <a:pt x="252766" y="231491"/>
                      <a:pt x="242325" y="229885"/>
                    </a:cubicBezTo>
                    <a:lnTo>
                      <a:pt x="218472" y="221008"/>
                    </a:lnTo>
                    <a:lnTo>
                      <a:pt x="164724" y="258948"/>
                    </a:lnTo>
                    <a:lnTo>
                      <a:pt x="56132" y="241600"/>
                    </a:lnTo>
                    <a:lnTo>
                      <a:pt x="6014" y="156783"/>
                    </a:lnTo>
                    <a:lnTo>
                      <a:pt x="9869" y="132366"/>
                    </a:lnTo>
                    <a:lnTo>
                      <a:pt x="25290" y="134936"/>
                    </a:lnTo>
                    <a:lnTo>
                      <a:pt x="77338" y="212042"/>
                    </a:lnTo>
                    <a:lnTo>
                      <a:pt x="156371" y="224893"/>
                    </a:lnTo>
                    <a:lnTo>
                      <a:pt x="191922" y="196932"/>
                    </a:lnTo>
                    <a:lnTo>
                      <a:pt x="178712" y="141855"/>
                    </a:lnTo>
                    <a:cubicBezTo>
                      <a:pt x="182247" y="120972"/>
                      <a:pt x="193813" y="103463"/>
                      <a:pt x="209717" y="91977"/>
                    </a:cubicBezTo>
                    <a:lnTo>
                      <a:pt x="214528" y="89741"/>
                    </a:lnTo>
                    <a:lnTo>
                      <a:pt x="186572" y="46905"/>
                    </a:lnTo>
                    <a:lnTo>
                      <a:pt x="107539" y="34698"/>
                    </a:lnTo>
                    <a:lnTo>
                      <a:pt x="34288" y="91884"/>
                    </a:lnTo>
                    <a:lnTo>
                      <a:pt x="18224" y="89314"/>
                    </a:lnTo>
                    <a:lnTo>
                      <a:pt x="22079" y="64898"/>
                    </a:lnTo>
                    <a:lnTo>
                      <a:pt x="96615" y="0"/>
                    </a:lnTo>
                    <a:lnTo>
                      <a:pt x="205206" y="17348"/>
                    </a:lnTo>
                    <a:lnTo>
                      <a:pt x="250632" y="78961"/>
                    </a:lnTo>
                    <a:lnTo>
                      <a:pt x="266742" y="78243"/>
                    </a:lnTo>
                    <a:cubicBezTo>
                      <a:pt x="287625" y="81456"/>
                      <a:pt x="305135" y="93022"/>
                      <a:pt x="316620" y="109005"/>
                    </a:cubicBezTo>
                    <a:lnTo>
                      <a:pt x="319435" y="115098"/>
                    </a:lnTo>
                    <a:lnTo>
                      <a:pt x="803977" y="300705"/>
                    </a:lnTo>
                    <a:lnTo>
                      <a:pt x="824626" y="306486"/>
                    </a:lnTo>
                    <a:cubicBezTo>
                      <a:pt x="843332" y="315879"/>
                      <a:pt x="858425" y="332417"/>
                      <a:pt x="865490" y="353933"/>
                    </a:cubicBezTo>
                    <a:cubicBezTo>
                      <a:pt x="880262" y="397608"/>
                      <a:pt x="856498" y="443851"/>
                      <a:pt x="813466" y="457981"/>
                    </a:cubicBezTo>
                    <a:lnTo>
                      <a:pt x="293089" y="618657"/>
                    </a:lnTo>
                    <a:lnTo>
                      <a:pt x="603336" y="834477"/>
                    </a:lnTo>
                    <a:lnTo>
                      <a:pt x="625895" y="858033"/>
                    </a:lnTo>
                    <a:lnTo>
                      <a:pt x="705014" y="858033"/>
                    </a:lnTo>
                    <a:cubicBezTo>
                      <a:pt x="733009" y="858033"/>
                      <a:pt x="755703" y="880727"/>
                      <a:pt x="755703" y="908722"/>
                    </a:cubicBezTo>
                    <a:lnTo>
                      <a:pt x="755703" y="959411"/>
                    </a:lnTo>
                    <a:lnTo>
                      <a:pt x="638257" y="95941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27">
              <a:extLst>
                <a:ext uri="{FF2B5EF4-FFF2-40B4-BE49-F238E27FC236}">
                  <a16:creationId xmlns:a16="http://schemas.microsoft.com/office/drawing/2014/main" xmlns="" id="{011C9FAF-1BFD-4499-96B7-3C6FE2B66E23}"/>
                </a:ext>
              </a:extLst>
            </p:cNvPr>
            <p:cNvGrpSpPr/>
            <p:nvPr/>
          </p:nvGrpSpPr>
          <p:grpSpPr>
            <a:xfrm>
              <a:off x="2368435" y="4271609"/>
              <a:ext cx="837774" cy="845756"/>
              <a:chOff x="6428653" y="3165929"/>
              <a:chExt cx="837774" cy="845756"/>
            </a:xfrm>
          </p:grpSpPr>
          <p:sp>
            <p:nvSpPr>
              <p:cNvPr id="31" name="Rectangle 22">
                <a:extLst>
                  <a:ext uri="{FF2B5EF4-FFF2-40B4-BE49-F238E27FC236}">
                    <a16:creationId xmlns:a16="http://schemas.microsoft.com/office/drawing/2014/main" xmlns="" id="{89E33287-396A-4730-B4B1-E1791368345E}"/>
                  </a:ext>
                </a:extLst>
              </p:cNvPr>
              <p:cNvSpPr/>
              <p:nvPr/>
            </p:nvSpPr>
            <p:spPr>
              <a:xfrm>
                <a:off x="6516713" y="3255344"/>
                <a:ext cx="717093" cy="71709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Trapezoid 24">
                <a:extLst>
                  <a:ext uri="{FF2B5EF4-FFF2-40B4-BE49-F238E27FC236}">
                    <a16:creationId xmlns:a16="http://schemas.microsoft.com/office/drawing/2014/main" xmlns="" id="{EF370BE3-EE10-4FB1-B7C7-BA31EED0BE7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8369018">
                <a:off x="6428653" y="3165929"/>
                <a:ext cx="837774" cy="845756"/>
              </a:xfrm>
              <a:custGeom>
                <a:avLst/>
                <a:gdLst/>
                <a:ahLst/>
                <a:cxnLst/>
                <a:rect l="l" t="t" r="r" b="b"/>
                <a:pathLst>
                  <a:path w="4411086" h="4453092">
                    <a:moveTo>
                      <a:pt x="3095887" y="1153910"/>
                    </a:moveTo>
                    <a:cubicBezTo>
                      <a:pt x="3119009" y="1174647"/>
                      <a:pt x="3146597" y="1191685"/>
                      <a:pt x="3177861" y="1203446"/>
                    </a:cubicBezTo>
                    <a:cubicBezTo>
                      <a:pt x="3302917" y="1250492"/>
                      <a:pt x="3439398" y="1195315"/>
                      <a:pt x="3482703" y="1080205"/>
                    </a:cubicBezTo>
                    <a:cubicBezTo>
                      <a:pt x="3526008" y="965093"/>
                      <a:pt x="3459737" y="833641"/>
                      <a:pt x="3334683" y="786595"/>
                    </a:cubicBezTo>
                    <a:cubicBezTo>
                      <a:pt x="3209628" y="739549"/>
                      <a:pt x="3073147" y="794724"/>
                      <a:pt x="3029841" y="909836"/>
                    </a:cubicBezTo>
                    <a:cubicBezTo>
                      <a:pt x="2997363" y="996169"/>
                      <a:pt x="3026521" y="1091695"/>
                      <a:pt x="3095887" y="1153910"/>
                    </a:cubicBezTo>
                    <a:close/>
                    <a:moveTo>
                      <a:pt x="3521423" y="1860548"/>
                    </a:moveTo>
                    <a:cubicBezTo>
                      <a:pt x="3544546" y="1881285"/>
                      <a:pt x="3572135" y="1898322"/>
                      <a:pt x="3603399" y="1910084"/>
                    </a:cubicBezTo>
                    <a:cubicBezTo>
                      <a:pt x="3728453" y="1957130"/>
                      <a:pt x="3864935" y="1901953"/>
                      <a:pt x="3908240" y="1786842"/>
                    </a:cubicBezTo>
                    <a:cubicBezTo>
                      <a:pt x="3951546" y="1671732"/>
                      <a:pt x="3885275" y="1540278"/>
                      <a:pt x="3760220" y="1493232"/>
                    </a:cubicBezTo>
                    <a:cubicBezTo>
                      <a:pt x="3635166" y="1446186"/>
                      <a:pt x="3498684" y="1501363"/>
                      <a:pt x="3455379" y="1616474"/>
                    </a:cubicBezTo>
                    <a:cubicBezTo>
                      <a:pt x="3422900" y="1702807"/>
                      <a:pt x="3452057" y="1798333"/>
                      <a:pt x="3521423" y="1860548"/>
                    </a:cubicBezTo>
                    <a:close/>
                    <a:moveTo>
                      <a:pt x="3507502" y="2659088"/>
                    </a:moveTo>
                    <a:cubicBezTo>
                      <a:pt x="3530625" y="2679826"/>
                      <a:pt x="3558214" y="2696863"/>
                      <a:pt x="3589478" y="2708624"/>
                    </a:cubicBezTo>
                    <a:cubicBezTo>
                      <a:pt x="3714532" y="2755670"/>
                      <a:pt x="3851014" y="2700494"/>
                      <a:pt x="3894319" y="2585383"/>
                    </a:cubicBezTo>
                    <a:cubicBezTo>
                      <a:pt x="3937624" y="2470273"/>
                      <a:pt x="3871353" y="2338820"/>
                      <a:pt x="3746299" y="2291774"/>
                    </a:cubicBezTo>
                    <a:cubicBezTo>
                      <a:pt x="3621245" y="2244728"/>
                      <a:pt x="3484763" y="2299905"/>
                      <a:pt x="3441458" y="2415014"/>
                    </a:cubicBezTo>
                    <a:cubicBezTo>
                      <a:pt x="3408979" y="2501348"/>
                      <a:pt x="3438136" y="2596873"/>
                      <a:pt x="3507502" y="2659088"/>
                    </a:cubicBezTo>
                    <a:close/>
                    <a:moveTo>
                      <a:pt x="2750047" y="3029987"/>
                    </a:moveTo>
                    <a:cubicBezTo>
                      <a:pt x="2773168" y="3050726"/>
                      <a:pt x="2800759" y="3067763"/>
                      <a:pt x="2832021" y="3079524"/>
                    </a:cubicBezTo>
                    <a:cubicBezTo>
                      <a:pt x="2957076" y="3126570"/>
                      <a:pt x="3093558" y="3071393"/>
                      <a:pt x="3136863" y="2956283"/>
                    </a:cubicBezTo>
                    <a:cubicBezTo>
                      <a:pt x="3180168" y="2841172"/>
                      <a:pt x="3113897" y="2709719"/>
                      <a:pt x="2988843" y="2662673"/>
                    </a:cubicBezTo>
                    <a:cubicBezTo>
                      <a:pt x="2863789" y="2615627"/>
                      <a:pt x="2727307" y="2670804"/>
                      <a:pt x="2684001" y="2785914"/>
                    </a:cubicBezTo>
                    <a:cubicBezTo>
                      <a:pt x="2651523" y="2872247"/>
                      <a:pt x="2680681" y="2967773"/>
                      <a:pt x="2750047" y="3029987"/>
                    </a:cubicBezTo>
                    <a:close/>
                    <a:moveTo>
                      <a:pt x="1666926" y="2573567"/>
                    </a:moveTo>
                    <a:lnTo>
                      <a:pt x="1775047" y="423729"/>
                    </a:lnTo>
                    <a:lnTo>
                      <a:pt x="1991290" y="423729"/>
                    </a:lnTo>
                    <a:lnTo>
                      <a:pt x="2099411" y="2573567"/>
                    </a:lnTo>
                    <a:close/>
                    <a:moveTo>
                      <a:pt x="1154974" y="2568578"/>
                    </a:moveTo>
                    <a:cubicBezTo>
                      <a:pt x="1178096" y="2589317"/>
                      <a:pt x="1205685" y="2606354"/>
                      <a:pt x="1236949" y="2618115"/>
                    </a:cubicBezTo>
                    <a:cubicBezTo>
                      <a:pt x="1362003" y="2665161"/>
                      <a:pt x="1498485" y="2609985"/>
                      <a:pt x="1541790" y="2494874"/>
                    </a:cubicBezTo>
                    <a:cubicBezTo>
                      <a:pt x="1585096" y="2379763"/>
                      <a:pt x="1518825" y="2248310"/>
                      <a:pt x="1393770" y="2201264"/>
                    </a:cubicBezTo>
                    <a:cubicBezTo>
                      <a:pt x="1268716" y="2154218"/>
                      <a:pt x="1132234" y="2209394"/>
                      <a:pt x="1088929" y="2324505"/>
                    </a:cubicBezTo>
                    <a:cubicBezTo>
                      <a:pt x="1056450" y="2410839"/>
                      <a:pt x="1085608" y="2506364"/>
                      <a:pt x="1154974" y="2568578"/>
                    </a:cubicBezTo>
                    <a:close/>
                    <a:moveTo>
                      <a:pt x="1811301" y="3132571"/>
                    </a:moveTo>
                    <a:lnTo>
                      <a:pt x="1704026" y="2663196"/>
                    </a:lnTo>
                    <a:lnTo>
                      <a:pt x="2117930" y="2682436"/>
                    </a:lnTo>
                    <a:lnTo>
                      <a:pt x="1967575" y="3139835"/>
                    </a:lnTo>
                    <a:close/>
                    <a:moveTo>
                      <a:pt x="474734" y="2026084"/>
                    </a:moveTo>
                    <a:cubicBezTo>
                      <a:pt x="497856" y="2046823"/>
                      <a:pt x="525445" y="2063859"/>
                      <a:pt x="556709" y="2075621"/>
                    </a:cubicBezTo>
                    <a:cubicBezTo>
                      <a:pt x="681763" y="2122667"/>
                      <a:pt x="818245" y="2067490"/>
                      <a:pt x="861550" y="1952380"/>
                    </a:cubicBezTo>
                    <a:cubicBezTo>
                      <a:pt x="904855" y="1837269"/>
                      <a:pt x="838584" y="1705816"/>
                      <a:pt x="713530" y="1658770"/>
                    </a:cubicBezTo>
                    <a:cubicBezTo>
                      <a:pt x="588476" y="1611724"/>
                      <a:pt x="451994" y="1666900"/>
                      <a:pt x="408689" y="1782011"/>
                    </a:cubicBezTo>
                    <a:cubicBezTo>
                      <a:pt x="376210" y="1868344"/>
                      <a:pt x="405367" y="1963870"/>
                      <a:pt x="474734" y="2026084"/>
                    </a:cubicBezTo>
                    <a:close/>
                    <a:moveTo>
                      <a:pt x="470005" y="2517620"/>
                    </a:moveTo>
                    <a:cubicBezTo>
                      <a:pt x="142796" y="2243059"/>
                      <a:pt x="-69074" y="1913805"/>
                      <a:pt x="20698" y="1573981"/>
                    </a:cubicBezTo>
                    <a:cubicBezTo>
                      <a:pt x="290062" y="677171"/>
                      <a:pt x="1131284" y="1373424"/>
                      <a:pt x="1417683" y="1157395"/>
                    </a:cubicBezTo>
                    <a:cubicBezTo>
                      <a:pt x="1704082" y="941367"/>
                      <a:pt x="795764" y="512391"/>
                      <a:pt x="1486994" y="164947"/>
                    </a:cubicBezTo>
                    <a:cubicBezTo>
                      <a:pt x="1963635" y="-91969"/>
                      <a:pt x="2301495" y="-33140"/>
                      <a:pt x="2924035" y="233397"/>
                    </a:cubicBezTo>
                    <a:cubicBezTo>
                      <a:pt x="3546575" y="499935"/>
                      <a:pt x="4682373" y="1460700"/>
                      <a:pt x="4352060" y="2410274"/>
                    </a:cubicBezTo>
                    <a:cubicBezTo>
                      <a:pt x="4055563" y="3262631"/>
                      <a:pt x="2903863" y="3342769"/>
                      <a:pt x="2149143" y="3248705"/>
                    </a:cubicBezTo>
                    <a:cubicBezTo>
                      <a:pt x="2120485" y="3221681"/>
                      <a:pt x="2088781" y="3200633"/>
                      <a:pt x="2056697" y="3184977"/>
                    </a:cubicBezTo>
                    <a:lnTo>
                      <a:pt x="2029525" y="3174239"/>
                    </a:lnTo>
                    <a:lnTo>
                      <a:pt x="2074465" y="2961096"/>
                    </a:lnTo>
                    <a:cubicBezTo>
                      <a:pt x="2174448" y="2968058"/>
                      <a:pt x="2268303" y="2914369"/>
                      <a:pt x="2302852" y="2822534"/>
                    </a:cubicBezTo>
                    <a:cubicBezTo>
                      <a:pt x="2344980" y="2710550"/>
                      <a:pt x="2283405" y="2583099"/>
                      <a:pt x="2164586" y="2533664"/>
                    </a:cubicBezTo>
                    <a:lnTo>
                      <a:pt x="2177079" y="2474412"/>
                    </a:lnTo>
                    <a:lnTo>
                      <a:pt x="2181423" y="2474420"/>
                    </a:lnTo>
                    <a:lnTo>
                      <a:pt x="2180348" y="2458905"/>
                    </a:lnTo>
                    <a:lnTo>
                      <a:pt x="2183345" y="2444691"/>
                    </a:lnTo>
                    <a:lnTo>
                      <a:pt x="2179364" y="2444684"/>
                    </a:lnTo>
                    <a:lnTo>
                      <a:pt x="2069296" y="855315"/>
                    </a:lnTo>
                    <a:cubicBezTo>
                      <a:pt x="2264713" y="815272"/>
                      <a:pt x="2400776" y="670372"/>
                      <a:pt x="2376696" y="524656"/>
                    </a:cubicBezTo>
                    <a:cubicBezTo>
                      <a:pt x="2351678" y="373263"/>
                      <a:pt x="2163271" y="278317"/>
                      <a:pt x="1955875" y="312591"/>
                    </a:cubicBezTo>
                    <a:cubicBezTo>
                      <a:pt x="1748480" y="346862"/>
                      <a:pt x="1600634" y="497374"/>
                      <a:pt x="1625652" y="648768"/>
                    </a:cubicBezTo>
                    <a:cubicBezTo>
                      <a:pt x="1635034" y="705540"/>
                      <a:pt x="1667392" y="754373"/>
                      <a:pt x="1715112" y="791433"/>
                    </a:cubicBezTo>
                    <a:lnTo>
                      <a:pt x="1728511" y="799403"/>
                    </a:lnTo>
                    <a:lnTo>
                      <a:pt x="1608970" y="2443607"/>
                    </a:lnTo>
                    <a:lnTo>
                      <a:pt x="1608731" y="2443607"/>
                    </a:lnTo>
                    <a:lnTo>
                      <a:pt x="1608909" y="2444461"/>
                    </a:lnTo>
                    <a:lnTo>
                      <a:pt x="1606809" y="2473335"/>
                    </a:lnTo>
                    <a:lnTo>
                      <a:pt x="1614885" y="2473351"/>
                    </a:lnTo>
                    <a:lnTo>
                      <a:pt x="1760460" y="3176931"/>
                    </a:lnTo>
                    <a:cubicBezTo>
                      <a:pt x="1363839" y="3071567"/>
                      <a:pt x="842276" y="2829991"/>
                      <a:pt x="470005" y="2517620"/>
                    </a:cubicBezTo>
                    <a:close/>
                    <a:moveTo>
                      <a:pt x="1703651" y="4144665"/>
                    </a:moveTo>
                    <a:cubicBezTo>
                      <a:pt x="1692426" y="4135382"/>
                      <a:pt x="1682479" y="4126471"/>
                      <a:pt x="1673433" y="4117764"/>
                    </a:cubicBezTo>
                    <a:cubicBezTo>
                      <a:pt x="1630012" y="4075967"/>
                      <a:pt x="1607344" y="4038835"/>
                      <a:pt x="1563711" y="3987474"/>
                    </a:cubicBezTo>
                    <a:cubicBezTo>
                      <a:pt x="1428119" y="3754817"/>
                      <a:pt x="1459551" y="3514918"/>
                      <a:pt x="1577437" y="3369529"/>
                    </a:cubicBezTo>
                    <a:cubicBezTo>
                      <a:pt x="1695323" y="3224139"/>
                      <a:pt x="1812160" y="3189516"/>
                      <a:pt x="1943877" y="3254126"/>
                    </a:cubicBezTo>
                    <a:cubicBezTo>
                      <a:pt x="2075594" y="3318736"/>
                      <a:pt x="2201944" y="3486346"/>
                      <a:pt x="2150195" y="3720844"/>
                    </a:cubicBezTo>
                    <a:cubicBezTo>
                      <a:pt x="2053054" y="4010881"/>
                      <a:pt x="2046121" y="3999957"/>
                      <a:pt x="2256634" y="4453092"/>
                    </a:cubicBezTo>
                    <a:cubicBezTo>
                      <a:pt x="1923422" y="4292924"/>
                      <a:pt x="1782225" y="4209649"/>
                      <a:pt x="1703651" y="414466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3" name="Group 28">
              <a:extLst>
                <a:ext uri="{FF2B5EF4-FFF2-40B4-BE49-F238E27FC236}">
                  <a16:creationId xmlns:a16="http://schemas.microsoft.com/office/drawing/2014/main" xmlns="" id="{2FC7C141-538C-4733-BE9D-DE47CDFF0DA2}"/>
                </a:ext>
              </a:extLst>
            </p:cNvPr>
            <p:cNvGrpSpPr/>
            <p:nvPr/>
          </p:nvGrpSpPr>
          <p:grpSpPr>
            <a:xfrm>
              <a:off x="2435873" y="5133208"/>
              <a:ext cx="722776" cy="721443"/>
              <a:chOff x="7289809" y="3253170"/>
              <a:chExt cx="722776" cy="721443"/>
            </a:xfrm>
          </p:grpSpPr>
          <p:sp>
            <p:nvSpPr>
              <p:cNvPr id="26" name="Rectangle 23">
                <a:extLst>
                  <a:ext uri="{FF2B5EF4-FFF2-40B4-BE49-F238E27FC236}">
                    <a16:creationId xmlns:a16="http://schemas.microsoft.com/office/drawing/2014/main" xmlns="" id="{F3FCE694-48A3-49D9-90DA-182CF2F35C30}"/>
                  </a:ext>
                </a:extLst>
              </p:cNvPr>
              <p:cNvSpPr/>
              <p:nvPr/>
            </p:nvSpPr>
            <p:spPr>
              <a:xfrm>
                <a:off x="7295492" y="3255344"/>
                <a:ext cx="717093" cy="717094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7" name="Group 13">
                <a:extLst>
                  <a:ext uri="{FF2B5EF4-FFF2-40B4-BE49-F238E27FC236}">
                    <a16:creationId xmlns:a16="http://schemas.microsoft.com/office/drawing/2014/main" xmlns="" id="{A727D040-8CEB-44BE-B59F-B73831A95DD1}"/>
                  </a:ext>
                </a:extLst>
              </p:cNvPr>
              <p:cNvGrpSpPr/>
              <p:nvPr/>
            </p:nvGrpSpPr>
            <p:grpSpPr>
              <a:xfrm>
                <a:off x="7289809" y="3253170"/>
                <a:ext cx="722507" cy="721443"/>
                <a:chOff x="2611714" y="1452659"/>
                <a:chExt cx="3963104" cy="3957283"/>
              </a:xfrm>
              <a:solidFill>
                <a:schemeClr val="bg1"/>
              </a:solidFill>
            </p:grpSpPr>
            <p:sp>
              <p:nvSpPr>
                <p:cNvPr id="28" name="Round Same Side Corner Rectangle 4">
                  <a:extLst>
                    <a:ext uri="{FF2B5EF4-FFF2-40B4-BE49-F238E27FC236}">
                      <a16:creationId xmlns:a16="http://schemas.microsoft.com/office/drawing/2014/main" xmlns="" id="{C031A545-2DC7-4F6F-9DE8-E8CB8668DD16}"/>
                    </a:ext>
                  </a:extLst>
                </p:cNvPr>
                <p:cNvSpPr/>
                <p:nvPr/>
              </p:nvSpPr>
              <p:spPr>
                <a:xfrm rot="5400000">
                  <a:off x="3996576" y="67797"/>
                  <a:ext cx="1193379" cy="3963104"/>
                </a:xfrm>
                <a:custGeom>
                  <a:avLst/>
                  <a:gdLst>
                    <a:gd name="connsiteX0" fmla="*/ 259607 w 792088"/>
                    <a:gd name="connsiteY0" fmla="*/ 0 h 4005634"/>
                    <a:gd name="connsiteX1" fmla="*/ 532481 w 792088"/>
                    <a:gd name="connsiteY1" fmla="*/ 0 h 4005634"/>
                    <a:gd name="connsiteX2" fmla="*/ 792088 w 792088"/>
                    <a:gd name="connsiteY2" fmla="*/ 259607 h 4005634"/>
                    <a:gd name="connsiteX3" fmla="*/ 792088 w 792088"/>
                    <a:gd name="connsiteY3" fmla="*/ 4005634 h 4005634"/>
                    <a:gd name="connsiteX4" fmla="*/ 792088 w 792088"/>
                    <a:gd name="connsiteY4" fmla="*/ 4005634 h 4005634"/>
                    <a:gd name="connsiteX5" fmla="*/ 0 w 792088"/>
                    <a:gd name="connsiteY5" fmla="*/ 4005634 h 4005634"/>
                    <a:gd name="connsiteX6" fmla="*/ 0 w 792088"/>
                    <a:gd name="connsiteY6" fmla="*/ 4005634 h 4005634"/>
                    <a:gd name="connsiteX7" fmla="*/ 0 w 792088"/>
                    <a:gd name="connsiteY7" fmla="*/ 259607 h 4005634"/>
                    <a:gd name="connsiteX8" fmla="*/ 259607 w 792088"/>
                    <a:gd name="connsiteY8" fmla="*/ 0 h 4005634"/>
                    <a:gd name="connsiteX0" fmla="*/ 270239 w 802720"/>
                    <a:gd name="connsiteY0" fmla="*/ 0 h 4005634"/>
                    <a:gd name="connsiteX1" fmla="*/ 543113 w 802720"/>
                    <a:gd name="connsiteY1" fmla="*/ 0 h 4005634"/>
                    <a:gd name="connsiteX2" fmla="*/ 802720 w 802720"/>
                    <a:gd name="connsiteY2" fmla="*/ 259607 h 4005634"/>
                    <a:gd name="connsiteX3" fmla="*/ 802720 w 802720"/>
                    <a:gd name="connsiteY3" fmla="*/ 4005634 h 4005634"/>
                    <a:gd name="connsiteX4" fmla="*/ 802720 w 802720"/>
                    <a:gd name="connsiteY4" fmla="*/ 4005634 h 4005634"/>
                    <a:gd name="connsiteX5" fmla="*/ 10632 w 802720"/>
                    <a:gd name="connsiteY5" fmla="*/ 4005634 h 4005634"/>
                    <a:gd name="connsiteX6" fmla="*/ 0 w 802720"/>
                    <a:gd name="connsiteY6" fmla="*/ 3590965 h 4005634"/>
                    <a:gd name="connsiteX7" fmla="*/ 10632 w 802720"/>
                    <a:gd name="connsiteY7" fmla="*/ 259607 h 4005634"/>
                    <a:gd name="connsiteX8" fmla="*/ 270239 w 802720"/>
                    <a:gd name="connsiteY8" fmla="*/ 0 h 4005634"/>
                    <a:gd name="connsiteX0" fmla="*/ 280872 w 813353"/>
                    <a:gd name="connsiteY0" fmla="*/ 0 h 4005634"/>
                    <a:gd name="connsiteX1" fmla="*/ 553746 w 813353"/>
                    <a:gd name="connsiteY1" fmla="*/ 0 h 4005634"/>
                    <a:gd name="connsiteX2" fmla="*/ 813353 w 813353"/>
                    <a:gd name="connsiteY2" fmla="*/ 259607 h 4005634"/>
                    <a:gd name="connsiteX3" fmla="*/ 813353 w 813353"/>
                    <a:gd name="connsiteY3" fmla="*/ 4005634 h 4005634"/>
                    <a:gd name="connsiteX4" fmla="*/ 813353 w 813353"/>
                    <a:gd name="connsiteY4" fmla="*/ 4005634 h 4005634"/>
                    <a:gd name="connsiteX5" fmla="*/ 21265 w 813353"/>
                    <a:gd name="connsiteY5" fmla="*/ 4005634 h 4005634"/>
                    <a:gd name="connsiteX6" fmla="*/ 0 w 813353"/>
                    <a:gd name="connsiteY6" fmla="*/ 3590965 h 4005634"/>
                    <a:gd name="connsiteX7" fmla="*/ 21265 w 813353"/>
                    <a:gd name="connsiteY7" fmla="*/ 259607 h 4005634"/>
                    <a:gd name="connsiteX8" fmla="*/ 280872 w 813353"/>
                    <a:gd name="connsiteY8" fmla="*/ 0 h 4005634"/>
                    <a:gd name="connsiteX0" fmla="*/ 259607 w 792088"/>
                    <a:gd name="connsiteY0" fmla="*/ 0 h 4005634"/>
                    <a:gd name="connsiteX1" fmla="*/ 532481 w 792088"/>
                    <a:gd name="connsiteY1" fmla="*/ 0 h 4005634"/>
                    <a:gd name="connsiteX2" fmla="*/ 792088 w 792088"/>
                    <a:gd name="connsiteY2" fmla="*/ 259607 h 4005634"/>
                    <a:gd name="connsiteX3" fmla="*/ 792088 w 792088"/>
                    <a:gd name="connsiteY3" fmla="*/ 4005634 h 4005634"/>
                    <a:gd name="connsiteX4" fmla="*/ 792088 w 792088"/>
                    <a:gd name="connsiteY4" fmla="*/ 4005634 h 4005634"/>
                    <a:gd name="connsiteX5" fmla="*/ 0 w 792088"/>
                    <a:gd name="connsiteY5" fmla="*/ 4005634 h 4005634"/>
                    <a:gd name="connsiteX6" fmla="*/ 0 w 792088"/>
                    <a:gd name="connsiteY6" fmla="*/ 259607 h 4005634"/>
                    <a:gd name="connsiteX7" fmla="*/ 259607 w 792088"/>
                    <a:gd name="connsiteY7" fmla="*/ 0 h 4005634"/>
                    <a:gd name="connsiteX0" fmla="*/ 259607 w 792088"/>
                    <a:gd name="connsiteY0" fmla="*/ 0 h 4005634"/>
                    <a:gd name="connsiteX1" fmla="*/ 532481 w 792088"/>
                    <a:gd name="connsiteY1" fmla="*/ 0 h 4005634"/>
                    <a:gd name="connsiteX2" fmla="*/ 792088 w 792088"/>
                    <a:gd name="connsiteY2" fmla="*/ 259607 h 4005634"/>
                    <a:gd name="connsiteX3" fmla="*/ 792088 w 792088"/>
                    <a:gd name="connsiteY3" fmla="*/ 4005634 h 4005634"/>
                    <a:gd name="connsiteX4" fmla="*/ 792088 w 792088"/>
                    <a:gd name="connsiteY4" fmla="*/ 4005634 h 4005634"/>
                    <a:gd name="connsiteX5" fmla="*/ 10633 w 792088"/>
                    <a:gd name="connsiteY5" fmla="*/ 3101867 h 4005634"/>
                    <a:gd name="connsiteX6" fmla="*/ 0 w 792088"/>
                    <a:gd name="connsiteY6" fmla="*/ 259607 h 4005634"/>
                    <a:gd name="connsiteX7" fmla="*/ 259607 w 792088"/>
                    <a:gd name="connsiteY7" fmla="*/ 0 h 4005634"/>
                    <a:gd name="connsiteX0" fmla="*/ 259607 w 792088"/>
                    <a:gd name="connsiteY0" fmla="*/ 0 h 4005634"/>
                    <a:gd name="connsiteX1" fmla="*/ 532481 w 792088"/>
                    <a:gd name="connsiteY1" fmla="*/ 0 h 4005634"/>
                    <a:gd name="connsiteX2" fmla="*/ 792088 w 792088"/>
                    <a:gd name="connsiteY2" fmla="*/ 259607 h 4005634"/>
                    <a:gd name="connsiteX3" fmla="*/ 792088 w 792088"/>
                    <a:gd name="connsiteY3" fmla="*/ 4005634 h 4005634"/>
                    <a:gd name="connsiteX4" fmla="*/ 792088 w 792088"/>
                    <a:gd name="connsiteY4" fmla="*/ 4005634 h 4005634"/>
                    <a:gd name="connsiteX5" fmla="*/ 10633 w 792088"/>
                    <a:gd name="connsiteY5" fmla="*/ 3101867 h 4005634"/>
                    <a:gd name="connsiteX6" fmla="*/ 0 w 792088"/>
                    <a:gd name="connsiteY6" fmla="*/ 259607 h 4005634"/>
                    <a:gd name="connsiteX7" fmla="*/ 259607 w 792088"/>
                    <a:gd name="connsiteY7" fmla="*/ 0 h 4005634"/>
                    <a:gd name="connsiteX0" fmla="*/ 259607 w 1004739"/>
                    <a:gd name="connsiteY0" fmla="*/ 0 h 4005634"/>
                    <a:gd name="connsiteX1" fmla="*/ 532481 w 1004739"/>
                    <a:gd name="connsiteY1" fmla="*/ 0 h 4005634"/>
                    <a:gd name="connsiteX2" fmla="*/ 792088 w 1004739"/>
                    <a:gd name="connsiteY2" fmla="*/ 259607 h 4005634"/>
                    <a:gd name="connsiteX3" fmla="*/ 792088 w 1004739"/>
                    <a:gd name="connsiteY3" fmla="*/ 4005634 h 4005634"/>
                    <a:gd name="connsiteX4" fmla="*/ 1004739 w 1004739"/>
                    <a:gd name="connsiteY4" fmla="*/ 3941839 h 4005634"/>
                    <a:gd name="connsiteX5" fmla="*/ 10633 w 1004739"/>
                    <a:gd name="connsiteY5" fmla="*/ 3101867 h 4005634"/>
                    <a:gd name="connsiteX6" fmla="*/ 0 w 1004739"/>
                    <a:gd name="connsiteY6" fmla="*/ 259607 h 4005634"/>
                    <a:gd name="connsiteX7" fmla="*/ 259607 w 1004739"/>
                    <a:gd name="connsiteY7" fmla="*/ 0 h 4005634"/>
                    <a:gd name="connsiteX0" fmla="*/ 259607 w 1004739"/>
                    <a:gd name="connsiteY0" fmla="*/ 0 h 4005634"/>
                    <a:gd name="connsiteX1" fmla="*/ 532481 w 1004739"/>
                    <a:gd name="connsiteY1" fmla="*/ 0 h 4005634"/>
                    <a:gd name="connsiteX2" fmla="*/ 792088 w 1004739"/>
                    <a:gd name="connsiteY2" fmla="*/ 259607 h 4005634"/>
                    <a:gd name="connsiteX3" fmla="*/ 792090 w 1004739"/>
                    <a:gd name="connsiteY3" fmla="*/ 4005634 h 4005634"/>
                    <a:gd name="connsiteX4" fmla="*/ 1004739 w 1004739"/>
                    <a:gd name="connsiteY4" fmla="*/ 3941839 h 4005634"/>
                    <a:gd name="connsiteX5" fmla="*/ 10633 w 1004739"/>
                    <a:gd name="connsiteY5" fmla="*/ 3101867 h 4005634"/>
                    <a:gd name="connsiteX6" fmla="*/ 0 w 1004739"/>
                    <a:gd name="connsiteY6" fmla="*/ 259607 h 4005634"/>
                    <a:gd name="connsiteX7" fmla="*/ 259607 w 1004739"/>
                    <a:gd name="connsiteY7" fmla="*/ 0 h 4005634"/>
                    <a:gd name="connsiteX0" fmla="*/ 259607 w 1004739"/>
                    <a:gd name="connsiteY0" fmla="*/ 0 h 4016266"/>
                    <a:gd name="connsiteX1" fmla="*/ 532481 w 1004739"/>
                    <a:gd name="connsiteY1" fmla="*/ 0 h 4016266"/>
                    <a:gd name="connsiteX2" fmla="*/ 792088 w 1004739"/>
                    <a:gd name="connsiteY2" fmla="*/ 259607 h 4016266"/>
                    <a:gd name="connsiteX3" fmla="*/ 802725 w 1004739"/>
                    <a:gd name="connsiteY3" fmla="*/ 4016266 h 4016266"/>
                    <a:gd name="connsiteX4" fmla="*/ 1004739 w 1004739"/>
                    <a:gd name="connsiteY4" fmla="*/ 3941839 h 4016266"/>
                    <a:gd name="connsiteX5" fmla="*/ 10633 w 1004739"/>
                    <a:gd name="connsiteY5" fmla="*/ 3101867 h 4016266"/>
                    <a:gd name="connsiteX6" fmla="*/ 0 w 1004739"/>
                    <a:gd name="connsiteY6" fmla="*/ 259607 h 4016266"/>
                    <a:gd name="connsiteX7" fmla="*/ 259607 w 1004739"/>
                    <a:gd name="connsiteY7" fmla="*/ 0 h 4016266"/>
                    <a:gd name="connsiteX0" fmla="*/ 259607 w 1040242"/>
                    <a:gd name="connsiteY0" fmla="*/ 0 h 3941839"/>
                    <a:gd name="connsiteX1" fmla="*/ 532481 w 1040242"/>
                    <a:gd name="connsiteY1" fmla="*/ 0 h 3941839"/>
                    <a:gd name="connsiteX2" fmla="*/ 792088 w 1040242"/>
                    <a:gd name="connsiteY2" fmla="*/ 259607 h 3941839"/>
                    <a:gd name="connsiteX3" fmla="*/ 1004739 w 1040242"/>
                    <a:gd name="connsiteY3" fmla="*/ 3941839 h 3941839"/>
                    <a:gd name="connsiteX4" fmla="*/ 10633 w 1040242"/>
                    <a:gd name="connsiteY4" fmla="*/ 3101867 h 3941839"/>
                    <a:gd name="connsiteX5" fmla="*/ 0 w 1040242"/>
                    <a:gd name="connsiteY5" fmla="*/ 259607 h 3941839"/>
                    <a:gd name="connsiteX6" fmla="*/ 259607 w 1040242"/>
                    <a:gd name="connsiteY6" fmla="*/ 0 h 3941839"/>
                    <a:gd name="connsiteX0" fmla="*/ 259607 w 1384020"/>
                    <a:gd name="connsiteY0" fmla="*/ 0 h 3984369"/>
                    <a:gd name="connsiteX1" fmla="*/ 532481 w 1384020"/>
                    <a:gd name="connsiteY1" fmla="*/ 0 h 3984369"/>
                    <a:gd name="connsiteX2" fmla="*/ 792088 w 1384020"/>
                    <a:gd name="connsiteY2" fmla="*/ 259607 h 3984369"/>
                    <a:gd name="connsiteX3" fmla="*/ 1366248 w 1384020"/>
                    <a:gd name="connsiteY3" fmla="*/ 3984369 h 3984369"/>
                    <a:gd name="connsiteX4" fmla="*/ 10633 w 1384020"/>
                    <a:gd name="connsiteY4" fmla="*/ 3101867 h 3984369"/>
                    <a:gd name="connsiteX5" fmla="*/ 0 w 1384020"/>
                    <a:gd name="connsiteY5" fmla="*/ 259607 h 3984369"/>
                    <a:gd name="connsiteX6" fmla="*/ 259607 w 1384020"/>
                    <a:gd name="connsiteY6" fmla="*/ 0 h 3984369"/>
                    <a:gd name="connsiteX0" fmla="*/ 259607 w 1128565"/>
                    <a:gd name="connsiteY0" fmla="*/ 0 h 4016267"/>
                    <a:gd name="connsiteX1" fmla="*/ 532481 w 1128565"/>
                    <a:gd name="connsiteY1" fmla="*/ 0 h 4016267"/>
                    <a:gd name="connsiteX2" fmla="*/ 792088 w 1128565"/>
                    <a:gd name="connsiteY2" fmla="*/ 259607 h 4016267"/>
                    <a:gd name="connsiteX3" fmla="*/ 1100436 w 1128565"/>
                    <a:gd name="connsiteY3" fmla="*/ 4016267 h 4016267"/>
                    <a:gd name="connsiteX4" fmla="*/ 10633 w 1128565"/>
                    <a:gd name="connsiteY4" fmla="*/ 3101867 h 4016267"/>
                    <a:gd name="connsiteX5" fmla="*/ 0 w 1128565"/>
                    <a:gd name="connsiteY5" fmla="*/ 259607 h 4016267"/>
                    <a:gd name="connsiteX6" fmla="*/ 259607 w 1128565"/>
                    <a:gd name="connsiteY6" fmla="*/ 0 h 4016267"/>
                    <a:gd name="connsiteX0" fmla="*/ 259607 w 1128565"/>
                    <a:gd name="connsiteY0" fmla="*/ 0 h 4016267"/>
                    <a:gd name="connsiteX1" fmla="*/ 532481 w 1128565"/>
                    <a:gd name="connsiteY1" fmla="*/ 0 h 4016267"/>
                    <a:gd name="connsiteX2" fmla="*/ 792088 w 1128565"/>
                    <a:gd name="connsiteY2" fmla="*/ 259607 h 4016267"/>
                    <a:gd name="connsiteX3" fmla="*/ 1100436 w 1128565"/>
                    <a:gd name="connsiteY3" fmla="*/ 4016267 h 4016267"/>
                    <a:gd name="connsiteX4" fmla="*/ 10633 w 1128565"/>
                    <a:gd name="connsiteY4" fmla="*/ 3101867 h 4016267"/>
                    <a:gd name="connsiteX5" fmla="*/ 0 w 1128565"/>
                    <a:gd name="connsiteY5" fmla="*/ 259607 h 4016267"/>
                    <a:gd name="connsiteX6" fmla="*/ 259607 w 1128565"/>
                    <a:gd name="connsiteY6" fmla="*/ 0 h 4016267"/>
                    <a:gd name="connsiteX0" fmla="*/ 259607 w 1148583"/>
                    <a:gd name="connsiteY0" fmla="*/ 0 h 3963104"/>
                    <a:gd name="connsiteX1" fmla="*/ 532481 w 1148583"/>
                    <a:gd name="connsiteY1" fmla="*/ 0 h 3963104"/>
                    <a:gd name="connsiteX2" fmla="*/ 792088 w 1148583"/>
                    <a:gd name="connsiteY2" fmla="*/ 259607 h 3963104"/>
                    <a:gd name="connsiteX3" fmla="*/ 1121701 w 1148583"/>
                    <a:gd name="connsiteY3" fmla="*/ 3963104 h 3963104"/>
                    <a:gd name="connsiteX4" fmla="*/ 10633 w 1148583"/>
                    <a:gd name="connsiteY4" fmla="*/ 3101867 h 3963104"/>
                    <a:gd name="connsiteX5" fmla="*/ 0 w 1148583"/>
                    <a:gd name="connsiteY5" fmla="*/ 259607 h 3963104"/>
                    <a:gd name="connsiteX6" fmla="*/ 259607 w 1148583"/>
                    <a:gd name="connsiteY6" fmla="*/ 0 h 3963104"/>
                    <a:gd name="connsiteX0" fmla="*/ 291731 w 1180707"/>
                    <a:gd name="connsiteY0" fmla="*/ 0 h 3963104"/>
                    <a:gd name="connsiteX1" fmla="*/ 564605 w 1180707"/>
                    <a:gd name="connsiteY1" fmla="*/ 0 h 3963104"/>
                    <a:gd name="connsiteX2" fmla="*/ 824212 w 1180707"/>
                    <a:gd name="connsiteY2" fmla="*/ 259607 h 3963104"/>
                    <a:gd name="connsiteX3" fmla="*/ 1153825 w 1180707"/>
                    <a:gd name="connsiteY3" fmla="*/ 3963104 h 3963104"/>
                    <a:gd name="connsiteX4" fmla="*/ 228 w 1180707"/>
                    <a:gd name="connsiteY4" fmla="*/ 2867951 h 3963104"/>
                    <a:gd name="connsiteX5" fmla="*/ 32124 w 1180707"/>
                    <a:gd name="connsiteY5" fmla="*/ 259607 h 3963104"/>
                    <a:gd name="connsiteX6" fmla="*/ 291731 w 1180707"/>
                    <a:gd name="connsiteY6" fmla="*/ 0 h 3963104"/>
                    <a:gd name="connsiteX0" fmla="*/ 291731 w 1180707"/>
                    <a:gd name="connsiteY0" fmla="*/ 0 h 3963104"/>
                    <a:gd name="connsiteX1" fmla="*/ 564605 w 1180707"/>
                    <a:gd name="connsiteY1" fmla="*/ 0 h 3963104"/>
                    <a:gd name="connsiteX2" fmla="*/ 824212 w 1180707"/>
                    <a:gd name="connsiteY2" fmla="*/ 259607 h 3963104"/>
                    <a:gd name="connsiteX3" fmla="*/ 1153825 w 1180707"/>
                    <a:gd name="connsiteY3" fmla="*/ 3963104 h 3963104"/>
                    <a:gd name="connsiteX4" fmla="*/ 228 w 1180707"/>
                    <a:gd name="connsiteY4" fmla="*/ 2867951 h 3963104"/>
                    <a:gd name="connsiteX5" fmla="*/ 32124 w 1180707"/>
                    <a:gd name="connsiteY5" fmla="*/ 259607 h 3963104"/>
                    <a:gd name="connsiteX6" fmla="*/ 291731 w 1180707"/>
                    <a:gd name="connsiteY6" fmla="*/ 0 h 3963104"/>
                    <a:gd name="connsiteX0" fmla="*/ 291731 w 1180707"/>
                    <a:gd name="connsiteY0" fmla="*/ 0 h 3963104"/>
                    <a:gd name="connsiteX1" fmla="*/ 564605 w 1180707"/>
                    <a:gd name="connsiteY1" fmla="*/ 0 h 3963104"/>
                    <a:gd name="connsiteX2" fmla="*/ 824212 w 1180707"/>
                    <a:gd name="connsiteY2" fmla="*/ 259607 h 3963104"/>
                    <a:gd name="connsiteX3" fmla="*/ 1153825 w 1180707"/>
                    <a:gd name="connsiteY3" fmla="*/ 3963104 h 3963104"/>
                    <a:gd name="connsiteX4" fmla="*/ 228 w 1180707"/>
                    <a:gd name="connsiteY4" fmla="*/ 2867951 h 3963104"/>
                    <a:gd name="connsiteX5" fmla="*/ 32124 w 1180707"/>
                    <a:gd name="connsiteY5" fmla="*/ 259607 h 3963104"/>
                    <a:gd name="connsiteX6" fmla="*/ 291731 w 1180707"/>
                    <a:gd name="connsiteY6" fmla="*/ 0 h 3963104"/>
                    <a:gd name="connsiteX0" fmla="*/ 291731 w 1180707"/>
                    <a:gd name="connsiteY0" fmla="*/ 0 h 3963104"/>
                    <a:gd name="connsiteX1" fmla="*/ 564605 w 1180707"/>
                    <a:gd name="connsiteY1" fmla="*/ 0 h 3963104"/>
                    <a:gd name="connsiteX2" fmla="*/ 824212 w 1180707"/>
                    <a:gd name="connsiteY2" fmla="*/ 259607 h 3963104"/>
                    <a:gd name="connsiteX3" fmla="*/ 1153825 w 1180707"/>
                    <a:gd name="connsiteY3" fmla="*/ 3963104 h 3963104"/>
                    <a:gd name="connsiteX4" fmla="*/ 228 w 1180707"/>
                    <a:gd name="connsiteY4" fmla="*/ 2867951 h 3963104"/>
                    <a:gd name="connsiteX5" fmla="*/ 32124 w 1180707"/>
                    <a:gd name="connsiteY5" fmla="*/ 259607 h 3963104"/>
                    <a:gd name="connsiteX6" fmla="*/ 291731 w 1180707"/>
                    <a:gd name="connsiteY6" fmla="*/ 0 h 3963104"/>
                    <a:gd name="connsiteX0" fmla="*/ 291731 w 1210113"/>
                    <a:gd name="connsiteY0" fmla="*/ 0 h 3963640"/>
                    <a:gd name="connsiteX1" fmla="*/ 564605 w 1210113"/>
                    <a:gd name="connsiteY1" fmla="*/ 0 h 3963640"/>
                    <a:gd name="connsiteX2" fmla="*/ 824212 w 1210113"/>
                    <a:gd name="connsiteY2" fmla="*/ 259607 h 3963640"/>
                    <a:gd name="connsiteX3" fmla="*/ 1153825 w 1210113"/>
                    <a:gd name="connsiteY3" fmla="*/ 3963104 h 3963640"/>
                    <a:gd name="connsiteX4" fmla="*/ 228 w 1210113"/>
                    <a:gd name="connsiteY4" fmla="*/ 2867951 h 3963640"/>
                    <a:gd name="connsiteX5" fmla="*/ 32124 w 1210113"/>
                    <a:gd name="connsiteY5" fmla="*/ 259607 h 3963640"/>
                    <a:gd name="connsiteX6" fmla="*/ 291731 w 1210113"/>
                    <a:gd name="connsiteY6" fmla="*/ 0 h 3963640"/>
                    <a:gd name="connsiteX0" fmla="*/ 291731 w 1202597"/>
                    <a:gd name="connsiteY0" fmla="*/ 0 h 3963104"/>
                    <a:gd name="connsiteX1" fmla="*/ 564605 w 1202597"/>
                    <a:gd name="connsiteY1" fmla="*/ 0 h 3963104"/>
                    <a:gd name="connsiteX2" fmla="*/ 824212 w 1202597"/>
                    <a:gd name="connsiteY2" fmla="*/ 259607 h 3963104"/>
                    <a:gd name="connsiteX3" fmla="*/ 865240 w 1202597"/>
                    <a:gd name="connsiteY3" fmla="*/ 2853423 h 3963104"/>
                    <a:gd name="connsiteX4" fmla="*/ 1153825 w 1202597"/>
                    <a:gd name="connsiteY4" fmla="*/ 3963104 h 3963104"/>
                    <a:gd name="connsiteX5" fmla="*/ 228 w 1202597"/>
                    <a:gd name="connsiteY5" fmla="*/ 2867951 h 3963104"/>
                    <a:gd name="connsiteX6" fmla="*/ 32124 w 1202597"/>
                    <a:gd name="connsiteY6" fmla="*/ 259607 h 3963104"/>
                    <a:gd name="connsiteX7" fmla="*/ 291731 w 1202597"/>
                    <a:gd name="connsiteY7" fmla="*/ 0 h 3963104"/>
                    <a:gd name="connsiteX0" fmla="*/ 291731 w 1197202"/>
                    <a:gd name="connsiteY0" fmla="*/ 0 h 3963104"/>
                    <a:gd name="connsiteX1" fmla="*/ 564605 w 1197202"/>
                    <a:gd name="connsiteY1" fmla="*/ 0 h 3963104"/>
                    <a:gd name="connsiteX2" fmla="*/ 824212 w 1197202"/>
                    <a:gd name="connsiteY2" fmla="*/ 259607 h 3963104"/>
                    <a:gd name="connsiteX3" fmla="*/ 865240 w 1197202"/>
                    <a:gd name="connsiteY3" fmla="*/ 2853423 h 3963104"/>
                    <a:gd name="connsiteX4" fmla="*/ 1153825 w 1197202"/>
                    <a:gd name="connsiteY4" fmla="*/ 3963104 h 3963104"/>
                    <a:gd name="connsiteX5" fmla="*/ 228 w 1197202"/>
                    <a:gd name="connsiteY5" fmla="*/ 2867951 h 3963104"/>
                    <a:gd name="connsiteX6" fmla="*/ 32124 w 1197202"/>
                    <a:gd name="connsiteY6" fmla="*/ 259607 h 3963104"/>
                    <a:gd name="connsiteX7" fmla="*/ 291731 w 1197202"/>
                    <a:gd name="connsiteY7" fmla="*/ 0 h 3963104"/>
                    <a:gd name="connsiteX0" fmla="*/ 291731 w 1197202"/>
                    <a:gd name="connsiteY0" fmla="*/ 0 h 3963104"/>
                    <a:gd name="connsiteX1" fmla="*/ 564605 w 1197202"/>
                    <a:gd name="connsiteY1" fmla="*/ 0 h 3963104"/>
                    <a:gd name="connsiteX2" fmla="*/ 824212 w 1197202"/>
                    <a:gd name="connsiteY2" fmla="*/ 259607 h 3963104"/>
                    <a:gd name="connsiteX3" fmla="*/ 865240 w 1197202"/>
                    <a:gd name="connsiteY3" fmla="*/ 2853423 h 3963104"/>
                    <a:gd name="connsiteX4" fmla="*/ 1153825 w 1197202"/>
                    <a:gd name="connsiteY4" fmla="*/ 3963104 h 3963104"/>
                    <a:gd name="connsiteX5" fmla="*/ 228 w 1197202"/>
                    <a:gd name="connsiteY5" fmla="*/ 2867951 h 3963104"/>
                    <a:gd name="connsiteX6" fmla="*/ 32124 w 1197202"/>
                    <a:gd name="connsiteY6" fmla="*/ 259607 h 3963104"/>
                    <a:gd name="connsiteX7" fmla="*/ 291731 w 1197202"/>
                    <a:gd name="connsiteY7" fmla="*/ 0 h 3963104"/>
                    <a:gd name="connsiteX0" fmla="*/ 291731 w 1195100"/>
                    <a:gd name="connsiteY0" fmla="*/ 0 h 3963104"/>
                    <a:gd name="connsiteX1" fmla="*/ 564605 w 1195100"/>
                    <a:gd name="connsiteY1" fmla="*/ 0 h 3963104"/>
                    <a:gd name="connsiteX2" fmla="*/ 824212 w 1195100"/>
                    <a:gd name="connsiteY2" fmla="*/ 259607 h 3963104"/>
                    <a:gd name="connsiteX3" fmla="*/ 833342 w 1195100"/>
                    <a:gd name="connsiteY3" fmla="*/ 2864055 h 3963104"/>
                    <a:gd name="connsiteX4" fmla="*/ 1153825 w 1195100"/>
                    <a:gd name="connsiteY4" fmla="*/ 3963104 h 3963104"/>
                    <a:gd name="connsiteX5" fmla="*/ 228 w 1195100"/>
                    <a:gd name="connsiteY5" fmla="*/ 2867951 h 3963104"/>
                    <a:gd name="connsiteX6" fmla="*/ 32124 w 1195100"/>
                    <a:gd name="connsiteY6" fmla="*/ 259607 h 3963104"/>
                    <a:gd name="connsiteX7" fmla="*/ 291731 w 1195100"/>
                    <a:gd name="connsiteY7" fmla="*/ 0 h 3963104"/>
                    <a:gd name="connsiteX0" fmla="*/ 291731 w 1197202"/>
                    <a:gd name="connsiteY0" fmla="*/ 0 h 3963104"/>
                    <a:gd name="connsiteX1" fmla="*/ 564605 w 1197202"/>
                    <a:gd name="connsiteY1" fmla="*/ 0 h 3963104"/>
                    <a:gd name="connsiteX2" fmla="*/ 824212 w 1197202"/>
                    <a:gd name="connsiteY2" fmla="*/ 259607 h 3963104"/>
                    <a:gd name="connsiteX3" fmla="*/ 865240 w 1197202"/>
                    <a:gd name="connsiteY3" fmla="*/ 2864055 h 3963104"/>
                    <a:gd name="connsiteX4" fmla="*/ 1153825 w 1197202"/>
                    <a:gd name="connsiteY4" fmla="*/ 3963104 h 3963104"/>
                    <a:gd name="connsiteX5" fmla="*/ 228 w 1197202"/>
                    <a:gd name="connsiteY5" fmla="*/ 2867951 h 3963104"/>
                    <a:gd name="connsiteX6" fmla="*/ 32124 w 1197202"/>
                    <a:gd name="connsiteY6" fmla="*/ 259607 h 3963104"/>
                    <a:gd name="connsiteX7" fmla="*/ 291731 w 1197202"/>
                    <a:gd name="connsiteY7" fmla="*/ 0 h 3963104"/>
                    <a:gd name="connsiteX0" fmla="*/ 291731 w 1197202"/>
                    <a:gd name="connsiteY0" fmla="*/ 0 h 3963104"/>
                    <a:gd name="connsiteX1" fmla="*/ 564605 w 1197202"/>
                    <a:gd name="connsiteY1" fmla="*/ 0 h 3963104"/>
                    <a:gd name="connsiteX2" fmla="*/ 824212 w 1197202"/>
                    <a:gd name="connsiteY2" fmla="*/ 259607 h 3963104"/>
                    <a:gd name="connsiteX3" fmla="*/ 865240 w 1197202"/>
                    <a:gd name="connsiteY3" fmla="*/ 2864055 h 3963104"/>
                    <a:gd name="connsiteX4" fmla="*/ 1153825 w 1197202"/>
                    <a:gd name="connsiteY4" fmla="*/ 3963104 h 3963104"/>
                    <a:gd name="connsiteX5" fmla="*/ 228 w 1197202"/>
                    <a:gd name="connsiteY5" fmla="*/ 2867951 h 3963104"/>
                    <a:gd name="connsiteX6" fmla="*/ 32124 w 1197202"/>
                    <a:gd name="connsiteY6" fmla="*/ 259607 h 3963104"/>
                    <a:gd name="connsiteX7" fmla="*/ 291731 w 1197202"/>
                    <a:gd name="connsiteY7" fmla="*/ 0 h 3963104"/>
                    <a:gd name="connsiteX0" fmla="*/ 291731 w 1197202"/>
                    <a:gd name="connsiteY0" fmla="*/ 0 h 3963104"/>
                    <a:gd name="connsiteX1" fmla="*/ 564605 w 1197202"/>
                    <a:gd name="connsiteY1" fmla="*/ 0 h 3963104"/>
                    <a:gd name="connsiteX2" fmla="*/ 824212 w 1197202"/>
                    <a:gd name="connsiteY2" fmla="*/ 259607 h 3963104"/>
                    <a:gd name="connsiteX3" fmla="*/ 865240 w 1197202"/>
                    <a:gd name="connsiteY3" fmla="*/ 2864055 h 3963104"/>
                    <a:gd name="connsiteX4" fmla="*/ 1153825 w 1197202"/>
                    <a:gd name="connsiteY4" fmla="*/ 3963104 h 3963104"/>
                    <a:gd name="connsiteX5" fmla="*/ 228 w 1197202"/>
                    <a:gd name="connsiteY5" fmla="*/ 2867951 h 3963104"/>
                    <a:gd name="connsiteX6" fmla="*/ 32124 w 1197202"/>
                    <a:gd name="connsiteY6" fmla="*/ 259607 h 3963104"/>
                    <a:gd name="connsiteX7" fmla="*/ 291731 w 1197202"/>
                    <a:gd name="connsiteY7" fmla="*/ 0 h 3963104"/>
                    <a:gd name="connsiteX0" fmla="*/ 291731 w 1197202"/>
                    <a:gd name="connsiteY0" fmla="*/ 0 h 3963104"/>
                    <a:gd name="connsiteX1" fmla="*/ 564605 w 1197202"/>
                    <a:gd name="connsiteY1" fmla="*/ 0 h 3963104"/>
                    <a:gd name="connsiteX2" fmla="*/ 824212 w 1197202"/>
                    <a:gd name="connsiteY2" fmla="*/ 259607 h 3963104"/>
                    <a:gd name="connsiteX3" fmla="*/ 865240 w 1197202"/>
                    <a:gd name="connsiteY3" fmla="*/ 2864055 h 3963104"/>
                    <a:gd name="connsiteX4" fmla="*/ 1153825 w 1197202"/>
                    <a:gd name="connsiteY4" fmla="*/ 3963104 h 3963104"/>
                    <a:gd name="connsiteX5" fmla="*/ 228 w 1197202"/>
                    <a:gd name="connsiteY5" fmla="*/ 2867951 h 3963104"/>
                    <a:gd name="connsiteX6" fmla="*/ 32124 w 1197202"/>
                    <a:gd name="connsiteY6" fmla="*/ 259607 h 3963104"/>
                    <a:gd name="connsiteX7" fmla="*/ 291731 w 1197202"/>
                    <a:gd name="connsiteY7" fmla="*/ 0 h 3963104"/>
                    <a:gd name="connsiteX0" fmla="*/ 291731 w 1197202"/>
                    <a:gd name="connsiteY0" fmla="*/ 0 h 3963104"/>
                    <a:gd name="connsiteX1" fmla="*/ 564605 w 1197202"/>
                    <a:gd name="connsiteY1" fmla="*/ 0 h 3963104"/>
                    <a:gd name="connsiteX2" fmla="*/ 824212 w 1197202"/>
                    <a:gd name="connsiteY2" fmla="*/ 259607 h 3963104"/>
                    <a:gd name="connsiteX3" fmla="*/ 865240 w 1197202"/>
                    <a:gd name="connsiteY3" fmla="*/ 2864055 h 3963104"/>
                    <a:gd name="connsiteX4" fmla="*/ 1153825 w 1197202"/>
                    <a:gd name="connsiteY4" fmla="*/ 3963104 h 3963104"/>
                    <a:gd name="connsiteX5" fmla="*/ 228 w 1197202"/>
                    <a:gd name="connsiteY5" fmla="*/ 2867951 h 3963104"/>
                    <a:gd name="connsiteX6" fmla="*/ 32124 w 1197202"/>
                    <a:gd name="connsiteY6" fmla="*/ 259607 h 3963104"/>
                    <a:gd name="connsiteX7" fmla="*/ 291731 w 1197202"/>
                    <a:gd name="connsiteY7" fmla="*/ 0 h 3963104"/>
                    <a:gd name="connsiteX0" fmla="*/ 291731 w 1195777"/>
                    <a:gd name="connsiteY0" fmla="*/ 0 h 3963104"/>
                    <a:gd name="connsiteX1" fmla="*/ 564605 w 1195777"/>
                    <a:gd name="connsiteY1" fmla="*/ 0 h 3963104"/>
                    <a:gd name="connsiteX2" fmla="*/ 824212 w 1195777"/>
                    <a:gd name="connsiteY2" fmla="*/ 259607 h 3963104"/>
                    <a:gd name="connsiteX3" fmla="*/ 843975 w 1195777"/>
                    <a:gd name="connsiteY3" fmla="*/ 2832157 h 3963104"/>
                    <a:gd name="connsiteX4" fmla="*/ 1153825 w 1195777"/>
                    <a:gd name="connsiteY4" fmla="*/ 3963104 h 3963104"/>
                    <a:gd name="connsiteX5" fmla="*/ 228 w 1195777"/>
                    <a:gd name="connsiteY5" fmla="*/ 2867951 h 3963104"/>
                    <a:gd name="connsiteX6" fmla="*/ 32124 w 1195777"/>
                    <a:gd name="connsiteY6" fmla="*/ 259607 h 3963104"/>
                    <a:gd name="connsiteX7" fmla="*/ 291731 w 1195777"/>
                    <a:gd name="connsiteY7" fmla="*/ 0 h 3963104"/>
                    <a:gd name="connsiteX0" fmla="*/ 291731 w 1194715"/>
                    <a:gd name="connsiteY0" fmla="*/ 0 h 3963104"/>
                    <a:gd name="connsiteX1" fmla="*/ 564605 w 1194715"/>
                    <a:gd name="connsiteY1" fmla="*/ 0 h 3963104"/>
                    <a:gd name="connsiteX2" fmla="*/ 824212 w 1194715"/>
                    <a:gd name="connsiteY2" fmla="*/ 259607 h 3963104"/>
                    <a:gd name="connsiteX3" fmla="*/ 827147 w 1194715"/>
                    <a:gd name="connsiteY3" fmla="*/ 2820937 h 3963104"/>
                    <a:gd name="connsiteX4" fmla="*/ 1153825 w 1194715"/>
                    <a:gd name="connsiteY4" fmla="*/ 3963104 h 3963104"/>
                    <a:gd name="connsiteX5" fmla="*/ 228 w 1194715"/>
                    <a:gd name="connsiteY5" fmla="*/ 2867951 h 3963104"/>
                    <a:gd name="connsiteX6" fmla="*/ 32124 w 1194715"/>
                    <a:gd name="connsiteY6" fmla="*/ 259607 h 3963104"/>
                    <a:gd name="connsiteX7" fmla="*/ 291731 w 1194715"/>
                    <a:gd name="connsiteY7" fmla="*/ 0 h 3963104"/>
                    <a:gd name="connsiteX0" fmla="*/ 291731 w 1194715"/>
                    <a:gd name="connsiteY0" fmla="*/ 0 h 3963104"/>
                    <a:gd name="connsiteX1" fmla="*/ 564605 w 1194715"/>
                    <a:gd name="connsiteY1" fmla="*/ 0 h 3963104"/>
                    <a:gd name="connsiteX2" fmla="*/ 824212 w 1194715"/>
                    <a:gd name="connsiteY2" fmla="*/ 259607 h 3963104"/>
                    <a:gd name="connsiteX3" fmla="*/ 827147 w 1194715"/>
                    <a:gd name="connsiteY3" fmla="*/ 2820937 h 3963104"/>
                    <a:gd name="connsiteX4" fmla="*/ 1153825 w 1194715"/>
                    <a:gd name="connsiteY4" fmla="*/ 3963104 h 3963104"/>
                    <a:gd name="connsiteX5" fmla="*/ 228 w 1194715"/>
                    <a:gd name="connsiteY5" fmla="*/ 2867951 h 3963104"/>
                    <a:gd name="connsiteX6" fmla="*/ 32124 w 1194715"/>
                    <a:gd name="connsiteY6" fmla="*/ 259607 h 3963104"/>
                    <a:gd name="connsiteX7" fmla="*/ 291731 w 1194715"/>
                    <a:gd name="connsiteY7" fmla="*/ 0 h 3963104"/>
                    <a:gd name="connsiteX0" fmla="*/ 291731 w 1194715"/>
                    <a:gd name="connsiteY0" fmla="*/ 0 h 3963104"/>
                    <a:gd name="connsiteX1" fmla="*/ 564605 w 1194715"/>
                    <a:gd name="connsiteY1" fmla="*/ 0 h 3963104"/>
                    <a:gd name="connsiteX2" fmla="*/ 824212 w 1194715"/>
                    <a:gd name="connsiteY2" fmla="*/ 259607 h 3963104"/>
                    <a:gd name="connsiteX3" fmla="*/ 827147 w 1194715"/>
                    <a:gd name="connsiteY3" fmla="*/ 2820937 h 3963104"/>
                    <a:gd name="connsiteX4" fmla="*/ 1153825 w 1194715"/>
                    <a:gd name="connsiteY4" fmla="*/ 3963104 h 3963104"/>
                    <a:gd name="connsiteX5" fmla="*/ 228 w 1194715"/>
                    <a:gd name="connsiteY5" fmla="*/ 2867951 h 3963104"/>
                    <a:gd name="connsiteX6" fmla="*/ 32124 w 1194715"/>
                    <a:gd name="connsiteY6" fmla="*/ 259607 h 3963104"/>
                    <a:gd name="connsiteX7" fmla="*/ 291731 w 1194715"/>
                    <a:gd name="connsiteY7" fmla="*/ 0 h 3963104"/>
                    <a:gd name="connsiteX0" fmla="*/ 291731 w 1194715"/>
                    <a:gd name="connsiteY0" fmla="*/ 0 h 3963104"/>
                    <a:gd name="connsiteX1" fmla="*/ 564605 w 1194715"/>
                    <a:gd name="connsiteY1" fmla="*/ 0 h 3963104"/>
                    <a:gd name="connsiteX2" fmla="*/ 824212 w 1194715"/>
                    <a:gd name="connsiteY2" fmla="*/ 259607 h 3963104"/>
                    <a:gd name="connsiteX3" fmla="*/ 827147 w 1194715"/>
                    <a:gd name="connsiteY3" fmla="*/ 2820937 h 3963104"/>
                    <a:gd name="connsiteX4" fmla="*/ 1153825 w 1194715"/>
                    <a:gd name="connsiteY4" fmla="*/ 3963104 h 3963104"/>
                    <a:gd name="connsiteX5" fmla="*/ 228 w 1194715"/>
                    <a:gd name="connsiteY5" fmla="*/ 2867951 h 3963104"/>
                    <a:gd name="connsiteX6" fmla="*/ 32124 w 1194715"/>
                    <a:gd name="connsiteY6" fmla="*/ 259607 h 3963104"/>
                    <a:gd name="connsiteX7" fmla="*/ 291731 w 1194715"/>
                    <a:gd name="connsiteY7" fmla="*/ 0 h 3963104"/>
                    <a:gd name="connsiteX0" fmla="*/ 291731 w 1194715"/>
                    <a:gd name="connsiteY0" fmla="*/ 0 h 3963104"/>
                    <a:gd name="connsiteX1" fmla="*/ 564605 w 1194715"/>
                    <a:gd name="connsiteY1" fmla="*/ 0 h 3963104"/>
                    <a:gd name="connsiteX2" fmla="*/ 824212 w 1194715"/>
                    <a:gd name="connsiteY2" fmla="*/ 259607 h 3963104"/>
                    <a:gd name="connsiteX3" fmla="*/ 827147 w 1194715"/>
                    <a:gd name="connsiteY3" fmla="*/ 2820937 h 3963104"/>
                    <a:gd name="connsiteX4" fmla="*/ 1153825 w 1194715"/>
                    <a:gd name="connsiteY4" fmla="*/ 3963104 h 3963104"/>
                    <a:gd name="connsiteX5" fmla="*/ 228 w 1194715"/>
                    <a:gd name="connsiteY5" fmla="*/ 2867951 h 3963104"/>
                    <a:gd name="connsiteX6" fmla="*/ 32124 w 1194715"/>
                    <a:gd name="connsiteY6" fmla="*/ 259607 h 3963104"/>
                    <a:gd name="connsiteX7" fmla="*/ 291731 w 1194715"/>
                    <a:gd name="connsiteY7" fmla="*/ 0 h 3963104"/>
                    <a:gd name="connsiteX0" fmla="*/ 291731 w 1193379"/>
                    <a:gd name="connsiteY0" fmla="*/ 0 h 3963104"/>
                    <a:gd name="connsiteX1" fmla="*/ 564605 w 1193379"/>
                    <a:gd name="connsiteY1" fmla="*/ 0 h 3963104"/>
                    <a:gd name="connsiteX2" fmla="*/ 824212 w 1193379"/>
                    <a:gd name="connsiteY2" fmla="*/ 259607 h 3963104"/>
                    <a:gd name="connsiteX3" fmla="*/ 804710 w 1193379"/>
                    <a:gd name="connsiteY3" fmla="*/ 2820937 h 3963104"/>
                    <a:gd name="connsiteX4" fmla="*/ 1153825 w 1193379"/>
                    <a:gd name="connsiteY4" fmla="*/ 3963104 h 3963104"/>
                    <a:gd name="connsiteX5" fmla="*/ 228 w 1193379"/>
                    <a:gd name="connsiteY5" fmla="*/ 2867951 h 3963104"/>
                    <a:gd name="connsiteX6" fmla="*/ 32124 w 1193379"/>
                    <a:gd name="connsiteY6" fmla="*/ 259607 h 3963104"/>
                    <a:gd name="connsiteX7" fmla="*/ 291731 w 1193379"/>
                    <a:gd name="connsiteY7" fmla="*/ 0 h 3963104"/>
                    <a:gd name="connsiteX0" fmla="*/ 291731 w 1193379"/>
                    <a:gd name="connsiteY0" fmla="*/ 0 h 3963104"/>
                    <a:gd name="connsiteX1" fmla="*/ 564605 w 1193379"/>
                    <a:gd name="connsiteY1" fmla="*/ 0 h 3963104"/>
                    <a:gd name="connsiteX2" fmla="*/ 824212 w 1193379"/>
                    <a:gd name="connsiteY2" fmla="*/ 259607 h 3963104"/>
                    <a:gd name="connsiteX3" fmla="*/ 804710 w 1193379"/>
                    <a:gd name="connsiteY3" fmla="*/ 2820937 h 3963104"/>
                    <a:gd name="connsiteX4" fmla="*/ 1153825 w 1193379"/>
                    <a:gd name="connsiteY4" fmla="*/ 3963104 h 3963104"/>
                    <a:gd name="connsiteX5" fmla="*/ 228 w 1193379"/>
                    <a:gd name="connsiteY5" fmla="*/ 2867951 h 3963104"/>
                    <a:gd name="connsiteX6" fmla="*/ 32124 w 1193379"/>
                    <a:gd name="connsiteY6" fmla="*/ 259607 h 3963104"/>
                    <a:gd name="connsiteX7" fmla="*/ 291731 w 1193379"/>
                    <a:gd name="connsiteY7" fmla="*/ 0 h 3963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93379" h="3963104">
                      <a:moveTo>
                        <a:pt x="291731" y="0"/>
                      </a:moveTo>
                      <a:lnTo>
                        <a:pt x="564605" y="0"/>
                      </a:lnTo>
                      <a:cubicBezTo>
                        <a:pt x="707982" y="0"/>
                        <a:pt x="824212" y="116230"/>
                        <a:pt x="824212" y="259607"/>
                      </a:cubicBezTo>
                      <a:cubicBezTo>
                        <a:pt x="812311" y="1450613"/>
                        <a:pt x="789639" y="1742312"/>
                        <a:pt x="804710" y="2820937"/>
                      </a:cubicBezTo>
                      <a:cubicBezTo>
                        <a:pt x="785221" y="3416922"/>
                        <a:pt x="1344067" y="3958911"/>
                        <a:pt x="1153825" y="3963104"/>
                      </a:cubicBezTo>
                      <a:cubicBezTo>
                        <a:pt x="691323" y="3853235"/>
                        <a:pt x="5536" y="3498816"/>
                        <a:pt x="228" y="2867951"/>
                      </a:cubicBezTo>
                      <a:cubicBezTo>
                        <a:pt x="-3316" y="1920531"/>
                        <a:pt x="35668" y="1207027"/>
                        <a:pt x="32124" y="259607"/>
                      </a:cubicBezTo>
                      <a:cubicBezTo>
                        <a:pt x="32124" y="116230"/>
                        <a:pt x="148354" y="0"/>
                        <a:pt x="2917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29" name="Round Same Side Corner Rectangle 6">
                  <a:extLst>
                    <a:ext uri="{FF2B5EF4-FFF2-40B4-BE49-F238E27FC236}">
                      <a16:creationId xmlns:a16="http://schemas.microsoft.com/office/drawing/2014/main" xmlns="" id="{F4EA4F41-2873-4296-B8FE-8222F3722D5F}"/>
                    </a:ext>
                  </a:extLst>
                </p:cNvPr>
                <p:cNvSpPr/>
                <p:nvPr/>
              </p:nvSpPr>
              <p:spPr>
                <a:xfrm rot="10800000">
                  <a:off x="3313887" y="2197644"/>
                  <a:ext cx="970080" cy="3202984"/>
                </a:xfrm>
                <a:custGeom>
                  <a:avLst/>
                  <a:gdLst>
                    <a:gd name="connsiteX0" fmla="*/ 387196 w 792088"/>
                    <a:gd name="connsiteY0" fmla="*/ 0 h 2736304"/>
                    <a:gd name="connsiteX1" fmla="*/ 404892 w 792088"/>
                    <a:gd name="connsiteY1" fmla="*/ 0 h 2736304"/>
                    <a:gd name="connsiteX2" fmla="*/ 792088 w 792088"/>
                    <a:gd name="connsiteY2" fmla="*/ 387196 h 2736304"/>
                    <a:gd name="connsiteX3" fmla="*/ 792088 w 792088"/>
                    <a:gd name="connsiteY3" fmla="*/ 2736304 h 2736304"/>
                    <a:gd name="connsiteX4" fmla="*/ 792088 w 792088"/>
                    <a:gd name="connsiteY4" fmla="*/ 2736304 h 2736304"/>
                    <a:gd name="connsiteX5" fmla="*/ 0 w 792088"/>
                    <a:gd name="connsiteY5" fmla="*/ 2736304 h 2736304"/>
                    <a:gd name="connsiteX6" fmla="*/ 0 w 792088"/>
                    <a:gd name="connsiteY6" fmla="*/ 2736304 h 2736304"/>
                    <a:gd name="connsiteX7" fmla="*/ 0 w 792088"/>
                    <a:gd name="connsiteY7" fmla="*/ 387196 h 2736304"/>
                    <a:gd name="connsiteX8" fmla="*/ 387196 w 792088"/>
                    <a:gd name="connsiteY8" fmla="*/ 0 h 2736304"/>
                    <a:gd name="connsiteX0" fmla="*/ 397829 w 792088"/>
                    <a:gd name="connsiteY0" fmla="*/ 0 h 3236034"/>
                    <a:gd name="connsiteX1" fmla="*/ 404892 w 792088"/>
                    <a:gd name="connsiteY1" fmla="*/ 499730 h 3236034"/>
                    <a:gd name="connsiteX2" fmla="*/ 792088 w 792088"/>
                    <a:gd name="connsiteY2" fmla="*/ 886926 h 3236034"/>
                    <a:gd name="connsiteX3" fmla="*/ 792088 w 792088"/>
                    <a:gd name="connsiteY3" fmla="*/ 3236034 h 3236034"/>
                    <a:gd name="connsiteX4" fmla="*/ 792088 w 792088"/>
                    <a:gd name="connsiteY4" fmla="*/ 3236034 h 3236034"/>
                    <a:gd name="connsiteX5" fmla="*/ 0 w 792088"/>
                    <a:gd name="connsiteY5" fmla="*/ 3236034 h 3236034"/>
                    <a:gd name="connsiteX6" fmla="*/ 0 w 792088"/>
                    <a:gd name="connsiteY6" fmla="*/ 3236034 h 3236034"/>
                    <a:gd name="connsiteX7" fmla="*/ 0 w 792088"/>
                    <a:gd name="connsiteY7" fmla="*/ 886926 h 3236034"/>
                    <a:gd name="connsiteX8" fmla="*/ 397829 w 792088"/>
                    <a:gd name="connsiteY8" fmla="*/ 0 h 3236034"/>
                    <a:gd name="connsiteX0" fmla="*/ 397829 w 792088"/>
                    <a:gd name="connsiteY0" fmla="*/ 0 h 3236034"/>
                    <a:gd name="connsiteX1" fmla="*/ 404892 w 792088"/>
                    <a:gd name="connsiteY1" fmla="*/ 499730 h 3236034"/>
                    <a:gd name="connsiteX2" fmla="*/ 792088 w 792088"/>
                    <a:gd name="connsiteY2" fmla="*/ 886926 h 3236034"/>
                    <a:gd name="connsiteX3" fmla="*/ 792088 w 792088"/>
                    <a:gd name="connsiteY3" fmla="*/ 3236034 h 3236034"/>
                    <a:gd name="connsiteX4" fmla="*/ 792088 w 792088"/>
                    <a:gd name="connsiteY4" fmla="*/ 3236034 h 3236034"/>
                    <a:gd name="connsiteX5" fmla="*/ 0 w 792088"/>
                    <a:gd name="connsiteY5" fmla="*/ 3236034 h 3236034"/>
                    <a:gd name="connsiteX6" fmla="*/ 0 w 792088"/>
                    <a:gd name="connsiteY6" fmla="*/ 3236034 h 3236034"/>
                    <a:gd name="connsiteX7" fmla="*/ 0 w 792088"/>
                    <a:gd name="connsiteY7" fmla="*/ 886926 h 3236034"/>
                    <a:gd name="connsiteX8" fmla="*/ 397829 w 792088"/>
                    <a:gd name="connsiteY8" fmla="*/ 0 h 3236034"/>
                    <a:gd name="connsiteX0" fmla="*/ 397829 w 898729"/>
                    <a:gd name="connsiteY0" fmla="*/ 0 h 3236034"/>
                    <a:gd name="connsiteX1" fmla="*/ 755766 w 898729"/>
                    <a:gd name="connsiteY1" fmla="*/ 202018 h 3236034"/>
                    <a:gd name="connsiteX2" fmla="*/ 792088 w 898729"/>
                    <a:gd name="connsiteY2" fmla="*/ 886926 h 3236034"/>
                    <a:gd name="connsiteX3" fmla="*/ 792088 w 898729"/>
                    <a:gd name="connsiteY3" fmla="*/ 3236034 h 3236034"/>
                    <a:gd name="connsiteX4" fmla="*/ 792088 w 898729"/>
                    <a:gd name="connsiteY4" fmla="*/ 3236034 h 3236034"/>
                    <a:gd name="connsiteX5" fmla="*/ 0 w 898729"/>
                    <a:gd name="connsiteY5" fmla="*/ 3236034 h 3236034"/>
                    <a:gd name="connsiteX6" fmla="*/ 0 w 898729"/>
                    <a:gd name="connsiteY6" fmla="*/ 3236034 h 3236034"/>
                    <a:gd name="connsiteX7" fmla="*/ 0 w 898729"/>
                    <a:gd name="connsiteY7" fmla="*/ 886926 h 3236034"/>
                    <a:gd name="connsiteX8" fmla="*/ 397829 w 898729"/>
                    <a:gd name="connsiteY8" fmla="*/ 0 h 3236034"/>
                    <a:gd name="connsiteX0" fmla="*/ 397829 w 901981"/>
                    <a:gd name="connsiteY0" fmla="*/ 0 h 3236034"/>
                    <a:gd name="connsiteX1" fmla="*/ 755766 w 901981"/>
                    <a:gd name="connsiteY1" fmla="*/ 202018 h 3236034"/>
                    <a:gd name="connsiteX2" fmla="*/ 802721 w 901981"/>
                    <a:gd name="connsiteY2" fmla="*/ 1099577 h 3236034"/>
                    <a:gd name="connsiteX3" fmla="*/ 792088 w 901981"/>
                    <a:gd name="connsiteY3" fmla="*/ 3236034 h 3236034"/>
                    <a:gd name="connsiteX4" fmla="*/ 792088 w 901981"/>
                    <a:gd name="connsiteY4" fmla="*/ 3236034 h 3236034"/>
                    <a:gd name="connsiteX5" fmla="*/ 0 w 901981"/>
                    <a:gd name="connsiteY5" fmla="*/ 3236034 h 3236034"/>
                    <a:gd name="connsiteX6" fmla="*/ 0 w 901981"/>
                    <a:gd name="connsiteY6" fmla="*/ 3236034 h 3236034"/>
                    <a:gd name="connsiteX7" fmla="*/ 0 w 901981"/>
                    <a:gd name="connsiteY7" fmla="*/ 886926 h 3236034"/>
                    <a:gd name="connsiteX8" fmla="*/ 397829 w 901981"/>
                    <a:gd name="connsiteY8" fmla="*/ 0 h 3236034"/>
                    <a:gd name="connsiteX0" fmla="*/ 397829 w 951558"/>
                    <a:gd name="connsiteY0" fmla="*/ 0 h 3236034"/>
                    <a:gd name="connsiteX1" fmla="*/ 755766 w 951558"/>
                    <a:gd name="connsiteY1" fmla="*/ 202018 h 3236034"/>
                    <a:gd name="connsiteX2" fmla="*/ 802721 w 951558"/>
                    <a:gd name="connsiteY2" fmla="*/ 1099577 h 3236034"/>
                    <a:gd name="connsiteX3" fmla="*/ 792088 w 951558"/>
                    <a:gd name="connsiteY3" fmla="*/ 3236034 h 3236034"/>
                    <a:gd name="connsiteX4" fmla="*/ 792088 w 951558"/>
                    <a:gd name="connsiteY4" fmla="*/ 3236034 h 3236034"/>
                    <a:gd name="connsiteX5" fmla="*/ 0 w 951558"/>
                    <a:gd name="connsiteY5" fmla="*/ 3236034 h 3236034"/>
                    <a:gd name="connsiteX6" fmla="*/ 0 w 951558"/>
                    <a:gd name="connsiteY6" fmla="*/ 3236034 h 3236034"/>
                    <a:gd name="connsiteX7" fmla="*/ 0 w 951558"/>
                    <a:gd name="connsiteY7" fmla="*/ 886926 h 3236034"/>
                    <a:gd name="connsiteX8" fmla="*/ 397829 w 951558"/>
                    <a:gd name="connsiteY8" fmla="*/ 0 h 3236034"/>
                    <a:gd name="connsiteX0" fmla="*/ 397829 w 1016715"/>
                    <a:gd name="connsiteY0" fmla="*/ 0 h 3236034"/>
                    <a:gd name="connsiteX1" fmla="*/ 862091 w 1016715"/>
                    <a:gd name="connsiteY1" fmla="*/ 191385 h 3236034"/>
                    <a:gd name="connsiteX2" fmla="*/ 802721 w 1016715"/>
                    <a:gd name="connsiteY2" fmla="*/ 1099577 h 3236034"/>
                    <a:gd name="connsiteX3" fmla="*/ 792088 w 1016715"/>
                    <a:gd name="connsiteY3" fmla="*/ 3236034 h 3236034"/>
                    <a:gd name="connsiteX4" fmla="*/ 792088 w 1016715"/>
                    <a:gd name="connsiteY4" fmla="*/ 3236034 h 3236034"/>
                    <a:gd name="connsiteX5" fmla="*/ 0 w 1016715"/>
                    <a:gd name="connsiteY5" fmla="*/ 3236034 h 3236034"/>
                    <a:gd name="connsiteX6" fmla="*/ 0 w 1016715"/>
                    <a:gd name="connsiteY6" fmla="*/ 3236034 h 3236034"/>
                    <a:gd name="connsiteX7" fmla="*/ 0 w 1016715"/>
                    <a:gd name="connsiteY7" fmla="*/ 886926 h 3236034"/>
                    <a:gd name="connsiteX8" fmla="*/ 397829 w 1016715"/>
                    <a:gd name="connsiteY8" fmla="*/ 0 h 3236034"/>
                    <a:gd name="connsiteX0" fmla="*/ 397829 w 1016715"/>
                    <a:gd name="connsiteY0" fmla="*/ 0 h 3236034"/>
                    <a:gd name="connsiteX1" fmla="*/ 862091 w 1016715"/>
                    <a:gd name="connsiteY1" fmla="*/ 191385 h 3236034"/>
                    <a:gd name="connsiteX2" fmla="*/ 802721 w 1016715"/>
                    <a:gd name="connsiteY2" fmla="*/ 1099577 h 3236034"/>
                    <a:gd name="connsiteX3" fmla="*/ 792088 w 1016715"/>
                    <a:gd name="connsiteY3" fmla="*/ 3236034 h 3236034"/>
                    <a:gd name="connsiteX4" fmla="*/ 792088 w 1016715"/>
                    <a:gd name="connsiteY4" fmla="*/ 3236034 h 3236034"/>
                    <a:gd name="connsiteX5" fmla="*/ 0 w 1016715"/>
                    <a:gd name="connsiteY5" fmla="*/ 3236034 h 3236034"/>
                    <a:gd name="connsiteX6" fmla="*/ 0 w 1016715"/>
                    <a:gd name="connsiteY6" fmla="*/ 3236034 h 3236034"/>
                    <a:gd name="connsiteX7" fmla="*/ 0 w 1016715"/>
                    <a:gd name="connsiteY7" fmla="*/ 886926 h 3236034"/>
                    <a:gd name="connsiteX8" fmla="*/ 397829 w 1016715"/>
                    <a:gd name="connsiteY8" fmla="*/ 0 h 3236034"/>
                    <a:gd name="connsiteX0" fmla="*/ 397829 w 802721"/>
                    <a:gd name="connsiteY0" fmla="*/ 0 h 3236034"/>
                    <a:gd name="connsiteX1" fmla="*/ 802721 w 802721"/>
                    <a:gd name="connsiteY1" fmla="*/ 1099577 h 3236034"/>
                    <a:gd name="connsiteX2" fmla="*/ 792088 w 802721"/>
                    <a:gd name="connsiteY2" fmla="*/ 3236034 h 3236034"/>
                    <a:gd name="connsiteX3" fmla="*/ 792088 w 802721"/>
                    <a:gd name="connsiteY3" fmla="*/ 3236034 h 3236034"/>
                    <a:gd name="connsiteX4" fmla="*/ 0 w 802721"/>
                    <a:gd name="connsiteY4" fmla="*/ 3236034 h 3236034"/>
                    <a:gd name="connsiteX5" fmla="*/ 0 w 802721"/>
                    <a:gd name="connsiteY5" fmla="*/ 3236034 h 3236034"/>
                    <a:gd name="connsiteX6" fmla="*/ 0 w 802721"/>
                    <a:gd name="connsiteY6" fmla="*/ 886926 h 3236034"/>
                    <a:gd name="connsiteX7" fmla="*/ 397829 w 802721"/>
                    <a:gd name="connsiteY7" fmla="*/ 0 h 3236034"/>
                    <a:gd name="connsiteX0" fmla="*/ 397829 w 1062933"/>
                    <a:gd name="connsiteY0" fmla="*/ 0 h 3236034"/>
                    <a:gd name="connsiteX1" fmla="*/ 802721 w 1062933"/>
                    <a:gd name="connsiteY1" fmla="*/ 1099577 h 3236034"/>
                    <a:gd name="connsiteX2" fmla="*/ 792088 w 1062933"/>
                    <a:gd name="connsiteY2" fmla="*/ 3236034 h 3236034"/>
                    <a:gd name="connsiteX3" fmla="*/ 792088 w 1062933"/>
                    <a:gd name="connsiteY3" fmla="*/ 3236034 h 3236034"/>
                    <a:gd name="connsiteX4" fmla="*/ 0 w 1062933"/>
                    <a:gd name="connsiteY4" fmla="*/ 3236034 h 3236034"/>
                    <a:gd name="connsiteX5" fmla="*/ 0 w 1062933"/>
                    <a:gd name="connsiteY5" fmla="*/ 3236034 h 3236034"/>
                    <a:gd name="connsiteX6" fmla="*/ 0 w 1062933"/>
                    <a:gd name="connsiteY6" fmla="*/ 886926 h 3236034"/>
                    <a:gd name="connsiteX7" fmla="*/ 397829 w 1062933"/>
                    <a:gd name="connsiteY7" fmla="*/ 0 h 3236034"/>
                    <a:gd name="connsiteX0" fmla="*/ 397829 w 1062933"/>
                    <a:gd name="connsiteY0" fmla="*/ 0 h 3236034"/>
                    <a:gd name="connsiteX1" fmla="*/ 802721 w 1062933"/>
                    <a:gd name="connsiteY1" fmla="*/ 1099577 h 3236034"/>
                    <a:gd name="connsiteX2" fmla="*/ 792088 w 1062933"/>
                    <a:gd name="connsiteY2" fmla="*/ 3236034 h 3236034"/>
                    <a:gd name="connsiteX3" fmla="*/ 792088 w 1062933"/>
                    <a:gd name="connsiteY3" fmla="*/ 3236034 h 3236034"/>
                    <a:gd name="connsiteX4" fmla="*/ 0 w 1062933"/>
                    <a:gd name="connsiteY4" fmla="*/ 3236034 h 3236034"/>
                    <a:gd name="connsiteX5" fmla="*/ 0 w 1062933"/>
                    <a:gd name="connsiteY5" fmla="*/ 3236034 h 3236034"/>
                    <a:gd name="connsiteX6" fmla="*/ 0 w 1062933"/>
                    <a:gd name="connsiteY6" fmla="*/ 886926 h 3236034"/>
                    <a:gd name="connsiteX7" fmla="*/ 397829 w 1062933"/>
                    <a:gd name="connsiteY7" fmla="*/ 0 h 3236034"/>
                    <a:gd name="connsiteX0" fmla="*/ 397829 w 1062933"/>
                    <a:gd name="connsiteY0" fmla="*/ 0 h 3236034"/>
                    <a:gd name="connsiteX1" fmla="*/ 802721 w 1062933"/>
                    <a:gd name="connsiteY1" fmla="*/ 1099577 h 3236034"/>
                    <a:gd name="connsiteX2" fmla="*/ 792088 w 1062933"/>
                    <a:gd name="connsiteY2" fmla="*/ 3236034 h 3236034"/>
                    <a:gd name="connsiteX3" fmla="*/ 792088 w 1062933"/>
                    <a:gd name="connsiteY3" fmla="*/ 3236034 h 3236034"/>
                    <a:gd name="connsiteX4" fmla="*/ 0 w 1062933"/>
                    <a:gd name="connsiteY4" fmla="*/ 3236034 h 3236034"/>
                    <a:gd name="connsiteX5" fmla="*/ 0 w 1062933"/>
                    <a:gd name="connsiteY5" fmla="*/ 3236034 h 3236034"/>
                    <a:gd name="connsiteX6" fmla="*/ 0 w 1062933"/>
                    <a:gd name="connsiteY6" fmla="*/ 886926 h 3236034"/>
                    <a:gd name="connsiteX7" fmla="*/ 397829 w 1062933"/>
                    <a:gd name="connsiteY7" fmla="*/ 0 h 3236034"/>
                    <a:gd name="connsiteX0" fmla="*/ 397829 w 1117407"/>
                    <a:gd name="connsiteY0" fmla="*/ 0 h 3236034"/>
                    <a:gd name="connsiteX1" fmla="*/ 802721 w 1117407"/>
                    <a:gd name="connsiteY1" fmla="*/ 1099577 h 3236034"/>
                    <a:gd name="connsiteX2" fmla="*/ 792088 w 1117407"/>
                    <a:gd name="connsiteY2" fmla="*/ 3236034 h 3236034"/>
                    <a:gd name="connsiteX3" fmla="*/ 792088 w 1117407"/>
                    <a:gd name="connsiteY3" fmla="*/ 3236034 h 3236034"/>
                    <a:gd name="connsiteX4" fmla="*/ 0 w 1117407"/>
                    <a:gd name="connsiteY4" fmla="*/ 3236034 h 3236034"/>
                    <a:gd name="connsiteX5" fmla="*/ 0 w 1117407"/>
                    <a:gd name="connsiteY5" fmla="*/ 3236034 h 3236034"/>
                    <a:gd name="connsiteX6" fmla="*/ 0 w 1117407"/>
                    <a:gd name="connsiteY6" fmla="*/ 886926 h 3236034"/>
                    <a:gd name="connsiteX7" fmla="*/ 397829 w 1117407"/>
                    <a:gd name="connsiteY7" fmla="*/ 0 h 3236034"/>
                    <a:gd name="connsiteX0" fmla="*/ 397829 w 1125562"/>
                    <a:gd name="connsiteY0" fmla="*/ 0 h 3236034"/>
                    <a:gd name="connsiteX1" fmla="*/ 813354 w 1125562"/>
                    <a:gd name="connsiteY1" fmla="*/ 1344126 h 3236034"/>
                    <a:gd name="connsiteX2" fmla="*/ 792088 w 1125562"/>
                    <a:gd name="connsiteY2" fmla="*/ 3236034 h 3236034"/>
                    <a:gd name="connsiteX3" fmla="*/ 792088 w 1125562"/>
                    <a:gd name="connsiteY3" fmla="*/ 3236034 h 3236034"/>
                    <a:gd name="connsiteX4" fmla="*/ 0 w 1125562"/>
                    <a:gd name="connsiteY4" fmla="*/ 3236034 h 3236034"/>
                    <a:gd name="connsiteX5" fmla="*/ 0 w 1125562"/>
                    <a:gd name="connsiteY5" fmla="*/ 3236034 h 3236034"/>
                    <a:gd name="connsiteX6" fmla="*/ 0 w 1125562"/>
                    <a:gd name="connsiteY6" fmla="*/ 886926 h 3236034"/>
                    <a:gd name="connsiteX7" fmla="*/ 397829 w 1125562"/>
                    <a:gd name="connsiteY7" fmla="*/ 0 h 3236034"/>
                    <a:gd name="connsiteX0" fmla="*/ 397829 w 1109289"/>
                    <a:gd name="connsiteY0" fmla="*/ 0 h 3236034"/>
                    <a:gd name="connsiteX1" fmla="*/ 792089 w 1109289"/>
                    <a:gd name="connsiteY1" fmla="*/ 1312228 h 3236034"/>
                    <a:gd name="connsiteX2" fmla="*/ 792088 w 1109289"/>
                    <a:gd name="connsiteY2" fmla="*/ 3236034 h 3236034"/>
                    <a:gd name="connsiteX3" fmla="*/ 792088 w 1109289"/>
                    <a:gd name="connsiteY3" fmla="*/ 3236034 h 3236034"/>
                    <a:gd name="connsiteX4" fmla="*/ 0 w 1109289"/>
                    <a:gd name="connsiteY4" fmla="*/ 3236034 h 3236034"/>
                    <a:gd name="connsiteX5" fmla="*/ 0 w 1109289"/>
                    <a:gd name="connsiteY5" fmla="*/ 3236034 h 3236034"/>
                    <a:gd name="connsiteX6" fmla="*/ 0 w 1109289"/>
                    <a:gd name="connsiteY6" fmla="*/ 886926 h 3236034"/>
                    <a:gd name="connsiteX7" fmla="*/ 397829 w 1109289"/>
                    <a:gd name="connsiteY7" fmla="*/ 0 h 3236034"/>
                    <a:gd name="connsiteX0" fmla="*/ 397829 w 1076274"/>
                    <a:gd name="connsiteY0" fmla="*/ 0 h 3236034"/>
                    <a:gd name="connsiteX1" fmla="*/ 792089 w 1076274"/>
                    <a:gd name="connsiteY1" fmla="*/ 1312228 h 3236034"/>
                    <a:gd name="connsiteX2" fmla="*/ 792088 w 1076274"/>
                    <a:gd name="connsiteY2" fmla="*/ 3236034 h 3236034"/>
                    <a:gd name="connsiteX3" fmla="*/ 792088 w 1076274"/>
                    <a:gd name="connsiteY3" fmla="*/ 3236034 h 3236034"/>
                    <a:gd name="connsiteX4" fmla="*/ 0 w 1076274"/>
                    <a:gd name="connsiteY4" fmla="*/ 3236034 h 3236034"/>
                    <a:gd name="connsiteX5" fmla="*/ 0 w 1076274"/>
                    <a:gd name="connsiteY5" fmla="*/ 3236034 h 3236034"/>
                    <a:gd name="connsiteX6" fmla="*/ 0 w 1076274"/>
                    <a:gd name="connsiteY6" fmla="*/ 886926 h 3236034"/>
                    <a:gd name="connsiteX7" fmla="*/ 397829 w 1076274"/>
                    <a:gd name="connsiteY7" fmla="*/ 0 h 3236034"/>
                    <a:gd name="connsiteX0" fmla="*/ 397829 w 1117363"/>
                    <a:gd name="connsiteY0" fmla="*/ 0 h 3236034"/>
                    <a:gd name="connsiteX1" fmla="*/ 845252 w 1117363"/>
                    <a:gd name="connsiteY1" fmla="*/ 1227168 h 3236034"/>
                    <a:gd name="connsiteX2" fmla="*/ 792088 w 1117363"/>
                    <a:gd name="connsiteY2" fmla="*/ 3236034 h 3236034"/>
                    <a:gd name="connsiteX3" fmla="*/ 792088 w 1117363"/>
                    <a:gd name="connsiteY3" fmla="*/ 3236034 h 3236034"/>
                    <a:gd name="connsiteX4" fmla="*/ 0 w 1117363"/>
                    <a:gd name="connsiteY4" fmla="*/ 3236034 h 3236034"/>
                    <a:gd name="connsiteX5" fmla="*/ 0 w 1117363"/>
                    <a:gd name="connsiteY5" fmla="*/ 3236034 h 3236034"/>
                    <a:gd name="connsiteX6" fmla="*/ 0 w 1117363"/>
                    <a:gd name="connsiteY6" fmla="*/ 886926 h 3236034"/>
                    <a:gd name="connsiteX7" fmla="*/ 397829 w 1117363"/>
                    <a:gd name="connsiteY7" fmla="*/ 0 h 3236034"/>
                    <a:gd name="connsiteX0" fmla="*/ 397829 w 1117363"/>
                    <a:gd name="connsiteY0" fmla="*/ 0 h 3236034"/>
                    <a:gd name="connsiteX1" fmla="*/ 845252 w 1117363"/>
                    <a:gd name="connsiteY1" fmla="*/ 1227168 h 3236034"/>
                    <a:gd name="connsiteX2" fmla="*/ 792088 w 1117363"/>
                    <a:gd name="connsiteY2" fmla="*/ 3236034 h 3236034"/>
                    <a:gd name="connsiteX3" fmla="*/ 792088 w 1117363"/>
                    <a:gd name="connsiteY3" fmla="*/ 3236034 h 3236034"/>
                    <a:gd name="connsiteX4" fmla="*/ 0 w 1117363"/>
                    <a:gd name="connsiteY4" fmla="*/ 3236034 h 3236034"/>
                    <a:gd name="connsiteX5" fmla="*/ 0 w 1117363"/>
                    <a:gd name="connsiteY5" fmla="*/ 3236034 h 3236034"/>
                    <a:gd name="connsiteX6" fmla="*/ 0 w 1117363"/>
                    <a:gd name="connsiteY6" fmla="*/ 886926 h 3236034"/>
                    <a:gd name="connsiteX7" fmla="*/ 397829 w 1117363"/>
                    <a:gd name="connsiteY7" fmla="*/ 0 h 3236034"/>
                    <a:gd name="connsiteX0" fmla="*/ 397829 w 1117363"/>
                    <a:gd name="connsiteY0" fmla="*/ 0 h 3236034"/>
                    <a:gd name="connsiteX1" fmla="*/ 845252 w 1117363"/>
                    <a:gd name="connsiteY1" fmla="*/ 1227168 h 3236034"/>
                    <a:gd name="connsiteX2" fmla="*/ 792088 w 1117363"/>
                    <a:gd name="connsiteY2" fmla="*/ 3236034 h 3236034"/>
                    <a:gd name="connsiteX3" fmla="*/ 792088 w 1117363"/>
                    <a:gd name="connsiteY3" fmla="*/ 3236034 h 3236034"/>
                    <a:gd name="connsiteX4" fmla="*/ 0 w 1117363"/>
                    <a:gd name="connsiteY4" fmla="*/ 3236034 h 3236034"/>
                    <a:gd name="connsiteX5" fmla="*/ 0 w 1117363"/>
                    <a:gd name="connsiteY5" fmla="*/ 3236034 h 3236034"/>
                    <a:gd name="connsiteX6" fmla="*/ 0 w 1117363"/>
                    <a:gd name="connsiteY6" fmla="*/ 886926 h 3236034"/>
                    <a:gd name="connsiteX7" fmla="*/ 397829 w 1117363"/>
                    <a:gd name="connsiteY7" fmla="*/ 0 h 3236034"/>
                    <a:gd name="connsiteX0" fmla="*/ 397829 w 1117363"/>
                    <a:gd name="connsiteY0" fmla="*/ 0 h 3236034"/>
                    <a:gd name="connsiteX1" fmla="*/ 845252 w 1117363"/>
                    <a:gd name="connsiteY1" fmla="*/ 1227168 h 3236034"/>
                    <a:gd name="connsiteX2" fmla="*/ 792088 w 1117363"/>
                    <a:gd name="connsiteY2" fmla="*/ 3236034 h 3236034"/>
                    <a:gd name="connsiteX3" fmla="*/ 792088 w 1117363"/>
                    <a:gd name="connsiteY3" fmla="*/ 3236034 h 3236034"/>
                    <a:gd name="connsiteX4" fmla="*/ 0 w 1117363"/>
                    <a:gd name="connsiteY4" fmla="*/ 3236034 h 3236034"/>
                    <a:gd name="connsiteX5" fmla="*/ 0 w 1117363"/>
                    <a:gd name="connsiteY5" fmla="*/ 3236034 h 3236034"/>
                    <a:gd name="connsiteX6" fmla="*/ 0 w 1117363"/>
                    <a:gd name="connsiteY6" fmla="*/ 886926 h 3236034"/>
                    <a:gd name="connsiteX7" fmla="*/ 397829 w 1117363"/>
                    <a:gd name="connsiteY7" fmla="*/ 0 h 3236034"/>
                    <a:gd name="connsiteX0" fmla="*/ 397829 w 1117363"/>
                    <a:gd name="connsiteY0" fmla="*/ 0 h 3236034"/>
                    <a:gd name="connsiteX1" fmla="*/ 845252 w 1117363"/>
                    <a:gd name="connsiteY1" fmla="*/ 1227168 h 3236034"/>
                    <a:gd name="connsiteX2" fmla="*/ 792088 w 1117363"/>
                    <a:gd name="connsiteY2" fmla="*/ 3236034 h 3236034"/>
                    <a:gd name="connsiteX3" fmla="*/ 792088 w 1117363"/>
                    <a:gd name="connsiteY3" fmla="*/ 3236034 h 3236034"/>
                    <a:gd name="connsiteX4" fmla="*/ 0 w 1117363"/>
                    <a:gd name="connsiteY4" fmla="*/ 3236034 h 3236034"/>
                    <a:gd name="connsiteX5" fmla="*/ 0 w 1117363"/>
                    <a:gd name="connsiteY5" fmla="*/ 3236034 h 3236034"/>
                    <a:gd name="connsiteX6" fmla="*/ 0 w 1117363"/>
                    <a:gd name="connsiteY6" fmla="*/ 886926 h 3236034"/>
                    <a:gd name="connsiteX7" fmla="*/ 397829 w 1117363"/>
                    <a:gd name="connsiteY7" fmla="*/ 0 h 3236034"/>
                    <a:gd name="connsiteX0" fmla="*/ 397829 w 1184929"/>
                    <a:gd name="connsiteY0" fmla="*/ 0 h 3236034"/>
                    <a:gd name="connsiteX1" fmla="*/ 930312 w 1184929"/>
                    <a:gd name="connsiteY1" fmla="*/ 1142108 h 3236034"/>
                    <a:gd name="connsiteX2" fmla="*/ 792088 w 1184929"/>
                    <a:gd name="connsiteY2" fmla="*/ 3236034 h 3236034"/>
                    <a:gd name="connsiteX3" fmla="*/ 792088 w 1184929"/>
                    <a:gd name="connsiteY3" fmla="*/ 3236034 h 3236034"/>
                    <a:gd name="connsiteX4" fmla="*/ 0 w 1184929"/>
                    <a:gd name="connsiteY4" fmla="*/ 3236034 h 3236034"/>
                    <a:gd name="connsiteX5" fmla="*/ 0 w 1184929"/>
                    <a:gd name="connsiteY5" fmla="*/ 3236034 h 3236034"/>
                    <a:gd name="connsiteX6" fmla="*/ 0 w 1184929"/>
                    <a:gd name="connsiteY6" fmla="*/ 886926 h 3236034"/>
                    <a:gd name="connsiteX7" fmla="*/ 397829 w 1184929"/>
                    <a:gd name="connsiteY7" fmla="*/ 0 h 3236034"/>
                    <a:gd name="connsiteX0" fmla="*/ 397829 w 1111112"/>
                    <a:gd name="connsiteY0" fmla="*/ 0 h 3236034"/>
                    <a:gd name="connsiteX1" fmla="*/ 930312 w 1111112"/>
                    <a:gd name="connsiteY1" fmla="*/ 1142108 h 3236034"/>
                    <a:gd name="connsiteX2" fmla="*/ 792088 w 1111112"/>
                    <a:gd name="connsiteY2" fmla="*/ 3236034 h 3236034"/>
                    <a:gd name="connsiteX3" fmla="*/ 792088 w 1111112"/>
                    <a:gd name="connsiteY3" fmla="*/ 3236034 h 3236034"/>
                    <a:gd name="connsiteX4" fmla="*/ 0 w 1111112"/>
                    <a:gd name="connsiteY4" fmla="*/ 3236034 h 3236034"/>
                    <a:gd name="connsiteX5" fmla="*/ 0 w 1111112"/>
                    <a:gd name="connsiteY5" fmla="*/ 3236034 h 3236034"/>
                    <a:gd name="connsiteX6" fmla="*/ 0 w 1111112"/>
                    <a:gd name="connsiteY6" fmla="*/ 886926 h 3236034"/>
                    <a:gd name="connsiteX7" fmla="*/ 397829 w 1111112"/>
                    <a:gd name="connsiteY7" fmla="*/ 0 h 3236034"/>
                    <a:gd name="connsiteX0" fmla="*/ 397829 w 1154440"/>
                    <a:gd name="connsiteY0" fmla="*/ 0 h 3236034"/>
                    <a:gd name="connsiteX1" fmla="*/ 930312 w 1154440"/>
                    <a:gd name="connsiteY1" fmla="*/ 1142108 h 3236034"/>
                    <a:gd name="connsiteX2" fmla="*/ 792088 w 1154440"/>
                    <a:gd name="connsiteY2" fmla="*/ 3236034 h 3236034"/>
                    <a:gd name="connsiteX3" fmla="*/ 792088 w 1154440"/>
                    <a:gd name="connsiteY3" fmla="*/ 3236034 h 3236034"/>
                    <a:gd name="connsiteX4" fmla="*/ 0 w 1154440"/>
                    <a:gd name="connsiteY4" fmla="*/ 3236034 h 3236034"/>
                    <a:gd name="connsiteX5" fmla="*/ 0 w 1154440"/>
                    <a:gd name="connsiteY5" fmla="*/ 3236034 h 3236034"/>
                    <a:gd name="connsiteX6" fmla="*/ 0 w 1154440"/>
                    <a:gd name="connsiteY6" fmla="*/ 886926 h 3236034"/>
                    <a:gd name="connsiteX7" fmla="*/ 397829 w 1154440"/>
                    <a:gd name="connsiteY7" fmla="*/ 0 h 3236034"/>
                    <a:gd name="connsiteX0" fmla="*/ 397829 w 1154440"/>
                    <a:gd name="connsiteY0" fmla="*/ 0 h 3236034"/>
                    <a:gd name="connsiteX1" fmla="*/ 930312 w 1154440"/>
                    <a:gd name="connsiteY1" fmla="*/ 1142108 h 3236034"/>
                    <a:gd name="connsiteX2" fmla="*/ 792088 w 1154440"/>
                    <a:gd name="connsiteY2" fmla="*/ 3236034 h 3236034"/>
                    <a:gd name="connsiteX3" fmla="*/ 792088 w 1154440"/>
                    <a:gd name="connsiteY3" fmla="*/ 3236034 h 3236034"/>
                    <a:gd name="connsiteX4" fmla="*/ 0 w 1154440"/>
                    <a:gd name="connsiteY4" fmla="*/ 3236034 h 3236034"/>
                    <a:gd name="connsiteX5" fmla="*/ 0 w 1154440"/>
                    <a:gd name="connsiteY5" fmla="*/ 3236034 h 3236034"/>
                    <a:gd name="connsiteX6" fmla="*/ 0 w 1154440"/>
                    <a:gd name="connsiteY6" fmla="*/ 886926 h 3236034"/>
                    <a:gd name="connsiteX7" fmla="*/ 397829 w 1154440"/>
                    <a:gd name="connsiteY7" fmla="*/ 0 h 3236034"/>
                    <a:gd name="connsiteX0" fmla="*/ 397829 w 1154440"/>
                    <a:gd name="connsiteY0" fmla="*/ 0 h 3236034"/>
                    <a:gd name="connsiteX1" fmla="*/ 930312 w 1154440"/>
                    <a:gd name="connsiteY1" fmla="*/ 1142108 h 3236034"/>
                    <a:gd name="connsiteX2" fmla="*/ 792088 w 1154440"/>
                    <a:gd name="connsiteY2" fmla="*/ 3236034 h 3236034"/>
                    <a:gd name="connsiteX3" fmla="*/ 792088 w 1154440"/>
                    <a:gd name="connsiteY3" fmla="*/ 3236034 h 3236034"/>
                    <a:gd name="connsiteX4" fmla="*/ 0 w 1154440"/>
                    <a:gd name="connsiteY4" fmla="*/ 3236034 h 3236034"/>
                    <a:gd name="connsiteX5" fmla="*/ 0 w 1154440"/>
                    <a:gd name="connsiteY5" fmla="*/ 3236034 h 3236034"/>
                    <a:gd name="connsiteX6" fmla="*/ 0 w 1154440"/>
                    <a:gd name="connsiteY6" fmla="*/ 886926 h 3236034"/>
                    <a:gd name="connsiteX7" fmla="*/ 397829 w 1154440"/>
                    <a:gd name="connsiteY7" fmla="*/ 0 h 3236034"/>
                    <a:gd name="connsiteX0" fmla="*/ 397829 w 1151550"/>
                    <a:gd name="connsiteY0" fmla="*/ 0 h 3236034"/>
                    <a:gd name="connsiteX1" fmla="*/ 930312 w 1151550"/>
                    <a:gd name="connsiteY1" fmla="*/ 1142108 h 3236034"/>
                    <a:gd name="connsiteX2" fmla="*/ 792088 w 1151550"/>
                    <a:gd name="connsiteY2" fmla="*/ 3236034 h 3236034"/>
                    <a:gd name="connsiteX3" fmla="*/ 792088 w 1151550"/>
                    <a:gd name="connsiteY3" fmla="*/ 3236034 h 3236034"/>
                    <a:gd name="connsiteX4" fmla="*/ 0 w 1151550"/>
                    <a:gd name="connsiteY4" fmla="*/ 3236034 h 3236034"/>
                    <a:gd name="connsiteX5" fmla="*/ 0 w 1151550"/>
                    <a:gd name="connsiteY5" fmla="*/ 3236034 h 3236034"/>
                    <a:gd name="connsiteX6" fmla="*/ 0 w 1151550"/>
                    <a:gd name="connsiteY6" fmla="*/ 886926 h 3236034"/>
                    <a:gd name="connsiteX7" fmla="*/ 397829 w 1151550"/>
                    <a:gd name="connsiteY7" fmla="*/ 0 h 3236034"/>
                    <a:gd name="connsiteX0" fmla="*/ 397829 w 1081399"/>
                    <a:gd name="connsiteY0" fmla="*/ 0 h 3236034"/>
                    <a:gd name="connsiteX1" fmla="*/ 834842 w 1081399"/>
                    <a:gd name="connsiteY1" fmla="*/ 1099578 h 3236034"/>
                    <a:gd name="connsiteX2" fmla="*/ 792088 w 1081399"/>
                    <a:gd name="connsiteY2" fmla="*/ 3236034 h 3236034"/>
                    <a:gd name="connsiteX3" fmla="*/ 792088 w 1081399"/>
                    <a:gd name="connsiteY3" fmla="*/ 3236034 h 3236034"/>
                    <a:gd name="connsiteX4" fmla="*/ 0 w 1081399"/>
                    <a:gd name="connsiteY4" fmla="*/ 3236034 h 3236034"/>
                    <a:gd name="connsiteX5" fmla="*/ 0 w 1081399"/>
                    <a:gd name="connsiteY5" fmla="*/ 3236034 h 3236034"/>
                    <a:gd name="connsiteX6" fmla="*/ 0 w 1081399"/>
                    <a:gd name="connsiteY6" fmla="*/ 886926 h 3236034"/>
                    <a:gd name="connsiteX7" fmla="*/ 397829 w 1081399"/>
                    <a:gd name="connsiteY7" fmla="*/ 0 h 3236034"/>
                    <a:gd name="connsiteX0" fmla="*/ 397829 w 1024947"/>
                    <a:gd name="connsiteY0" fmla="*/ 0 h 3236034"/>
                    <a:gd name="connsiteX1" fmla="*/ 753012 w 1024947"/>
                    <a:gd name="connsiteY1" fmla="*/ 1269699 h 3236034"/>
                    <a:gd name="connsiteX2" fmla="*/ 792088 w 1024947"/>
                    <a:gd name="connsiteY2" fmla="*/ 3236034 h 3236034"/>
                    <a:gd name="connsiteX3" fmla="*/ 792088 w 1024947"/>
                    <a:gd name="connsiteY3" fmla="*/ 3236034 h 3236034"/>
                    <a:gd name="connsiteX4" fmla="*/ 0 w 1024947"/>
                    <a:gd name="connsiteY4" fmla="*/ 3236034 h 3236034"/>
                    <a:gd name="connsiteX5" fmla="*/ 0 w 1024947"/>
                    <a:gd name="connsiteY5" fmla="*/ 3236034 h 3236034"/>
                    <a:gd name="connsiteX6" fmla="*/ 0 w 1024947"/>
                    <a:gd name="connsiteY6" fmla="*/ 886926 h 3236034"/>
                    <a:gd name="connsiteX7" fmla="*/ 397829 w 1024947"/>
                    <a:gd name="connsiteY7" fmla="*/ 0 h 3236034"/>
                    <a:gd name="connsiteX0" fmla="*/ 397829 w 1024947"/>
                    <a:gd name="connsiteY0" fmla="*/ 0 h 3236034"/>
                    <a:gd name="connsiteX1" fmla="*/ 753012 w 1024947"/>
                    <a:gd name="connsiteY1" fmla="*/ 1269699 h 3236034"/>
                    <a:gd name="connsiteX2" fmla="*/ 792088 w 1024947"/>
                    <a:gd name="connsiteY2" fmla="*/ 3236034 h 3236034"/>
                    <a:gd name="connsiteX3" fmla="*/ 792088 w 1024947"/>
                    <a:gd name="connsiteY3" fmla="*/ 3236034 h 3236034"/>
                    <a:gd name="connsiteX4" fmla="*/ 0 w 1024947"/>
                    <a:gd name="connsiteY4" fmla="*/ 3236034 h 3236034"/>
                    <a:gd name="connsiteX5" fmla="*/ 0 w 1024947"/>
                    <a:gd name="connsiteY5" fmla="*/ 3236034 h 3236034"/>
                    <a:gd name="connsiteX6" fmla="*/ 0 w 1024947"/>
                    <a:gd name="connsiteY6" fmla="*/ 886926 h 3236034"/>
                    <a:gd name="connsiteX7" fmla="*/ 397829 w 1024947"/>
                    <a:gd name="connsiteY7" fmla="*/ 0 h 3236034"/>
                    <a:gd name="connsiteX0" fmla="*/ 397829 w 1043356"/>
                    <a:gd name="connsiteY0" fmla="*/ 0 h 3236034"/>
                    <a:gd name="connsiteX1" fmla="*/ 780289 w 1043356"/>
                    <a:gd name="connsiteY1" fmla="*/ 1216537 h 3236034"/>
                    <a:gd name="connsiteX2" fmla="*/ 792088 w 1043356"/>
                    <a:gd name="connsiteY2" fmla="*/ 3236034 h 3236034"/>
                    <a:gd name="connsiteX3" fmla="*/ 792088 w 1043356"/>
                    <a:gd name="connsiteY3" fmla="*/ 3236034 h 3236034"/>
                    <a:gd name="connsiteX4" fmla="*/ 0 w 1043356"/>
                    <a:gd name="connsiteY4" fmla="*/ 3236034 h 3236034"/>
                    <a:gd name="connsiteX5" fmla="*/ 0 w 1043356"/>
                    <a:gd name="connsiteY5" fmla="*/ 3236034 h 3236034"/>
                    <a:gd name="connsiteX6" fmla="*/ 0 w 1043356"/>
                    <a:gd name="connsiteY6" fmla="*/ 886926 h 3236034"/>
                    <a:gd name="connsiteX7" fmla="*/ 397829 w 1043356"/>
                    <a:gd name="connsiteY7" fmla="*/ 0 h 3236034"/>
                    <a:gd name="connsiteX0" fmla="*/ 397829 w 971742"/>
                    <a:gd name="connsiteY0" fmla="*/ 0 h 3236034"/>
                    <a:gd name="connsiteX1" fmla="*/ 780289 w 971742"/>
                    <a:gd name="connsiteY1" fmla="*/ 1216537 h 3236034"/>
                    <a:gd name="connsiteX2" fmla="*/ 792088 w 971742"/>
                    <a:gd name="connsiteY2" fmla="*/ 3236034 h 3236034"/>
                    <a:gd name="connsiteX3" fmla="*/ 792088 w 971742"/>
                    <a:gd name="connsiteY3" fmla="*/ 3236034 h 3236034"/>
                    <a:gd name="connsiteX4" fmla="*/ 0 w 971742"/>
                    <a:gd name="connsiteY4" fmla="*/ 3236034 h 3236034"/>
                    <a:gd name="connsiteX5" fmla="*/ 0 w 971742"/>
                    <a:gd name="connsiteY5" fmla="*/ 3236034 h 3236034"/>
                    <a:gd name="connsiteX6" fmla="*/ 0 w 971742"/>
                    <a:gd name="connsiteY6" fmla="*/ 886926 h 3236034"/>
                    <a:gd name="connsiteX7" fmla="*/ 397829 w 971742"/>
                    <a:gd name="connsiteY7" fmla="*/ 0 h 3236034"/>
                    <a:gd name="connsiteX0" fmla="*/ 397829 w 1007471"/>
                    <a:gd name="connsiteY0" fmla="*/ 0 h 3236034"/>
                    <a:gd name="connsiteX1" fmla="*/ 780289 w 1007471"/>
                    <a:gd name="connsiteY1" fmla="*/ 1216537 h 3236034"/>
                    <a:gd name="connsiteX2" fmla="*/ 792088 w 1007471"/>
                    <a:gd name="connsiteY2" fmla="*/ 3236034 h 3236034"/>
                    <a:gd name="connsiteX3" fmla="*/ 792088 w 1007471"/>
                    <a:gd name="connsiteY3" fmla="*/ 3236034 h 3236034"/>
                    <a:gd name="connsiteX4" fmla="*/ 0 w 1007471"/>
                    <a:gd name="connsiteY4" fmla="*/ 3236034 h 3236034"/>
                    <a:gd name="connsiteX5" fmla="*/ 0 w 1007471"/>
                    <a:gd name="connsiteY5" fmla="*/ 3236034 h 3236034"/>
                    <a:gd name="connsiteX6" fmla="*/ 0 w 1007471"/>
                    <a:gd name="connsiteY6" fmla="*/ 886926 h 3236034"/>
                    <a:gd name="connsiteX7" fmla="*/ 397829 w 1007471"/>
                    <a:gd name="connsiteY7" fmla="*/ 0 h 3236034"/>
                    <a:gd name="connsiteX0" fmla="*/ 397829 w 983631"/>
                    <a:gd name="connsiteY0" fmla="*/ 0 h 3236034"/>
                    <a:gd name="connsiteX1" fmla="*/ 780289 w 983631"/>
                    <a:gd name="connsiteY1" fmla="*/ 1216537 h 3236034"/>
                    <a:gd name="connsiteX2" fmla="*/ 792088 w 983631"/>
                    <a:gd name="connsiteY2" fmla="*/ 3236034 h 3236034"/>
                    <a:gd name="connsiteX3" fmla="*/ 792088 w 983631"/>
                    <a:gd name="connsiteY3" fmla="*/ 3236034 h 3236034"/>
                    <a:gd name="connsiteX4" fmla="*/ 0 w 983631"/>
                    <a:gd name="connsiteY4" fmla="*/ 3236034 h 3236034"/>
                    <a:gd name="connsiteX5" fmla="*/ 0 w 983631"/>
                    <a:gd name="connsiteY5" fmla="*/ 3236034 h 3236034"/>
                    <a:gd name="connsiteX6" fmla="*/ 0 w 983631"/>
                    <a:gd name="connsiteY6" fmla="*/ 886926 h 3236034"/>
                    <a:gd name="connsiteX7" fmla="*/ 397829 w 983631"/>
                    <a:gd name="connsiteY7" fmla="*/ 0 h 3236034"/>
                    <a:gd name="connsiteX0" fmla="*/ 397829 w 983630"/>
                    <a:gd name="connsiteY0" fmla="*/ 9390 h 3245424"/>
                    <a:gd name="connsiteX1" fmla="*/ 780289 w 983630"/>
                    <a:gd name="connsiteY1" fmla="*/ 1225927 h 3245424"/>
                    <a:gd name="connsiteX2" fmla="*/ 792088 w 983630"/>
                    <a:gd name="connsiteY2" fmla="*/ 3245424 h 3245424"/>
                    <a:gd name="connsiteX3" fmla="*/ 792088 w 983630"/>
                    <a:gd name="connsiteY3" fmla="*/ 3245424 h 3245424"/>
                    <a:gd name="connsiteX4" fmla="*/ 0 w 983630"/>
                    <a:gd name="connsiteY4" fmla="*/ 3245424 h 3245424"/>
                    <a:gd name="connsiteX5" fmla="*/ 0 w 983630"/>
                    <a:gd name="connsiteY5" fmla="*/ 3245424 h 3245424"/>
                    <a:gd name="connsiteX6" fmla="*/ 0 w 983630"/>
                    <a:gd name="connsiteY6" fmla="*/ 896316 h 3245424"/>
                    <a:gd name="connsiteX7" fmla="*/ 397829 w 983630"/>
                    <a:gd name="connsiteY7" fmla="*/ 9390 h 3245424"/>
                    <a:gd name="connsiteX0" fmla="*/ 397829 w 974605"/>
                    <a:gd name="connsiteY0" fmla="*/ 6357 h 3242391"/>
                    <a:gd name="connsiteX1" fmla="*/ 766650 w 974605"/>
                    <a:gd name="connsiteY1" fmla="*/ 1552503 h 3242391"/>
                    <a:gd name="connsiteX2" fmla="*/ 792088 w 974605"/>
                    <a:gd name="connsiteY2" fmla="*/ 3242391 h 3242391"/>
                    <a:gd name="connsiteX3" fmla="*/ 792088 w 974605"/>
                    <a:gd name="connsiteY3" fmla="*/ 3242391 h 3242391"/>
                    <a:gd name="connsiteX4" fmla="*/ 0 w 974605"/>
                    <a:gd name="connsiteY4" fmla="*/ 3242391 h 3242391"/>
                    <a:gd name="connsiteX5" fmla="*/ 0 w 974605"/>
                    <a:gd name="connsiteY5" fmla="*/ 3242391 h 3242391"/>
                    <a:gd name="connsiteX6" fmla="*/ 0 w 974605"/>
                    <a:gd name="connsiteY6" fmla="*/ 893283 h 3242391"/>
                    <a:gd name="connsiteX7" fmla="*/ 397829 w 974605"/>
                    <a:gd name="connsiteY7" fmla="*/ 6357 h 3242391"/>
                    <a:gd name="connsiteX0" fmla="*/ 397829 w 964009"/>
                    <a:gd name="connsiteY0" fmla="*/ 7874 h 3243908"/>
                    <a:gd name="connsiteX1" fmla="*/ 766650 w 964009"/>
                    <a:gd name="connsiteY1" fmla="*/ 1554020 h 3243908"/>
                    <a:gd name="connsiteX2" fmla="*/ 792088 w 964009"/>
                    <a:gd name="connsiteY2" fmla="*/ 3243908 h 3243908"/>
                    <a:gd name="connsiteX3" fmla="*/ 792088 w 964009"/>
                    <a:gd name="connsiteY3" fmla="*/ 3243908 h 3243908"/>
                    <a:gd name="connsiteX4" fmla="*/ 0 w 964009"/>
                    <a:gd name="connsiteY4" fmla="*/ 3243908 h 3243908"/>
                    <a:gd name="connsiteX5" fmla="*/ 0 w 964009"/>
                    <a:gd name="connsiteY5" fmla="*/ 3243908 h 3243908"/>
                    <a:gd name="connsiteX6" fmla="*/ 0 w 964009"/>
                    <a:gd name="connsiteY6" fmla="*/ 894800 h 3243908"/>
                    <a:gd name="connsiteX7" fmla="*/ 397829 w 964009"/>
                    <a:gd name="connsiteY7" fmla="*/ 7874 h 3243908"/>
                    <a:gd name="connsiteX0" fmla="*/ 397829 w 1103655"/>
                    <a:gd name="connsiteY0" fmla="*/ 5470 h 3241504"/>
                    <a:gd name="connsiteX1" fmla="*/ 1096679 w 1103655"/>
                    <a:gd name="connsiteY1" fmla="*/ 590921 h 3241504"/>
                    <a:gd name="connsiteX2" fmla="*/ 766650 w 1103655"/>
                    <a:gd name="connsiteY2" fmla="*/ 1551616 h 3241504"/>
                    <a:gd name="connsiteX3" fmla="*/ 792088 w 1103655"/>
                    <a:gd name="connsiteY3" fmla="*/ 3241504 h 3241504"/>
                    <a:gd name="connsiteX4" fmla="*/ 792088 w 1103655"/>
                    <a:gd name="connsiteY4" fmla="*/ 3241504 h 3241504"/>
                    <a:gd name="connsiteX5" fmla="*/ 0 w 1103655"/>
                    <a:gd name="connsiteY5" fmla="*/ 3241504 h 3241504"/>
                    <a:gd name="connsiteX6" fmla="*/ 0 w 1103655"/>
                    <a:gd name="connsiteY6" fmla="*/ 3241504 h 3241504"/>
                    <a:gd name="connsiteX7" fmla="*/ 0 w 1103655"/>
                    <a:gd name="connsiteY7" fmla="*/ 892396 h 3241504"/>
                    <a:gd name="connsiteX8" fmla="*/ 397829 w 1103655"/>
                    <a:gd name="connsiteY8" fmla="*/ 5470 h 3241504"/>
                    <a:gd name="connsiteX0" fmla="*/ 397829 w 1103454"/>
                    <a:gd name="connsiteY0" fmla="*/ 5470 h 3241504"/>
                    <a:gd name="connsiteX1" fmla="*/ 1096679 w 1103454"/>
                    <a:gd name="connsiteY1" fmla="*/ 590921 h 3241504"/>
                    <a:gd name="connsiteX2" fmla="*/ 754433 w 1103454"/>
                    <a:gd name="connsiteY2" fmla="*/ 1523041 h 3241504"/>
                    <a:gd name="connsiteX3" fmla="*/ 792088 w 1103454"/>
                    <a:gd name="connsiteY3" fmla="*/ 3241504 h 3241504"/>
                    <a:gd name="connsiteX4" fmla="*/ 792088 w 1103454"/>
                    <a:gd name="connsiteY4" fmla="*/ 3241504 h 3241504"/>
                    <a:gd name="connsiteX5" fmla="*/ 0 w 1103454"/>
                    <a:gd name="connsiteY5" fmla="*/ 3241504 h 3241504"/>
                    <a:gd name="connsiteX6" fmla="*/ 0 w 1103454"/>
                    <a:gd name="connsiteY6" fmla="*/ 3241504 h 3241504"/>
                    <a:gd name="connsiteX7" fmla="*/ 0 w 1103454"/>
                    <a:gd name="connsiteY7" fmla="*/ 892396 h 3241504"/>
                    <a:gd name="connsiteX8" fmla="*/ 397829 w 1103454"/>
                    <a:gd name="connsiteY8" fmla="*/ 5470 h 3241504"/>
                    <a:gd name="connsiteX0" fmla="*/ 397829 w 1103176"/>
                    <a:gd name="connsiteY0" fmla="*/ 5470 h 3241504"/>
                    <a:gd name="connsiteX1" fmla="*/ 1096679 w 1103176"/>
                    <a:gd name="connsiteY1" fmla="*/ 590921 h 3241504"/>
                    <a:gd name="connsiteX2" fmla="*/ 754433 w 1103176"/>
                    <a:gd name="connsiteY2" fmla="*/ 1523041 h 3241504"/>
                    <a:gd name="connsiteX3" fmla="*/ 792088 w 1103176"/>
                    <a:gd name="connsiteY3" fmla="*/ 3241504 h 3241504"/>
                    <a:gd name="connsiteX4" fmla="*/ 792088 w 1103176"/>
                    <a:gd name="connsiteY4" fmla="*/ 3241504 h 3241504"/>
                    <a:gd name="connsiteX5" fmla="*/ 0 w 1103176"/>
                    <a:gd name="connsiteY5" fmla="*/ 3241504 h 3241504"/>
                    <a:gd name="connsiteX6" fmla="*/ 0 w 1103176"/>
                    <a:gd name="connsiteY6" fmla="*/ 3241504 h 3241504"/>
                    <a:gd name="connsiteX7" fmla="*/ 0 w 1103176"/>
                    <a:gd name="connsiteY7" fmla="*/ 892396 h 3241504"/>
                    <a:gd name="connsiteX8" fmla="*/ 397829 w 1103176"/>
                    <a:gd name="connsiteY8" fmla="*/ 5470 h 3241504"/>
                    <a:gd name="connsiteX0" fmla="*/ 397829 w 1103176"/>
                    <a:gd name="connsiteY0" fmla="*/ 5470 h 3241504"/>
                    <a:gd name="connsiteX1" fmla="*/ 1096679 w 1103176"/>
                    <a:gd name="connsiteY1" fmla="*/ 590921 h 3241504"/>
                    <a:gd name="connsiteX2" fmla="*/ 754433 w 1103176"/>
                    <a:gd name="connsiteY2" fmla="*/ 1503991 h 3241504"/>
                    <a:gd name="connsiteX3" fmla="*/ 792088 w 1103176"/>
                    <a:gd name="connsiteY3" fmla="*/ 3241504 h 3241504"/>
                    <a:gd name="connsiteX4" fmla="*/ 792088 w 1103176"/>
                    <a:gd name="connsiteY4" fmla="*/ 3241504 h 3241504"/>
                    <a:gd name="connsiteX5" fmla="*/ 0 w 1103176"/>
                    <a:gd name="connsiteY5" fmla="*/ 3241504 h 3241504"/>
                    <a:gd name="connsiteX6" fmla="*/ 0 w 1103176"/>
                    <a:gd name="connsiteY6" fmla="*/ 3241504 h 3241504"/>
                    <a:gd name="connsiteX7" fmla="*/ 0 w 1103176"/>
                    <a:gd name="connsiteY7" fmla="*/ 892396 h 3241504"/>
                    <a:gd name="connsiteX8" fmla="*/ 397829 w 1103176"/>
                    <a:gd name="connsiteY8" fmla="*/ 5470 h 3241504"/>
                    <a:gd name="connsiteX0" fmla="*/ 397829 w 1193682"/>
                    <a:gd name="connsiteY0" fmla="*/ 5721 h 3241755"/>
                    <a:gd name="connsiteX1" fmla="*/ 1188312 w 1193682"/>
                    <a:gd name="connsiteY1" fmla="*/ 572122 h 3241755"/>
                    <a:gd name="connsiteX2" fmla="*/ 754433 w 1193682"/>
                    <a:gd name="connsiteY2" fmla="*/ 1504242 h 3241755"/>
                    <a:gd name="connsiteX3" fmla="*/ 792088 w 1193682"/>
                    <a:gd name="connsiteY3" fmla="*/ 3241755 h 3241755"/>
                    <a:gd name="connsiteX4" fmla="*/ 792088 w 1193682"/>
                    <a:gd name="connsiteY4" fmla="*/ 3241755 h 3241755"/>
                    <a:gd name="connsiteX5" fmla="*/ 0 w 1193682"/>
                    <a:gd name="connsiteY5" fmla="*/ 3241755 h 3241755"/>
                    <a:gd name="connsiteX6" fmla="*/ 0 w 1193682"/>
                    <a:gd name="connsiteY6" fmla="*/ 3241755 h 3241755"/>
                    <a:gd name="connsiteX7" fmla="*/ 0 w 1193682"/>
                    <a:gd name="connsiteY7" fmla="*/ 892647 h 3241755"/>
                    <a:gd name="connsiteX8" fmla="*/ 397829 w 1193682"/>
                    <a:gd name="connsiteY8" fmla="*/ 5721 h 3241755"/>
                    <a:gd name="connsiteX0" fmla="*/ 397829 w 1188313"/>
                    <a:gd name="connsiteY0" fmla="*/ 5721 h 3241755"/>
                    <a:gd name="connsiteX1" fmla="*/ 1188312 w 1188313"/>
                    <a:gd name="connsiteY1" fmla="*/ 572122 h 3241755"/>
                    <a:gd name="connsiteX2" fmla="*/ 754433 w 1188313"/>
                    <a:gd name="connsiteY2" fmla="*/ 1504242 h 3241755"/>
                    <a:gd name="connsiteX3" fmla="*/ 792088 w 1188313"/>
                    <a:gd name="connsiteY3" fmla="*/ 3241755 h 3241755"/>
                    <a:gd name="connsiteX4" fmla="*/ 792088 w 1188313"/>
                    <a:gd name="connsiteY4" fmla="*/ 3241755 h 3241755"/>
                    <a:gd name="connsiteX5" fmla="*/ 0 w 1188313"/>
                    <a:gd name="connsiteY5" fmla="*/ 3241755 h 3241755"/>
                    <a:gd name="connsiteX6" fmla="*/ 0 w 1188313"/>
                    <a:gd name="connsiteY6" fmla="*/ 3241755 h 3241755"/>
                    <a:gd name="connsiteX7" fmla="*/ 0 w 1188313"/>
                    <a:gd name="connsiteY7" fmla="*/ 892647 h 3241755"/>
                    <a:gd name="connsiteX8" fmla="*/ 397829 w 1188313"/>
                    <a:gd name="connsiteY8" fmla="*/ 5721 h 3241755"/>
                    <a:gd name="connsiteX0" fmla="*/ 397829 w 1200430"/>
                    <a:gd name="connsiteY0" fmla="*/ 6518 h 3242552"/>
                    <a:gd name="connsiteX1" fmla="*/ 1188312 w 1200430"/>
                    <a:gd name="connsiteY1" fmla="*/ 572919 h 3242552"/>
                    <a:gd name="connsiteX2" fmla="*/ 754433 w 1200430"/>
                    <a:gd name="connsiteY2" fmla="*/ 1505039 h 3242552"/>
                    <a:gd name="connsiteX3" fmla="*/ 792088 w 1200430"/>
                    <a:gd name="connsiteY3" fmla="*/ 3242552 h 3242552"/>
                    <a:gd name="connsiteX4" fmla="*/ 792088 w 1200430"/>
                    <a:gd name="connsiteY4" fmla="*/ 3242552 h 3242552"/>
                    <a:gd name="connsiteX5" fmla="*/ 0 w 1200430"/>
                    <a:gd name="connsiteY5" fmla="*/ 3242552 h 3242552"/>
                    <a:gd name="connsiteX6" fmla="*/ 0 w 1200430"/>
                    <a:gd name="connsiteY6" fmla="*/ 3242552 h 3242552"/>
                    <a:gd name="connsiteX7" fmla="*/ 0 w 1200430"/>
                    <a:gd name="connsiteY7" fmla="*/ 893444 h 3242552"/>
                    <a:gd name="connsiteX8" fmla="*/ 397829 w 1200430"/>
                    <a:gd name="connsiteY8" fmla="*/ 6518 h 3242552"/>
                    <a:gd name="connsiteX0" fmla="*/ 367285 w 1200000"/>
                    <a:gd name="connsiteY0" fmla="*/ 7711 h 3186595"/>
                    <a:gd name="connsiteX1" fmla="*/ 1188312 w 1200000"/>
                    <a:gd name="connsiteY1" fmla="*/ 516962 h 3186595"/>
                    <a:gd name="connsiteX2" fmla="*/ 754433 w 1200000"/>
                    <a:gd name="connsiteY2" fmla="*/ 1449082 h 3186595"/>
                    <a:gd name="connsiteX3" fmla="*/ 792088 w 1200000"/>
                    <a:gd name="connsiteY3" fmla="*/ 3186595 h 3186595"/>
                    <a:gd name="connsiteX4" fmla="*/ 792088 w 1200000"/>
                    <a:gd name="connsiteY4" fmla="*/ 3186595 h 3186595"/>
                    <a:gd name="connsiteX5" fmla="*/ 0 w 1200000"/>
                    <a:gd name="connsiteY5" fmla="*/ 3186595 h 3186595"/>
                    <a:gd name="connsiteX6" fmla="*/ 0 w 1200000"/>
                    <a:gd name="connsiteY6" fmla="*/ 3186595 h 3186595"/>
                    <a:gd name="connsiteX7" fmla="*/ 0 w 1200000"/>
                    <a:gd name="connsiteY7" fmla="*/ 837487 h 3186595"/>
                    <a:gd name="connsiteX8" fmla="*/ 367285 w 1200000"/>
                    <a:gd name="connsiteY8" fmla="*/ 7711 h 3186595"/>
                    <a:gd name="connsiteX0" fmla="*/ 367285 w 1200505"/>
                    <a:gd name="connsiteY0" fmla="*/ 1566 h 3180450"/>
                    <a:gd name="connsiteX1" fmla="*/ 1188312 w 1200505"/>
                    <a:gd name="connsiteY1" fmla="*/ 510817 h 3180450"/>
                    <a:gd name="connsiteX2" fmla="*/ 754433 w 1200505"/>
                    <a:gd name="connsiteY2" fmla="*/ 1442937 h 3180450"/>
                    <a:gd name="connsiteX3" fmla="*/ 792088 w 1200505"/>
                    <a:gd name="connsiteY3" fmla="*/ 3180450 h 3180450"/>
                    <a:gd name="connsiteX4" fmla="*/ 792088 w 1200505"/>
                    <a:gd name="connsiteY4" fmla="*/ 3180450 h 3180450"/>
                    <a:gd name="connsiteX5" fmla="*/ 0 w 1200505"/>
                    <a:gd name="connsiteY5" fmla="*/ 3180450 h 3180450"/>
                    <a:gd name="connsiteX6" fmla="*/ 0 w 1200505"/>
                    <a:gd name="connsiteY6" fmla="*/ 3180450 h 3180450"/>
                    <a:gd name="connsiteX7" fmla="*/ 0 w 1200505"/>
                    <a:gd name="connsiteY7" fmla="*/ 831342 h 3180450"/>
                    <a:gd name="connsiteX8" fmla="*/ 367285 w 1200505"/>
                    <a:gd name="connsiteY8" fmla="*/ 1566 h 3180450"/>
                    <a:gd name="connsiteX0" fmla="*/ 367858 w 1201078"/>
                    <a:gd name="connsiteY0" fmla="*/ 1566 h 3180450"/>
                    <a:gd name="connsiteX1" fmla="*/ 1188885 w 1201078"/>
                    <a:gd name="connsiteY1" fmla="*/ 510817 h 3180450"/>
                    <a:gd name="connsiteX2" fmla="*/ 755006 w 1201078"/>
                    <a:gd name="connsiteY2" fmla="*/ 1442937 h 3180450"/>
                    <a:gd name="connsiteX3" fmla="*/ 792661 w 1201078"/>
                    <a:gd name="connsiteY3" fmla="*/ 3180450 h 3180450"/>
                    <a:gd name="connsiteX4" fmla="*/ 792661 w 1201078"/>
                    <a:gd name="connsiteY4" fmla="*/ 3180450 h 3180450"/>
                    <a:gd name="connsiteX5" fmla="*/ 573 w 1201078"/>
                    <a:gd name="connsiteY5" fmla="*/ 3180450 h 3180450"/>
                    <a:gd name="connsiteX6" fmla="*/ 573 w 1201078"/>
                    <a:gd name="connsiteY6" fmla="*/ 3180450 h 3180450"/>
                    <a:gd name="connsiteX7" fmla="*/ 573 w 1201078"/>
                    <a:gd name="connsiteY7" fmla="*/ 831342 h 3180450"/>
                    <a:gd name="connsiteX8" fmla="*/ 367858 w 1201078"/>
                    <a:gd name="connsiteY8" fmla="*/ 1566 h 3180450"/>
                    <a:gd name="connsiteX0" fmla="*/ 367859 w 1249271"/>
                    <a:gd name="connsiteY0" fmla="*/ 1508 h 3180392"/>
                    <a:gd name="connsiteX1" fmla="*/ 1237757 w 1249271"/>
                    <a:gd name="connsiteY1" fmla="*/ 520284 h 3180392"/>
                    <a:gd name="connsiteX2" fmla="*/ 755007 w 1249271"/>
                    <a:gd name="connsiteY2" fmla="*/ 1442879 h 3180392"/>
                    <a:gd name="connsiteX3" fmla="*/ 792662 w 1249271"/>
                    <a:gd name="connsiteY3" fmla="*/ 3180392 h 3180392"/>
                    <a:gd name="connsiteX4" fmla="*/ 792662 w 1249271"/>
                    <a:gd name="connsiteY4" fmla="*/ 3180392 h 3180392"/>
                    <a:gd name="connsiteX5" fmla="*/ 574 w 1249271"/>
                    <a:gd name="connsiteY5" fmla="*/ 3180392 h 3180392"/>
                    <a:gd name="connsiteX6" fmla="*/ 574 w 1249271"/>
                    <a:gd name="connsiteY6" fmla="*/ 3180392 h 3180392"/>
                    <a:gd name="connsiteX7" fmla="*/ 574 w 1249271"/>
                    <a:gd name="connsiteY7" fmla="*/ 831284 h 3180392"/>
                    <a:gd name="connsiteX8" fmla="*/ 367859 w 1249271"/>
                    <a:gd name="connsiteY8" fmla="*/ 1508 h 3180392"/>
                    <a:gd name="connsiteX0" fmla="*/ 367859 w 1249271"/>
                    <a:gd name="connsiteY0" fmla="*/ 1508 h 3180392"/>
                    <a:gd name="connsiteX1" fmla="*/ 1237757 w 1249271"/>
                    <a:gd name="connsiteY1" fmla="*/ 520284 h 3180392"/>
                    <a:gd name="connsiteX2" fmla="*/ 755007 w 1249271"/>
                    <a:gd name="connsiteY2" fmla="*/ 1442879 h 3180392"/>
                    <a:gd name="connsiteX3" fmla="*/ 792662 w 1249271"/>
                    <a:gd name="connsiteY3" fmla="*/ 3180392 h 3180392"/>
                    <a:gd name="connsiteX4" fmla="*/ 792662 w 1249271"/>
                    <a:gd name="connsiteY4" fmla="*/ 3180392 h 3180392"/>
                    <a:gd name="connsiteX5" fmla="*/ 574 w 1249271"/>
                    <a:gd name="connsiteY5" fmla="*/ 3180392 h 3180392"/>
                    <a:gd name="connsiteX6" fmla="*/ 574 w 1249271"/>
                    <a:gd name="connsiteY6" fmla="*/ 3180392 h 3180392"/>
                    <a:gd name="connsiteX7" fmla="*/ 574 w 1249271"/>
                    <a:gd name="connsiteY7" fmla="*/ 831284 h 3180392"/>
                    <a:gd name="connsiteX8" fmla="*/ 367859 w 1249271"/>
                    <a:gd name="connsiteY8" fmla="*/ 1508 h 3180392"/>
                    <a:gd name="connsiteX0" fmla="*/ 367859 w 1240085"/>
                    <a:gd name="connsiteY0" fmla="*/ 1764 h 3180648"/>
                    <a:gd name="connsiteX1" fmla="*/ 1237757 w 1240085"/>
                    <a:gd name="connsiteY1" fmla="*/ 520540 h 3180648"/>
                    <a:gd name="connsiteX2" fmla="*/ 755007 w 1240085"/>
                    <a:gd name="connsiteY2" fmla="*/ 1443135 h 3180648"/>
                    <a:gd name="connsiteX3" fmla="*/ 792662 w 1240085"/>
                    <a:gd name="connsiteY3" fmla="*/ 3180648 h 3180648"/>
                    <a:gd name="connsiteX4" fmla="*/ 792662 w 1240085"/>
                    <a:gd name="connsiteY4" fmla="*/ 3180648 h 3180648"/>
                    <a:gd name="connsiteX5" fmla="*/ 574 w 1240085"/>
                    <a:gd name="connsiteY5" fmla="*/ 3180648 h 3180648"/>
                    <a:gd name="connsiteX6" fmla="*/ 574 w 1240085"/>
                    <a:gd name="connsiteY6" fmla="*/ 3180648 h 3180648"/>
                    <a:gd name="connsiteX7" fmla="*/ 574 w 1240085"/>
                    <a:gd name="connsiteY7" fmla="*/ 831540 h 3180648"/>
                    <a:gd name="connsiteX8" fmla="*/ 367859 w 1240085"/>
                    <a:gd name="connsiteY8" fmla="*/ 1764 h 3180648"/>
                    <a:gd name="connsiteX0" fmla="*/ 367859 w 1240086"/>
                    <a:gd name="connsiteY0" fmla="*/ 1764 h 3180648"/>
                    <a:gd name="connsiteX1" fmla="*/ 1237757 w 1240086"/>
                    <a:gd name="connsiteY1" fmla="*/ 520540 h 3180648"/>
                    <a:gd name="connsiteX2" fmla="*/ 755007 w 1240086"/>
                    <a:gd name="connsiteY2" fmla="*/ 1443135 h 3180648"/>
                    <a:gd name="connsiteX3" fmla="*/ 792662 w 1240086"/>
                    <a:gd name="connsiteY3" fmla="*/ 3180648 h 3180648"/>
                    <a:gd name="connsiteX4" fmla="*/ 792662 w 1240086"/>
                    <a:gd name="connsiteY4" fmla="*/ 3180648 h 3180648"/>
                    <a:gd name="connsiteX5" fmla="*/ 574 w 1240086"/>
                    <a:gd name="connsiteY5" fmla="*/ 3180648 h 3180648"/>
                    <a:gd name="connsiteX6" fmla="*/ 574 w 1240086"/>
                    <a:gd name="connsiteY6" fmla="*/ 3180648 h 3180648"/>
                    <a:gd name="connsiteX7" fmla="*/ 574 w 1240086"/>
                    <a:gd name="connsiteY7" fmla="*/ 831540 h 3180648"/>
                    <a:gd name="connsiteX8" fmla="*/ 367859 w 1240086"/>
                    <a:gd name="connsiteY8" fmla="*/ 1764 h 3180648"/>
                    <a:gd name="connsiteX0" fmla="*/ 373394 w 1239532"/>
                    <a:gd name="connsiteY0" fmla="*/ 1562 h 3209021"/>
                    <a:gd name="connsiteX1" fmla="*/ 1237184 w 1239532"/>
                    <a:gd name="connsiteY1" fmla="*/ 548913 h 3209021"/>
                    <a:gd name="connsiteX2" fmla="*/ 754434 w 1239532"/>
                    <a:gd name="connsiteY2" fmla="*/ 1471508 h 3209021"/>
                    <a:gd name="connsiteX3" fmla="*/ 792089 w 1239532"/>
                    <a:gd name="connsiteY3" fmla="*/ 3209021 h 3209021"/>
                    <a:gd name="connsiteX4" fmla="*/ 792089 w 1239532"/>
                    <a:gd name="connsiteY4" fmla="*/ 3209021 h 3209021"/>
                    <a:gd name="connsiteX5" fmla="*/ 1 w 1239532"/>
                    <a:gd name="connsiteY5" fmla="*/ 3209021 h 3209021"/>
                    <a:gd name="connsiteX6" fmla="*/ 1 w 1239532"/>
                    <a:gd name="connsiteY6" fmla="*/ 3209021 h 3209021"/>
                    <a:gd name="connsiteX7" fmla="*/ 1 w 1239532"/>
                    <a:gd name="connsiteY7" fmla="*/ 859913 h 3209021"/>
                    <a:gd name="connsiteX8" fmla="*/ 373394 w 1239532"/>
                    <a:gd name="connsiteY8" fmla="*/ 1562 h 3209021"/>
                    <a:gd name="connsiteX0" fmla="*/ 373393 w 1239758"/>
                    <a:gd name="connsiteY0" fmla="*/ 0 h 3207459"/>
                    <a:gd name="connsiteX1" fmla="*/ 1237183 w 1239758"/>
                    <a:gd name="connsiteY1" fmla="*/ 547351 h 3207459"/>
                    <a:gd name="connsiteX2" fmla="*/ 754433 w 1239758"/>
                    <a:gd name="connsiteY2" fmla="*/ 1469946 h 3207459"/>
                    <a:gd name="connsiteX3" fmla="*/ 792088 w 1239758"/>
                    <a:gd name="connsiteY3" fmla="*/ 3207459 h 3207459"/>
                    <a:gd name="connsiteX4" fmla="*/ 792088 w 1239758"/>
                    <a:gd name="connsiteY4" fmla="*/ 3207459 h 3207459"/>
                    <a:gd name="connsiteX5" fmla="*/ 0 w 1239758"/>
                    <a:gd name="connsiteY5" fmla="*/ 3207459 h 3207459"/>
                    <a:gd name="connsiteX6" fmla="*/ 0 w 1239758"/>
                    <a:gd name="connsiteY6" fmla="*/ 3207459 h 3207459"/>
                    <a:gd name="connsiteX7" fmla="*/ 0 w 1239758"/>
                    <a:gd name="connsiteY7" fmla="*/ 858351 h 3207459"/>
                    <a:gd name="connsiteX8" fmla="*/ 373393 w 1239758"/>
                    <a:gd name="connsiteY8" fmla="*/ 0 h 3207459"/>
                    <a:gd name="connsiteX0" fmla="*/ 380199 w 1246564"/>
                    <a:gd name="connsiteY0" fmla="*/ 0 h 3207459"/>
                    <a:gd name="connsiteX1" fmla="*/ 1243989 w 1246564"/>
                    <a:gd name="connsiteY1" fmla="*/ 547351 h 3207459"/>
                    <a:gd name="connsiteX2" fmla="*/ 761239 w 1246564"/>
                    <a:gd name="connsiteY2" fmla="*/ 1469946 h 3207459"/>
                    <a:gd name="connsiteX3" fmla="*/ 798894 w 1246564"/>
                    <a:gd name="connsiteY3" fmla="*/ 3207459 h 3207459"/>
                    <a:gd name="connsiteX4" fmla="*/ 798894 w 1246564"/>
                    <a:gd name="connsiteY4" fmla="*/ 3207459 h 3207459"/>
                    <a:gd name="connsiteX5" fmla="*/ 6806 w 1246564"/>
                    <a:gd name="connsiteY5" fmla="*/ 3207459 h 3207459"/>
                    <a:gd name="connsiteX6" fmla="*/ 6806 w 1246564"/>
                    <a:gd name="connsiteY6" fmla="*/ 3207459 h 3207459"/>
                    <a:gd name="connsiteX7" fmla="*/ 6806 w 1246564"/>
                    <a:gd name="connsiteY7" fmla="*/ 858351 h 3207459"/>
                    <a:gd name="connsiteX8" fmla="*/ 380199 w 1246564"/>
                    <a:gd name="connsiteY8" fmla="*/ 0 h 3207459"/>
                    <a:gd name="connsiteX0" fmla="*/ 380199 w 1246610"/>
                    <a:gd name="connsiteY0" fmla="*/ 233 h 3207692"/>
                    <a:gd name="connsiteX1" fmla="*/ 1243989 w 1246610"/>
                    <a:gd name="connsiteY1" fmla="*/ 547584 h 3207692"/>
                    <a:gd name="connsiteX2" fmla="*/ 761239 w 1246610"/>
                    <a:gd name="connsiteY2" fmla="*/ 1470179 h 3207692"/>
                    <a:gd name="connsiteX3" fmla="*/ 798894 w 1246610"/>
                    <a:gd name="connsiteY3" fmla="*/ 3207692 h 3207692"/>
                    <a:gd name="connsiteX4" fmla="*/ 798894 w 1246610"/>
                    <a:gd name="connsiteY4" fmla="*/ 3207692 h 3207692"/>
                    <a:gd name="connsiteX5" fmla="*/ 6806 w 1246610"/>
                    <a:gd name="connsiteY5" fmla="*/ 3207692 h 3207692"/>
                    <a:gd name="connsiteX6" fmla="*/ 6806 w 1246610"/>
                    <a:gd name="connsiteY6" fmla="*/ 3207692 h 3207692"/>
                    <a:gd name="connsiteX7" fmla="*/ 6806 w 1246610"/>
                    <a:gd name="connsiteY7" fmla="*/ 858584 h 3207692"/>
                    <a:gd name="connsiteX8" fmla="*/ 380199 w 1246610"/>
                    <a:gd name="connsiteY8" fmla="*/ 233 h 3207692"/>
                    <a:gd name="connsiteX0" fmla="*/ 380199 w 1301393"/>
                    <a:gd name="connsiteY0" fmla="*/ 233 h 3207692"/>
                    <a:gd name="connsiteX1" fmla="*/ 1298970 w 1301393"/>
                    <a:gd name="connsiteY1" fmla="*/ 547584 h 3207692"/>
                    <a:gd name="connsiteX2" fmla="*/ 761239 w 1301393"/>
                    <a:gd name="connsiteY2" fmla="*/ 1470179 h 3207692"/>
                    <a:gd name="connsiteX3" fmla="*/ 798894 w 1301393"/>
                    <a:gd name="connsiteY3" fmla="*/ 3207692 h 3207692"/>
                    <a:gd name="connsiteX4" fmla="*/ 798894 w 1301393"/>
                    <a:gd name="connsiteY4" fmla="*/ 3207692 h 3207692"/>
                    <a:gd name="connsiteX5" fmla="*/ 6806 w 1301393"/>
                    <a:gd name="connsiteY5" fmla="*/ 3207692 h 3207692"/>
                    <a:gd name="connsiteX6" fmla="*/ 6806 w 1301393"/>
                    <a:gd name="connsiteY6" fmla="*/ 3207692 h 3207692"/>
                    <a:gd name="connsiteX7" fmla="*/ 6806 w 1301393"/>
                    <a:gd name="connsiteY7" fmla="*/ 858584 h 3207692"/>
                    <a:gd name="connsiteX8" fmla="*/ 380199 w 1301393"/>
                    <a:gd name="connsiteY8" fmla="*/ 233 h 3207692"/>
                    <a:gd name="connsiteX0" fmla="*/ 380199 w 1301394"/>
                    <a:gd name="connsiteY0" fmla="*/ 233 h 3207692"/>
                    <a:gd name="connsiteX1" fmla="*/ 1298970 w 1301394"/>
                    <a:gd name="connsiteY1" fmla="*/ 547584 h 3207692"/>
                    <a:gd name="connsiteX2" fmla="*/ 761239 w 1301394"/>
                    <a:gd name="connsiteY2" fmla="*/ 1470179 h 3207692"/>
                    <a:gd name="connsiteX3" fmla="*/ 798894 w 1301394"/>
                    <a:gd name="connsiteY3" fmla="*/ 3207692 h 3207692"/>
                    <a:gd name="connsiteX4" fmla="*/ 798894 w 1301394"/>
                    <a:gd name="connsiteY4" fmla="*/ 3207692 h 3207692"/>
                    <a:gd name="connsiteX5" fmla="*/ 6806 w 1301394"/>
                    <a:gd name="connsiteY5" fmla="*/ 3207692 h 3207692"/>
                    <a:gd name="connsiteX6" fmla="*/ 6806 w 1301394"/>
                    <a:gd name="connsiteY6" fmla="*/ 3207692 h 3207692"/>
                    <a:gd name="connsiteX7" fmla="*/ 6806 w 1301394"/>
                    <a:gd name="connsiteY7" fmla="*/ 858584 h 3207692"/>
                    <a:gd name="connsiteX8" fmla="*/ 380199 w 1301394"/>
                    <a:gd name="connsiteY8" fmla="*/ 233 h 3207692"/>
                    <a:gd name="connsiteX0" fmla="*/ 380199 w 1318174"/>
                    <a:gd name="connsiteY0" fmla="*/ 211 h 3207670"/>
                    <a:gd name="connsiteX1" fmla="*/ 1298970 w 1318174"/>
                    <a:gd name="connsiteY1" fmla="*/ 547562 h 3207670"/>
                    <a:gd name="connsiteX2" fmla="*/ 761239 w 1318174"/>
                    <a:gd name="connsiteY2" fmla="*/ 1470157 h 3207670"/>
                    <a:gd name="connsiteX3" fmla="*/ 798894 w 1318174"/>
                    <a:gd name="connsiteY3" fmla="*/ 3207670 h 3207670"/>
                    <a:gd name="connsiteX4" fmla="*/ 798894 w 1318174"/>
                    <a:gd name="connsiteY4" fmla="*/ 3207670 h 3207670"/>
                    <a:gd name="connsiteX5" fmla="*/ 6806 w 1318174"/>
                    <a:gd name="connsiteY5" fmla="*/ 3207670 h 3207670"/>
                    <a:gd name="connsiteX6" fmla="*/ 6806 w 1318174"/>
                    <a:gd name="connsiteY6" fmla="*/ 3207670 h 3207670"/>
                    <a:gd name="connsiteX7" fmla="*/ 6806 w 1318174"/>
                    <a:gd name="connsiteY7" fmla="*/ 858562 h 3207670"/>
                    <a:gd name="connsiteX8" fmla="*/ 380199 w 1318174"/>
                    <a:gd name="connsiteY8" fmla="*/ 211 h 3207670"/>
                    <a:gd name="connsiteX0" fmla="*/ 380199 w 1318174"/>
                    <a:gd name="connsiteY0" fmla="*/ 211 h 3207670"/>
                    <a:gd name="connsiteX1" fmla="*/ 1298970 w 1318174"/>
                    <a:gd name="connsiteY1" fmla="*/ 547562 h 3207670"/>
                    <a:gd name="connsiteX2" fmla="*/ 761239 w 1318174"/>
                    <a:gd name="connsiteY2" fmla="*/ 1470157 h 3207670"/>
                    <a:gd name="connsiteX3" fmla="*/ 798894 w 1318174"/>
                    <a:gd name="connsiteY3" fmla="*/ 3207670 h 3207670"/>
                    <a:gd name="connsiteX4" fmla="*/ 798894 w 1318174"/>
                    <a:gd name="connsiteY4" fmla="*/ 3207670 h 3207670"/>
                    <a:gd name="connsiteX5" fmla="*/ 6806 w 1318174"/>
                    <a:gd name="connsiteY5" fmla="*/ 3207670 h 3207670"/>
                    <a:gd name="connsiteX6" fmla="*/ 6806 w 1318174"/>
                    <a:gd name="connsiteY6" fmla="*/ 3207670 h 3207670"/>
                    <a:gd name="connsiteX7" fmla="*/ 6806 w 1318174"/>
                    <a:gd name="connsiteY7" fmla="*/ 858562 h 3207670"/>
                    <a:gd name="connsiteX8" fmla="*/ 380199 w 1318174"/>
                    <a:gd name="connsiteY8" fmla="*/ 211 h 3207670"/>
                    <a:gd name="connsiteX0" fmla="*/ 380199 w 1318174"/>
                    <a:gd name="connsiteY0" fmla="*/ 211 h 3207670"/>
                    <a:gd name="connsiteX1" fmla="*/ 1298970 w 1318174"/>
                    <a:gd name="connsiteY1" fmla="*/ 547562 h 3207670"/>
                    <a:gd name="connsiteX2" fmla="*/ 761239 w 1318174"/>
                    <a:gd name="connsiteY2" fmla="*/ 1470157 h 3207670"/>
                    <a:gd name="connsiteX3" fmla="*/ 798894 w 1318174"/>
                    <a:gd name="connsiteY3" fmla="*/ 3207670 h 3207670"/>
                    <a:gd name="connsiteX4" fmla="*/ 798894 w 1318174"/>
                    <a:gd name="connsiteY4" fmla="*/ 3207670 h 3207670"/>
                    <a:gd name="connsiteX5" fmla="*/ 6806 w 1318174"/>
                    <a:gd name="connsiteY5" fmla="*/ 3207670 h 3207670"/>
                    <a:gd name="connsiteX6" fmla="*/ 6806 w 1318174"/>
                    <a:gd name="connsiteY6" fmla="*/ 3207670 h 3207670"/>
                    <a:gd name="connsiteX7" fmla="*/ 6806 w 1318174"/>
                    <a:gd name="connsiteY7" fmla="*/ 858562 h 3207670"/>
                    <a:gd name="connsiteX8" fmla="*/ 380199 w 1318174"/>
                    <a:gd name="connsiteY8" fmla="*/ 211 h 3207670"/>
                    <a:gd name="connsiteX0" fmla="*/ 380199 w 1318174"/>
                    <a:gd name="connsiteY0" fmla="*/ 211 h 3207670"/>
                    <a:gd name="connsiteX1" fmla="*/ 1298970 w 1318174"/>
                    <a:gd name="connsiteY1" fmla="*/ 547562 h 3207670"/>
                    <a:gd name="connsiteX2" fmla="*/ 761239 w 1318174"/>
                    <a:gd name="connsiteY2" fmla="*/ 1470157 h 3207670"/>
                    <a:gd name="connsiteX3" fmla="*/ 798894 w 1318174"/>
                    <a:gd name="connsiteY3" fmla="*/ 3207670 h 3207670"/>
                    <a:gd name="connsiteX4" fmla="*/ 798894 w 1318174"/>
                    <a:gd name="connsiteY4" fmla="*/ 3207670 h 3207670"/>
                    <a:gd name="connsiteX5" fmla="*/ 6806 w 1318174"/>
                    <a:gd name="connsiteY5" fmla="*/ 3207670 h 3207670"/>
                    <a:gd name="connsiteX6" fmla="*/ 6806 w 1318174"/>
                    <a:gd name="connsiteY6" fmla="*/ 3207670 h 3207670"/>
                    <a:gd name="connsiteX7" fmla="*/ 6806 w 1318174"/>
                    <a:gd name="connsiteY7" fmla="*/ 858562 h 3207670"/>
                    <a:gd name="connsiteX8" fmla="*/ 380199 w 1318174"/>
                    <a:gd name="connsiteY8" fmla="*/ 211 h 3207670"/>
                    <a:gd name="connsiteX0" fmla="*/ 380199 w 1318174"/>
                    <a:gd name="connsiteY0" fmla="*/ 211 h 3207670"/>
                    <a:gd name="connsiteX1" fmla="*/ 1298970 w 1318174"/>
                    <a:gd name="connsiteY1" fmla="*/ 547562 h 3207670"/>
                    <a:gd name="connsiteX2" fmla="*/ 761239 w 1318174"/>
                    <a:gd name="connsiteY2" fmla="*/ 1470157 h 3207670"/>
                    <a:gd name="connsiteX3" fmla="*/ 798894 w 1318174"/>
                    <a:gd name="connsiteY3" fmla="*/ 3207670 h 3207670"/>
                    <a:gd name="connsiteX4" fmla="*/ 798894 w 1318174"/>
                    <a:gd name="connsiteY4" fmla="*/ 3207670 h 3207670"/>
                    <a:gd name="connsiteX5" fmla="*/ 6806 w 1318174"/>
                    <a:gd name="connsiteY5" fmla="*/ 3207670 h 3207670"/>
                    <a:gd name="connsiteX6" fmla="*/ 6806 w 1318174"/>
                    <a:gd name="connsiteY6" fmla="*/ 3207670 h 3207670"/>
                    <a:gd name="connsiteX7" fmla="*/ 6806 w 1318174"/>
                    <a:gd name="connsiteY7" fmla="*/ 858562 h 3207670"/>
                    <a:gd name="connsiteX8" fmla="*/ 380199 w 1318174"/>
                    <a:gd name="connsiteY8" fmla="*/ 211 h 3207670"/>
                    <a:gd name="connsiteX0" fmla="*/ 658146 w 1319958"/>
                    <a:gd name="connsiteY0" fmla="*/ 211 h 3207670"/>
                    <a:gd name="connsiteX1" fmla="*/ 1292164 w 1319958"/>
                    <a:gd name="connsiteY1" fmla="*/ 547562 h 3207670"/>
                    <a:gd name="connsiteX2" fmla="*/ 754433 w 1319958"/>
                    <a:gd name="connsiteY2" fmla="*/ 1470157 h 3207670"/>
                    <a:gd name="connsiteX3" fmla="*/ 792088 w 1319958"/>
                    <a:gd name="connsiteY3" fmla="*/ 3207670 h 3207670"/>
                    <a:gd name="connsiteX4" fmla="*/ 792088 w 1319958"/>
                    <a:gd name="connsiteY4" fmla="*/ 3207670 h 3207670"/>
                    <a:gd name="connsiteX5" fmla="*/ 0 w 1319958"/>
                    <a:gd name="connsiteY5" fmla="*/ 3207670 h 3207670"/>
                    <a:gd name="connsiteX6" fmla="*/ 0 w 1319958"/>
                    <a:gd name="connsiteY6" fmla="*/ 3207670 h 3207670"/>
                    <a:gd name="connsiteX7" fmla="*/ 0 w 1319958"/>
                    <a:gd name="connsiteY7" fmla="*/ 858562 h 3207670"/>
                    <a:gd name="connsiteX8" fmla="*/ 658146 w 1319958"/>
                    <a:gd name="connsiteY8" fmla="*/ 211 h 3207670"/>
                    <a:gd name="connsiteX0" fmla="*/ 786963 w 1326878"/>
                    <a:gd name="connsiteY0" fmla="*/ 205 h 3212949"/>
                    <a:gd name="connsiteX1" fmla="*/ 1292164 w 1326878"/>
                    <a:gd name="connsiteY1" fmla="*/ 552841 h 3212949"/>
                    <a:gd name="connsiteX2" fmla="*/ 754433 w 1326878"/>
                    <a:gd name="connsiteY2" fmla="*/ 1475436 h 3212949"/>
                    <a:gd name="connsiteX3" fmla="*/ 792088 w 1326878"/>
                    <a:gd name="connsiteY3" fmla="*/ 3212949 h 3212949"/>
                    <a:gd name="connsiteX4" fmla="*/ 792088 w 1326878"/>
                    <a:gd name="connsiteY4" fmla="*/ 3212949 h 3212949"/>
                    <a:gd name="connsiteX5" fmla="*/ 0 w 1326878"/>
                    <a:gd name="connsiteY5" fmla="*/ 3212949 h 3212949"/>
                    <a:gd name="connsiteX6" fmla="*/ 0 w 1326878"/>
                    <a:gd name="connsiteY6" fmla="*/ 3212949 h 3212949"/>
                    <a:gd name="connsiteX7" fmla="*/ 0 w 1326878"/>
                    <a:gd name="connsiteY7" fmla="*/ 863841 h 3212949"/>
                    <a:gd name="connsiteX8" fmla="*/ 786963 w 1326878"/>
                    <a:gd name="connsiteY8" fmla="*/ 205 h 3212949"/>
                    <a:gd name="connsiteX0" fmla="*/ 786963 w 1279105"/>
                    <a:gd name="connsiteY0" fmla="*/ 234 h 3212978"/>
                    <a:gd name="connsiteX1" fmla="*/ 1240608 w 1279105"/>
                    <a:gd name="connsiteY1" fmla="*/ 522725 h 3212978"/>
                    <a:gd name="connsiteX2" fmla="*/ 754433 w 1279105"/>
                    <a:gd name="connsiteY2" fmla="*/ 1475465 h 3212978"/>
                    <a:gd name="connsiteX3" fmla="*/ 792088 w 1279105"/>
                    <a:gd name="connsiteY3" fmla="*/ 3212978 h 3212978"/>
                    <a:gd name="connsiteX4" fmla="*/ 792088 w 1279105"/>
                    <a:gd name="connsiteY4" fmla="*/ 3212978 h 3212978"/>
                    <a:gd name="connsiteX5" fmla="*/ 0 w 1279105"/>
                    <a:gd name="connsiteY5" fmla="*/ 3212978 h 3212978"/>
                    <a:gd name="connsiteX6" fmla="*/ 0 w 1279105"/>
                    <a:gd name="connsiteY6" fmla="*/ 3212978 h 3212978"/>
                    <a:gd name="connsiteX7" fmla="*/ 0 w 1279105"/>
                    <a:gd name="connsiteY7" fmla="*/ 863870 h 3212978"/>
                    <a:gd name="connsiteX8" fmla="*/ 786963 w 1279105"/>
                    <a:gd name="connsiteY8" fmla="*/ 234 h 3212978"/>
                    <a:gd name="connsiteX0" fmla="*/ 786963 w 1232192"/>
                    <a:gd name="connsiteY0" fmla="*/ 272 h 3213016"/>
                    <a:gd name="connsiteX1" fmla="*/ 1189052 w 1232192"/>
                    <a:gd name="connsiteY1" fmla="*/ 492618 h 3213016"/>
                    <a:gd name="connsiteX2" fmla="*/ 754433 w 1232192"/>
                    <a:gd name="connsiteY2" fmla="*/ 1475503 h 3213016"/>
                    <a:gd name="connsiteX3" fmla="*/ 792088 w 1232192"/>
                    <a:gd name="connsiteY3" fmla="*/ 3213016 h 3213016"/>
                    <a:gd name="connsiteX4" fmla="*/ 792088 w 1232192"/>
                    <a:gd name="connsiteY4" fmla="*/ 3213016 h 3213016"/>
                    <a:gd name="connsiteX5" fmla="*/ 0 w 1232192"/>
                    <a:gd name="connsiteY5" fmla="*/ 3213016 h 3213016"/>
                    <a:gd name="connsiteX6" fmla="*/ 0 w 1232192"/>
                    <a:gd name="connsiteY6" fmla="*/ 3213016 h 3213016"/>
                    <a:gd name="connsiteX7" fmla="*/ 0 w 1232192"/>
                    <a:gd name="connsiteY7" fmla="*/ 863908 h 3213016"/>
                    <a:gd name="connsiteX8" fmla="*/ 786963 w 1232192"/>
                    <a:gd name="connsiteY8" fmla="*/ 272 h 3213016"/>
                    <a:gd name="connsiteX0" fmla="*/ 883632 w 1244333"/>
                    <a:gd name="connsiteY0" fmla="*/ 288 h 3202984"/>
                    <a:gd name="connsiteX1" fmla="*/ 1189052 w 1244333"/>
                    <a:gd name="connsiteY1" fmla="*/ 482586 h 3202984"/>
                    <a:gd name="connsiteX2" fmla="*/ 754433 w 1244333"/>
                    <a:gd name="connsiteY2" fmla="*/ 1465471 h 3202984"/>
                    <a:gd name="connsiteX3" fmla="*/ 792088 w 1244333"/>
                    <a:gd name="connsiteY3" fmla="*/ 3202984 h 3202984"/>
                    <a:gd name="connsiteX4" fmla="*/ 792088 w 1244333"/>
                    <a:gd name="connsiteY4" fmla="*/ 3202984 h 3202984"/>
                    <a:gd name="connsiteX5" fmla="*/ 0 w 1244333"/>
                    <a:gd name="connsiteY5" fmla="*/ 3202984 h 3202984"/>
                    <a:gd name="connsiteX6" fmla="*/ 0 w 1244333"/>
                    <a:gd name="connsiteY6" fmla="*/ 3202984 h 3202984"/>
                    <a:gd name="connsiteX7" fmla="*/ 0 w 1244333"/>
                    <a:gd name="connsiteY7" fmla="*/ 853876 h 3202984"/>
                    <a:gd name="connsiteX8" fmla="*/ 883632 w 1244333"/>
                    <a:gd name="connsiteY8" fmla="*/ 288 h 3202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44333" h="3202984">
                      <a:moveTo>
                        <a:pt x="883632" y="288"/>
                      </a:moveTo>
                      <a:cubicBezTo>
                        <a:pt x="1159064" y="-7889"/>
                        <a:pt x="1341397" y="158219"/>
                        <a:pt x="1189052" y="482586"/>
                      </a:cubicBezTo>
                      <a:cubicBezTo>
                        <a:pt x="975620" y="911727"/>
                        <a:pt x="739017" y="984814"/>
                        <a:pt x="754433" y="1465471"/>
                      </a:cubicBezTo>
                      <a:cubicBezTo>
                        <a:pt x="763047" y="1992441"/>
                        <a:pt x="773014" y="2384949"/>
                        <a:pt x="792088" y="3202984"/>
                      </a:cubicBezTo>
                      <a:lnTo>
                        <a:pt x="792088" y="3202984"/>
                      </a:lnTo>
                      <a:lnTo>
                        <a:pt x="0" y="3202984"/>
                      </a:lnTo>
                      <a:lnTo>
                        <a:pt x="0" y="3202984"/>
                      </a:lnTo>
                      <a:lnTo>
                        <a:pt x="0" y="853876"/>
                      </a:lnTo>
                      <a:cubicBezTo>
                        <a:pt x="19874" y="235997"/>
                        <a:pt x="377849" y="5161"/>
                        <a:pt x="883632" y="28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30" name="Round Same Side Corner Rectangle 8">
                  <a:extLst>
                    <a:ext uri="{FF2B5EF4-FFF2-40B4-BE49-F238E27FC236}">
                      <a16:creationId xmlns:a16="http://schemas.microsoft.com/office/drawing/2014/main" xmlns="" id="{CE10ED88-CD2C-4E02-AE87-8248948499D1}"/>
                    </a:ext>
                  </a:extLst>
                </p:cNvPr>
                <p:cNvSpPr/>
                <p:nvPr/>
              </p:nvSpPr>
              <p:spPr>
                <a:xfrm rot="10800000">
                  <a:off x="4958576" y="2197645"/>
                  <a:ext cx="1601768" cy="3212297"/>
                </a:xfrm>
                <a:custGeom>
                  <a:avLst/>
                  <a:gdLst>
                    <a:gd name="connsiteX0" fmla="*/ 306000 w 612000"/>
                    <a:gd name="connsiteY0" fmla="*/ 0 h 2817001"/>
                    <a:gd name="connsiteX1" fmla="*/ 306000 w 612000"/>
                    <a:gd name="connsiteY1" fmla="*/ 0 h 2817001"/>
                    <a:gd name="connsiteX2" fmla="*/ 612000 w 612000"/>
                    <a:gd name="connsiteY2" fmla="*/ 306000 h 2817001"/>
                    <a:gd name="connsiteX3" fmla="*/ 612000 w 612000"/>
                    <a:gd name="connsiteY3" fmla="*/ 2817001 h 2817001"/>
                    <a:gd name="connsiteX4" fmla="*/ 612000 w 612000"/>
                    <a:gd name="connsiteY4" fmla="*/ 2817001 h 2817001"/>
                    <a:gd name="connsiteX5" fmla="*/ 0 w 612000"/>
                    <a:gd name="connsiteY5" fmla="*/ 2817001 h 2817001"/>
                    <a:gd name="connsiteX6" fmla="*/ 0 w 612000"/>
                    <a:gd name="connsiteY6" fmla="*/ 2817001 h 2817001"/>
                    <a:gd name="connsiteX7" fmla="*/ 0 w 612000"/>
                    <a:gd name="connsiteY7" fmla="*/ 306000 h 2817001"/>
                    <a:gd name="connsiteX8" fmla="*/ 306000 w 612000"/>
                    <a:gd name="connsiteY8" fmla="*/ 0 h 2817001"/>
                    <a:gd name="connsiteX0" fmla="*/ 25563 w 1192801"/>
                    <a:gd name="connsiteY0" fmla="*/ 0 h 3231671"/>
                    <a:gd name="connsiteX1" fmla="*/ 886801 w 1192801"/>
                    <a:gd name="connsiteY1" fmla="*/ 414670 h 3231671"/>
                    <a:gd name="connsiteX2" fmla="*/ 1192801 w 1192801"/>
                    <a:gd name="connsiteY2" fmla="*/ 720670 h 3231671"/>
                    <a:gd name="connsiteX3" fmla="*/ 1192801 w 1192801"/>
                    <a:gd name="connsiteY3" fmla="*/ 3231671 h 3231671"/>
                    <a:gd name="connsiteX4" fmla="*/ 1192801 w 1192801"/>
                    <a:gd name="connsiteY4" fmla="*/ 3231671 h 3231671"/>
                    <a:gd name="connsiteX5" fmla="*/ 580801 w 1192801"/>
                    <a:gd name="connsiteY5" fmla="*/ 3231671 h 3231671"/>
                    <a:gd name="connsiteX6" fmla="*/ 580801 w 1192801"/>
                    <a:gd name="connsiteY6" fmla="*/ 3231671 h 3231671"/>
                    <a:gd name="connsiteX7" fmla="*/ 580801 w 1192801"/>
                    <a:gd name="connsiteY7" fmla="*/ 720670 h 3231671"/>
                    <a:gd name="connsiteX8" fmla="*/ 25563 w 1192801"/>
                    <a:gd name="connsiteY8" fmla="*/ 0 h 3231671"/>
                    <a:gd name="connsiteX0" fmla="*/ 25563 w 1192801"/>
                    <a:gd name="connsiteY0" fmla="*/ 0 h 3231671"/>
                    <a:gd name="connsiteX1" fmla="*/ 1192801 w 1192801"/>
                    <a:gd name="connsiteY1" fmla="*/ 720670 h 3231671"/>
                    <a:gd name="connsiteX2" fmla="*/ 1192801 w 1192801"/>
                    <a:gd name="connsiteY2" fmla="*/ 3231671 h 3231671"/>
                    <a:gd name="connsiteX3" fmla="*/ 1192801 w 1192801"/>
                    <a:gd name="connsiteY3" fmla="*/ 3231671 h 3231671"/>
                    <a:gd name="connsiteX4" fmla="*/ 580801 w 1192801"/>
                    <a:gd name="connsiteY4" fmla="*/ 3231671 h 3231671"/>
                    <a:gd name="connsiteX5" fmla="*/ 580801 w 1192801"/>
                    <a:gd name="connsiteY5" fmla="*/ 3231671 h 3231671"/>
                    <a:gd name="connsiteX6" fmla="*/ 580801 w 1192801"/>
                    <a:gd name="connsiteY6" fmla="*/ 720670 h 3231671"/>
                    <a:gd name="connsiteX7" fmla="*/ 25563 w 1192801"/>
                    <a:gd name="connsiteY7" fmla="*/ 0 h 3231671"/>
                    <a:gd name="connsiteX0" fmla="*/ 30147 w 1197385"/>
                    <a:gd name="connsiteY0" fmla="*/ 0 h 3231671"/>
                    <a:gd name="connsiteX1" fmla="*/ 1197385 w 1197385"/>
                    <a:gd name="connsiteY1" fmla="*/ 720670 h 3231671"/>
                    <a:gd name="connsiteX2" fmla="*/ 1197385 w 1197385"/>
                    <a:gd name="connsiteY2" fmla="*/ 3231671 h 3231671"/>
                    <a:gd name="connsiteX3" fmla="*/ 1197385 w 1197385"/>
                    <a:gd name="connsiteY3" fmla="*/ 3231671 h 3231671"/>
                    <a:gd name="connsiteX4" fmla="*/ 585385 w 1197385"/>
                    <a:gd name="connsiteY4" fmla="*/ 3231671 h 3231671"/>
                    <a:gd name="connsiteX5" fmla="*/ 585385 w 1197385"/>
                    <a:gd name="connsiteY5" fmla="*/ 3231671 h 3231671"/>
                    <a:gd name="connsiteX6" fmla="*/ 457794 w 1197385"/>
                    <a:gd name="connsiteY6" fmla="*/ 1018382 h 3231671"/>
                    <a:gd name="connsiteX7" fmla="*/ 30147 w 1197385"/>
                    <a:gd name="connsiteY7" fmla="*/ 0 h 3231671"/>
                    <a:gd name="connsiteX0" fmla="*/ 311465 w 1478703"/>
                    <a:gd name="connsiteY0" fmla="*/ 1443 h 3233114"/>
                    <a:gd name="connsiteX1" fmla="*/ 1478703 w 1478703"/>
                    <a:gd name="connsiteY1" fmla="*/ 722113 h 3233114"/>
                    <a:gd name="connsiteX2" fmla="*/ 1478703 w 1478703"/>
                    <a:gd name="connsiteY2" fmla="*/ 3233114 h 3233114"/>
                    <a:gd name="connsiteX3" fmla="*/ 1478703 w 1478703"/>
                    <a:gd name="connsiteY3" fmla="*/ 3233114 h 3233114"/>
                    <a:gd name="connsiteX4" fmla="*/ 866703 w 1478703"/>
                    <a:gd name="connsiteY4" fmla="*/ 3233114 h 3233114"/>
                    <a:gd name="connsiteX5" fmla="*/ 866703 w 1478703"/>
                    <a:gd name="connsiteY5" fmla="*/ 3233114 h 3233114"/>
                    <a:gd name="connsiteX6" fmla="*/ 739112 w 1478703"/>
                    <a:gd name="connsiteY6" fmla="*/ 1019825 h 3233114"/>
                    <a:gd name="connsiteX7" fmla="*/ 15213 w 1478703"/>
                    <a:gd name="connsiteY7" fmla="*/ 1379751 h 3233114"/>
                    <a:gd name="connsiteX8" fmla="*/ 311465 w 1478703"/>
                    <a:gd name="connsiteY8" fmla="*/ 1443 h 3233114"/>
                    <a:gd name="connsiteX0" fmla="*/ 188447 w 1355685"/>
                    <a:gd name="connsiteY0" fmla="*/ 1409 h 3233080"/>
                    <a:gd name="connsiteX1" fmla="*/ 1355685 w 1355685"/>
                    <a:gd name="connsiteY1" fmla="*/ 722079 h 3233080"/>
                    <a:gd name="connsiteX2" fmla="*/ 1355685 w 1355685"/>
                    <a:gd name="connsiteY2" fmla="*/ 3233080 h 3233080"/>
                    <a:gd name="connsiteX3" fmla="*/ 1355685 w 1355685"/>
                    <a:gd name="connsiteY3" fmla="*/ 3233080 h 3233080"/>
                    <a:gd name="connsiteX4" fmla="*/ 743685 w 1355685"/>
                    <a:gd name="connsiteY4" fmla="*/ 3233080 h 3233080"/>
                    <a:gd name="connsiteX5" fmla="*/ 743685 w 1355685"/>
                    <a:gd name="connsiteY5" fmla="*/ 3233080 h 3233080"/>
                    <a:gd name="connsiteX6" fmla="*/ 616094 w 1355685"/>
                    <a:gd name="connsiteY6" fmla="*/ 1019791 h 3233080"/>
                    <a:gd name="connsiteX7" fmla="*/ 30418 w 1355685"/>
                    <a:gd name="connsiteY7" fmla="*/ 1411615 h 3233080"/>
                    <a:gd name="connsiteX8" fmla="*/ 188447 w 1355685"/>
                    <a:gd name="connsiteY8" fmla="*/ 1409 h 3233080"/>
                    <a:gd name="connsiteX0" fmla="*/ 405131 w 1572369"/>
                    <a:gd name="connsiteY0" fmla="*/ 1994 h 3233665"/>
                    <a:gd name="connsiteX1" fmla="*/ 1572369 w 1572369"/>
                    <a:gd name="connsiteY1" fmla="*/ 722664 h 3233665"/>
                    <a:gd name="connsiteX2" fmla="*/ 1572369 w 1572369"/>
                    <a:gd name="connsiteY2" fmla="*/ 3233665 h 3233665"/>
                    <a:gd name="connsiteX3" fmla="*/ 1572369 w 1572369"/>
                    <a:gd name="connsiteY3" fmla="*/ 3233665 h 3233665"/>
                    <a:gd name="connsiteX4" fmla="*/ 960369 w 1572369"/>
                    <a:gd name="connsiteY4" fmla="*/ 3233665 h 3233665"/>
                    <a:gd name="connsiteX5" fmla="*/ 960369 w 1572369"/>
                    <a:gd name="connsiteY5" fmla="*/ 3233665 h 3233665"/>
                    <a:gd name="connsiteX6" fmla="*/ 832778 w 1572369"/>
                    <a:gd name="connsiteY6" fmla="*/ 1020376 h 3233665"/>
                    <a:gd name="connsiteX7" fmla="*/ 247102 w 1572369"/>
                    <a:gd name="connsiteY7" fmla="*/ 1412200 h 3233665"/>
                    <a:gd name="connsiteX8" fmla="*/ 405131 w 1572369"/>
                    <a:gd name="connsiteY8" fmla="*/ 1994 h 3233665"/>
                    <a:gd name="connsiteX0" fmla="*/ 405131 w 1572369"/>
                    <a:gd name="connsiteY0" fmla="*/ 1994 h 3233665"/>
                    <a:gd name="connsiteX1" fmla="*/ 1572369 w 1572369"/>
                    <a:gd name="connsiteY1" fmla="*/ 722664 h 3233665"/>
                    <a:gd name="connsiteX2" fmla="*/ 1572369 w 1572369"/>
                    <a:gd name="connsiteY2" fmla="*/ 3233665 h 3233665"/>
                    <a:gd name="connsiteX3" fmla="*/ 1572369 w 1572369"/>
                    <a:gd name="connsiteY3" fmla="*/ 3233665 h 3233665"/>
                    <a:gd name="connsiteX4" fmla="*/ 960369 w 1572369"/>
                    <a:gd name="connsiteY4" fmla="*/ 3233665 h 3233665"/>
                    <a:gd name="connsiteX5" fmla="*/ 960369 w 1572369"/>
                    <a:gd name="connsiteY5" fmla="*/ 3233665 h 3233665"/>
                    <a:gd name="connsiteX6" fmla="*/ 832778 w 1572369"/>
                    <a:gd name="connsiteY6" fmla="*/ 1020376 h 3233665"/>
                    <a:gd name="connsiteX7" fmla="*/ 247102 w 1572369"/>
                    <a:gd name="connsiteY7" fmla="*/ 1412200 h 3233665"/>
                    <a:gd name="connsiteX8" fmla="*/ 405131 w 1572369"/>
                    <a:gd name="connsiteY8" fmla="*/ 1994 h 3233665"/>
                    <a:gd name="connsiteX0" fmla="*/ 405131 w 1572369"/>
                    <a:gd name="connsiteY0" fmla="*/ 1994 h 3233665"/>
                    <a:gd name="connsiteX1" fmla="*/ 1572369 w 1572369"/>
                    <a:gd name="connsiteY1" fmla="*/ 722664 h 3233665"/>
                    <a:gd name="connsiteX2" fmla="*/ 1572369 w 1572369"/>
                    <a:gd name="connsiteY2" fmla="*/ 3233665 h 3233665"/>
                    <a:gd name="connsiteX3" fmla="*/ 1572369 w 1572369"/>
                    <a:gd name="connsiteY3" fmla="*/ 3233665 h 3233665"/>
                    <a:gd name="connsiteX4" fmla="*/ 960369 w 1572369"/>
                    <a:gd name="connsiteY4" fmla="*/ 3233665 h 3233665"/>
                    <a:gd name="connsiteX5" fmla="*/ 960369 w 1572369"/>
                    <a:gd name="connsiteY5" fmla="*/ 3233665 h 3233665"/>
                    <a:gd name="connsiteX6" fmla="*/ 832778 w 1572369"/>
                    <a:gd name="connsiteY6" fmla="*/ 1020376 h 3233665"/>
                    <a:gd name="connsiteX7" fmla="*/ 247102 w 1572369"/>
                    <a:gd name="connsiteY7" fmla="*/ 1412200 h 3233665"/>
                    <a:gd name="connsiteX8" fmla="*/ 405131 w 1572369"/>
                    <a:gd name="connsiteY8" fmla="*/ 1994 h 3233665"/>
                    <a:gd name="connsiteX0" fmla="*/ 405131 w 1572369"/>
                    <a:gd name="connsiteY0" fmla="*/ 1994 h 3233665"/>
                    <a:gd name="connsiteX1" fmla="*/ 1572369 w 1572369"/>
                    <a:gd name="connsiteY1" fmla="*/ 722664 h 3233665"/>
                    <a:gd name="connsiteX2" fmla="*/ 1572369 w 1572369"/>
                    <a:gd name="connsiteY2" fmla="*/ 3233665 h 3233665"/>
                    <a:gd name="connsiteX3" fmla="*/ 1572369 w 1572369"/>
                    <a:gd name="connsiteY3" fmla="*/ 3233665 h 3233665"/>
                    <a:gd name="connsiteX4" fmla="*/ 960369 w 1572369"/>
                    <a:gd name="connsiteY4" fmla="*/ 3233665 h 3233665"/>
                    <a:gd name="connsiteX5" fmla="*/ 960369 w 1572369"/>
                    <a:gd name="connsiteY5" fmla="*/ 3233665 h 3233665"/>
                    <a:gd name="connsiteX6" fmla="*/ 832778 w 1572369"/>
                    <a:gd name="connsiteY6" fmla="*/ 1020376 h 3233665"/>
                    <a:gd name="connsiteX7" fmla="*/ 247102 w 1572369"/>
                    <a:gd name="connsiteY7" fmla="*/ 1412200 h 3233665"/>
                    <a:gd name="connsiteX8" fmla="*/ 405131 w 1572369"/>
                    <a:gd name="connsiteY8" fmla="*/ 1994 h 3233665"/>
                    <a:gd name="connsiteX0" fmla="*/ 405131 w 1572369"/>
                    <a:gd name="connsiteY0" fmla="*/ 1994 h 3233665"/>
                    <a:gd name="connsiteX1" fmla="*/ 1572369 w 1572369"/>
                    <a:gd name="connsiteY1" fmla="*/ 722664 h 3233665"/>
                    <a:gd name="connsiteX2" fmla="*/ 1572369 w 1572369"/>
                    <a:gd name="connsiteY2" fmla="*/ 3233665 h 3233665"/>
                    <a:gd name="connsiteX3" fmla="*/ 1572369 w 1572369"/>
                    <a:gd name="connsiteY3" fmla="*/ 3233665 h 3233665"/>
                    <a:gd name="connsiteX4" fmla="*/ 960369 w 1572369"/>
                    <a:gd name="connsiteY4" fmla="*/ 3233665 h 3233665"/>
                    <a:gd name="connsiteX5" fmla="*/ 960369 w 1572369"/>
                    <a:gd name="connsiteY5" fmla="*/ 3233665 h 3233665"/>
                    <a:gd name="connsiteX6" fmla="*/ 832778 w 1572369"/>
                    <a:gd name="connsiteY6" fmla="*/ 1020376 h 3233665"/>
                    <a:gd name="connsiteX7" fmla="*/ 247102 w 1572369"/>
                    <a:gd name="connsiteY7" fmla="*/ 1412200 h 3233665"/>
                    <a:gd name="connsiteX8" fmla="*/ 405131 w 1572369"/>
                    <a:gd name="connsiteY8" fmla="*/ 1994 h 3233665"/>
                    <a:gd name="connsiteX0" fmla="*/ 405131 w 1572369"/>
                    <a:gd name="connsiteY0" fmla="*/ 1994 h 3233665"/>
                    <a:gd name="connsiteX1" fmla="*/ 1476676 w 1572369"/>
                    <a:gd name="connsiteY1" fmla="*/ 935315 h 3233665"/>
                    <a:gd name="connsiteX2" fmla="*/ 1572369 w 1572369"/>
                    <a:gd name="connsiteY2" fmla="*/ 3233665 h 3233665"/>
                    <a:gd name="connsiteX3" fmla="*/ 1572369 w 1572369"/>
                    <a:gd name="connsiteY3" fmla="*/ 3233665 h 3233665"/>
                    <a:gd name="connsiteX4" fmla="*/ 960369 w 1572369"/>
                    <a:gd name="connsiteY4" fmla="*/ 3233665 h 3233665"/>
                    <a:gd name="connsiteX5" fmla="*/ 960369 w 1572369"/>
                    <a:gd name="connsiteY5" fmla="*/ 3233665 h 3233665"/>
                    <a:gd name="connsiteX6" fmla="*/ 832778 w 1572369"/>
                    <a:gd name="connsiteY6" fmla="*/ 1020376 h 3233665"/>
                    <a:gd name="connsiteX7" fmla="*/ 247102 w 1572369"/>
                    <a:gd name="connsiteY7" fmla="*/ 1412200 h 3233665"/>
                    <a:gd name="connsiteX8" fmla="*/ 405131 w 1572369"/>
                    <a:gd name="connsiteY8" fmla="*/ 1994 h 3233665"/>
                    <a:gd name="connsiteX0" fmla="*/ 405131 w 1572369"/>
                    <a:gd name="connsiteY0" fmla="*/ 1994 h 3233665"/>
                    <a:gd name="connsiteX1" fmla="*/ 1476676 w 1572369"/>
                    <a:gd name="connsiteY1" fmla="*/ 935315 h 3233665"/>
                    <a:gd name="connsiteX2" fmla="*/ 1572369 w 1572369"/>
                    <a:gd name="connsiteY2" fmla="*/ 3233665 h 3233665"/>
                    <a:gd name="connsiteX3" fmla="*/ 1572369 w 1572369"/>
                    <a:gd name="connsiteY3" fmla="*/ 3233665 h 3233665"/>
                    <a:gd name="connsiteX4" fmla="*/ 960369 w 1572369"/>
                    <a:gd name="connsiteY4" fmla="*/ 3233665 h 3233665"/>
                    <a:gd name="connsiteX5" fmla="*/ 960369 w 1572369"/>
                    <a:gd name="connsiteY5" fmla="*/ 3233665 h 3233665"/>
                    <a:gd name="connsiteX6" fmla="*/ 832778 w 1572369"/>
                    <a:gd name="connsiteY6" fmla="*/ 1020376 h 3233665"/>
                    <a:gd name="connsiteX7" fmla="*/ 247102 w 1572369"/>
                    <a:gd name="connsiteY7" fmla="*/ 1412200 h 3233665"/>
                    <a:gd name="connsiteX8" fmla="*/ 405131 w 1572369"/>
                    <a:gd name="connsiteY8" fmla="*/ 1994 h 3233665"/>
                    <a:gd name="connsiteX0" fmla="*/ 454087 w 1557530"/>
                    <a:gd name="connsiteY0" fmla="*/ 2221 h 3138199"/>
                    <a:gd name="connsiteX1" fmla="*/ 1461837 w 1557530"/>
                    <a:gd name="connsiteY1" fmla="*/ 839849 h 3138199"/>
                    <a:gd name="connsiteX2" fmla="*/ 1557530 w 1557530"/>
                    <a:gd name="connsiteY2" fmla="*/ 3138199 h 3138199"/>
                    <a:gd name="connsiteX3" fmla="*/ 1557530 w 1557530"/>
                    <a:gd name="connsiteY3" fmla="*/ 3138199 h 3138199"/>
                    <a:gd name="connsiteX4" fmla="*/ 945530 w 1557530"/>
                    <a:gd name="connsiteY4" fmla="*/ 3138199 h 3138199"/>
                    <a:gd name="connsiteX5" fmla="*/ 945530 w 1557530"/>
                    <a:gd name="connsiteY5" fmla="*/ 3138199 h 3138199"/>
                    <a:gd name="connsiteX6" fmla="*/ 817939 w 1557530"/>
                    <a:gd name="connsiteY6" fmla="*/ 924910 h 3138199"/>
                    <a:gd name="connsiteX7" fmla="*/ 232263 w 1557530"/>
                    <a:gd name="connsiteY7" fmla="*/ 1316734 h 3138199"/>
                    <a:gd name="connsiteX8" fmla="*/ 454087 w 1557530"/>
                    <a:gd name="connsiteY8" fmla="*/ 2221 h 3138199"/>
                    <a:gd name="connsiteX0" fmla="*/ 458217 w 1561660"/>
                    <a:gd name="connsiteY0" fmla="*/ 54 h 3136032"/>
                    <a:gd name="connsiteX1" fmla="*/ 1465967 w 1561660"/>
                    <a:gd name="connsiteY1" fmla="*/ 837682 h 3136032"/>
                    <a:gd name="connsiteX2" fmla="*/ 1561660 w 1561660"/>
                    <a:gd name="connsiteY2" fmla="*/ 3136032 h 3136032"/>
                    <a:gd name="connsiteX3" fmla="*/ 1561660 w 1561660"/>
                    <a:gd name="connsiteY3" fmla="*/ 3136032 h 3136032"/>
                    <a:gd name="connsiteX4" fmla="*/ 949660 w 1561660"/>
                    <a:gd name="connsiteY4" fmla="*/ 3136032 h 3136032"/>
                    <a:gd name="connsiteX5" fmla="*/ 949660 w 1561660"/>
                    <a:gd name="connsiteY5" fmla="*/ 3136032 h 3136032"/>
                    <a:gd name="connsiteX6" fmla="*/ 822069 w 1561660"/>
                    <a:gd name="connsiteY6" fmla="*/ 922743 h 3136032"/>
                    <a:gd name="connsiteX7" fmla="*/ 236393 w 1561660"/>
                    <a:gd name="connsiteY7" fmla="*/ 1314567 h 3136032"/>
                    <a:gd name="connsiteX8" fmla="*/ 458217 w 1561660"/>
                    <a:gd name="connsiteY8" fmla="*/ 54 h 3136032"/>
                    <a:gd name="connsiteX0" fmla="*/ 458217 w 1561660"/>
                    <a:gd name="connsiteY0" fmla="*/ 53790 h 3189768"/>
                    <a:gd name="connsiteX1" fmla="*/ 1465967 w 1561660"/>
                    <a:gd name="connsiteY1" fmla="*/ 891418 h 3189768"/>
                    <a:gd name="connsiteX2" fmla="*/ 1561660 w 1561660"/>
                    <a:gd name="connsiteY2" fmla="*/ 3189768 h 3189768"/>
                    <a:gd name="connsiteX3" fmla="*/ 1561660 w 1561660"/>
                    <a:gd name="connsiteY3" fmla="*/ 3189768 h 3189768"/>
                    <a:gd name="connsiteX4" fmla="*/ 949660 w 1561660"/>
                    <a:gd name="connsiteY4" fmla="*/ 3189768 h 3189768"/>
                    <a:gd name="connsiteX5" fmla="*/ 949660 w 1561660"/>
                    <a:gd name="connsiteY5" fmla="*/ 3189768 h 3189768"/>
                    <a:gd name="connsiteX6" fmla="*/ 822069 w 1561660"/>
                    <a:gd name="connsiteY6" fmla="*/ 976479 h 3189768"/>
                    <a:gd name="connsiteX7" fmla="*/ 236393 w 1561660"/>
                    <a:gd name="connsiteY7" fmla="*/ 1368303 h 3189768"/>
                    <a:gd name="connsiteX8" fmla="*/ 458217 w 1561660"/>
                    <a:gd name="connsiteY8" fmla="*/ 53790 h 3189768"/>
                    <a:gd name="connsiteX0" fmla="*/ 473561 w 1577004"/>
                    <a:gd name="connsiteY0" fmla="*/ 53790 h 3189768"/>
                    <a:gd name="connsiteX1" fmla="*/ 1481311 w 1577004"/>
                    <a:gd name="connsiteY1" fmla="*/ 891418 h 3189768"/>
                    <a:gd name="connsiteX2" fmla="*/ 1577004 w 1577004"/>
                    <a:gd name="connsiteY2" fmla="*/ 3189768 h 3189768"/>
                    <a:gd name="connsiteX3" fmla="*/ 1577004 w 1577004"/>
                    <a:gd name="connsiteY3" fmla="*/ 3189768 h 3189768"/>
                    <a:gd name="connsiteX4" fmla="*/ 965004 w 1577004"/>
                    <a:gd name="connsiteY4" fmla="*/ 3189768 h 3189768"/>
                    <a:gd name="connsiteX5" fmla="*/ 965004 w 1577004"/>
                    <a:gd name="connsiteY5" fmla="*/ 3189768 h 3189768"/>
                    <a:gd name="connsiteX6" fmla="*/ 837413 w 1577004"/>
                    <a:gd name="connsiteY6" fmla="*/ 976479 h 3189768"/>
                    <a:gd name="connsiteX7" fmla="*/ 251737 w 1577004"/>
                    <a:gd name="connsiteY7" fmla="*/ 1368303 h 3189768"/>
                    <a:gd name="connsiteX8" fmla="*/ 473561 w 1577004"/>
                    <a:gd name="connsiteY8" fmla="*/ 53790 h 3189768"/>
                    <a:gd name="connsiteX0" fmla="*/ 473561 w 1577004"/>
                    <a:gd name="connsiteY0" fmla="*/ 46232 h 3182210"/>
                    <a:gd name="connsiteX1" fmla="*/ 1481311 w 1577004"/>
                    <a:gd name="connsiteY1" fmla="*/ 883860 h 3182210"/>
                    <a:gd name="connsiteX2" fmla="*/ 1577004 w 1577004"/>
                    <a:gd name="connsiteY2" fmla="*/ 3182210 h 3182210"/>
                    <a:gd name="connsiteX3" fmla="*/ 1577004 w 1577004"/>
                    <a:gd name="connsiteY3" fmla="*/ 3182210 h 3182210"/>
                    <a:gd name="connsiteX4" fmla="*/ 965004 w 1577004"/>
                    <a:gd name="connsiteY4" fmla="*/ 3182210 h 3182210"/>
                    <a:gd name="connsiteX5" fmla="*/ 965004 w 1577004"/>
                    <a:gd name="connsiteY5" fmla="*/ 3182210 h 3182210"/>
                    <a:gd name="connsiteX6" fmla="*/ 837413 w 1577004"/>
                    <a:gd name="connsiteY6" fmla="*/ 968921 h 3182210"/>
                    <a:gd name="connsiteX7" fmla="*/ 251737 w 1577004"/>
                    <a:gd name="connsiteY7" fmla="*/ 1360745 h 3182210"/>
                    <a:gd name="connsiteX8" fmla="*/ 473561 w 1577004"/>
                    <a:gd name="connsiteY8" fmla="*/ 46232 h 3182210"/>
                    <a:gd name="connsiteX0" fmla="*/ 473561 w 1577004"/>
                    <a:gd name="connsiteY0" fmla="*/ 77283 h 3213261"/>
                    <a:gd name="connsiteX1" fmla="*/ 1336258 w 1577004"/>
                    <a:gd name="connsiteY1" fmla="*/ 232848 h 3213261"/>
                    <a:gd name="connsiteX2" fmla="*/ 1481311 w 1577004"/>
                    <a:gd name="connsiteY2" fmla="*/ 914911 h 3213261"/>
                    <a:gd name="connsiteX3" fmla="*/ 1577004 w 1577004"/>
                    <a:gd name="connsiteY3" fmla="*/ 3213261 h 3213261"/>
                    <a:gd name="connsiteX4" fmla="*/ 1577004 w 1577004"/>
                    <a:gd name="connsiteY4" fmla="*/ 3213261 h 3213261"/>
                    <a:gd name="connsiteX5" fmla="*/ 965004 w 1577004"/>
                    <a:gd name="connsiteY5" fmla="*/ 3213261 h 3213261"/>
                    <a:gd name="connsiteX6" fmla="*/ 965004 w 1577004"/>
                    <a:gd name="connsiteY6" fmla="*/ 3213261 h 3213261"/>
                    <a:gd name="connsiteX7" fmla="*/ 837413 w 1577004"/>
                    <a:gd name="connsiteY7" fmla="*/ 999972 h 3213261"/>
                    <a:gd name="connsiteX8" fmla="*/ 251737 w 1577004"/>
                    <a:gd name="connsiteY8" fmla="*/ 1391796 h 3213261"/>
                    <a:gd name="connsiteX9" fmla="*/ 473561 w 1577004"/>
                    <a:gd name="connsiteY9" fmla="*/ 77283 h 3213261"/>
                    <a:gd name="connsiteX0" fmla="*/ 473561 w 1577004"/>
                    <a:gd name="connsiteY0" fmla="*/ 75189 h 3211167"/>
                    <a:gd name="connsiteX1" fmla="*/ 1336258 w 1577004"/>
                    <a:gd name="connsiteY1" fmla="*/ 241387 h 3211167"/>
                    <a:gd name="connsiteX2" fmla="*/ 1481311 w 1577004"/>
                    <a:gd name="connsiteY2" fmla="*/ 912817 h 3211167"/>
                    <a:gd name="connsiteX3" fmla="*/ 1577004 w 1577004"/>
                    <a:gd name="connsiteY3" fmla="*/ 3211167 h 3211167"/>
                    <a:gd name="connsiteX4" fmla="*/ 1577004 w 1577004"/>
                    <a:gd name="connsiteY4" fmla="*/ 3211167 h 3211167"/>
                    <a:gd name="connsiteX5" fmla="*/ 965004 w 1577004"/>
                    <a:gd name="connsiteY5" fmla="*/ 3211167 h 3211167"/>
                    <a:gd name="connsiteX6" fmla="*/ 965004 w 1577004"/>
                    <a:gd name="connsiteY6" fmla="*/ 3211167 h 3211167"/>
                    <a:gd name="connsiteX7" fmla="*/ 837413 w 1577004"/>
                    <a:gd name="connsiteY7" fmla="*/ 997878 h 3211167"/>
                    <a:gd name="connsiteX8" fmla="*/ 251737 w 1577004"/>
                    <a:gd name="connsiteY8" fmla="*/ 1389702 h 3211167"/>
                    <a:gd name="connsiteX9" fmla="*/ 473561 w 1577004"/>
                    <a:gd name="connsiteY9" fmla="*/ 75189 h 3211167"/>
                    <a:gd name="connsiteX0" fmla="*/ 473561 w 1577004"/>
                    <a:gd name="connsiteY0" fmla="*/ 75189 h 3211167"/>
                    <a:gd name="connsiteX1" fmla="*/ 1336258 w 1577004"/>
                    <a:gd name="connsiteY1" fmla="*/ 241387 h 3211167"/>
                    <a:gd name="connsiteX2" fmla="*/ 1368156 w 1577004"/>
                    <a:gd name="connsiteY2" fmla="*/ 294550 h 3211167"/>
                    <a:gd name="connsiteX3" fmla="*/ 1481311 w 1577004"/>
                    <a:gd name="connsiteY3" fmla="*/ 912817 h 3211167"/>
                    <a:gd name="connsiteX4" fmla="*/ 1577004 w 1577004"/>
                    <a:gd name="connsiteY4" fmla="*/ 3211167 h 3211167"/>
                    <a:gd name="connsiteX5" fmla="*/ 1577004 w 1577004"/>
                    <a:gd name="connsiteY5" fmla="*/ 3211167 h 3211167"/>
                    <a:gd name="connsiteX6" fmla="*/ 965004 w 1577004"/>
                    <a:gd name="connsiteY6" fmla="*/ 3211167 h 3211167"/>
                    <a:gd name="connsiteX7" fmla="*/ 965004 w 1577004"/>
                    <a:gd name="connsiteY7" fmla="*/ 3211167 h 3211167"/>
                    <a:gd name="connsiteX8" fmla="*/ 837413 w 1577004"/>
                    <a:gd name="connsiteY8" fmla="*/ 997878 h 3211167"/>
                    <a:gd name="connsiteX9" fmla="*/ 251737 w 1577004"/>
                    <a:gd name="connsiteY9" fmla="*/ 1389702 h 3211167"/>
                    <a:gd name="connsiteX10" fmla="*/ 473561 w 1577004"/>
                    <a:gd name="connsiteY10" fmla="*/ 75189 h 3211167"/>
                    <a:gd name="connsiteX0" fmla="*/ 473561 w 1577004"/>
                    <a:gd name="connsiteY0" fmla="*/ 75189 h 3211167"/>
                    <a:gd name="connsiteX1" fmla="*/ 1336258 w 1577004"/>
                    <a:gd name="connsiteY1" fmla="*/ 241387 h 3211167"/>
                    <a:gd name="connsiteX2" fmla="*/ 1368156 w 1577004"/>
                    <a:gd name="connsiteY2" fmla="*/ 294550 h 3211167"/>
                    <a:gd name="connsiteX3" fmla="*/ 1481311 w 1577004"/>
                    <a:gd name="connsiteY3" fmla="*/ 912817 h 3211167"/>
                    <a:gd name="connsiteX4" fmla="*/ 1577004 w 1577004"/>
                    <a:gd name="connsiteY4" fmla="*/ 3211167 h 3211167"/>
                    <a:gd name="connsiteX5" fmla="*/ 1577004 w 1577004"/>
                    <a:gd name="connsiteY5" fmla="*/ 3211167 h 3211167"/>
                    <a:gd name="connsiteX6" fmla="*/ 965004 w 1577004"/>
                    <a:gd name="connsiteY6" fmla="*/ 3211167 h 3211167"/>
                    <a:gd name="connsiteX7" fmla="*/ 965004 w 1577004"/>
                    <a:gd name="connsiteY7" fmla="*/ 3211167 h 3211167"/>
                    <a:gd name="connsiteX8" fmla="*/ 837413 w 1577004"/>
                    <a:gd name="connsiteY8" fmla="*/ 997878 h 3211167"/>
                    <a:gd name="connsiteX9" fmla="*/ 251737 w 1577004"/>
                    <a:gd name="connsiteY9" fmla="*/ 1389702 h 3211167"/>
                    <a:gd name="connsiteX10" fmla="*/ 473561 w 1577004"/>
                    <a:gd name="connsiteY10" fmla="*/ 75189 h 3211167"/>
                    <a:gd name="connsiteX0" fmla="*/ 473561 w 1577004"/>
                    <a:gd name="connsiteY0" fmla="*/ 75189 h 3211167"/>
                    <a:gd name="connsiteX1" fmla="*/ 1336258 w 1577004"/>
                    <a:gd name="connsiteY1" fmla="*/ 241387 h 3211167"/>
                    <a:gd name="connsiteX2" fmla="*/ 1481311 w 1577004"/>
                    <a:gd name="connsiteY2" fmla="*/ 912817 h 3211167"/>
                    <a:gd name="connsiteX3" fmla="*/ 1577004 w 1577004"/>
                    <a:gd name="connsiteY3" fmla="*/ 3211167 h 3211167"/>
                    <a:gd name="connsiteX4" fmla="*/ 1577004 w 1577004"/>
                    <a:gd name="connsiteY4" fmla="*/ 3211167 h 3211167"/>
                    <a:gd name="connsiteX5" fmla="*/ 965004 w 1577004"/>
                    <a:gd name="connsiteY5" fmla="*/ 3211167 h 3211167"/>
                    <a:gd name="connsiteX6" fmla="*/ 965004 w 1577004"/>
                    <a:gd name="connsiteY6" fmla="*/ 3211167 h 3211167"/>
                    <a:gd name="connsiteX7" fmla="*/ 837413 w 1577004"/>
                    <a:gd name="connsiteY7" fmla="*/ 997878 h 3211167"/>
                    <a:gd name="connsiteX8" fmla="*/ 251737 w 1577004"/>
                    <a:gd name="connsiteY8" fmla="*/ 1389702 h 3211167"/>
                    <a:gd name="connsiteX9" fmla="*/ 473561 w 1577004"/>
                    <a:gd name="connsiteY9" fmla="*/ 75189 h 3211167"/>
                    <a:gd name="connsiteX0" fmla="*/ 473561 w 1577004"/>
                    <a:gd name="connsiteY0" fmla="*/ 75189 h 3211167"/>
                    <a:gd name="connsiteX1" fmla="*/ 1336258 w 1577004"/>
                    <a:gd name="connsiteY1" fmla="*/ 241387 h 3211167"/>
                    <a:gd name="connsiteX2" fmla="*/ 1481311 w 1577004"/>
                    <a:gd name="connsiteY2" fmla="*/ 912817 h 3211167"/>
                    <a:gd name="connsiteX3" fmla="*/ 1577004 w 1577004"/>
                    <a:gd name="connsiteY3" fmla="*/ 3211167 h 3211167"/>
                    <a:gd name="connsiteX4" fmla="*/ 1577004 w 1577004"/>
                    <a:gd name="connsiteY4" fmla="*/ 3211167 h 3211167"/>
                    <a:gd name="connsiteX5" fmla="*/ 965004 w 1577004"/>
                    <a:gd name="connsiteY5" fmla="*/ 3211167 h 3211167"/>
                    <a:gd name="connsiteX6" fmla="*/ 965004 w 1577004"/>
                    <a:gd name="connsiteY6" fmla="*/ 3211167 h 3211167"/>
                    <a:gd name="connsiteX7" fmla="*/ 837413 w 1577004"/>
                    <a:gd name="connsiteY7" fmla="*/ 997878 h 3211167"/>
                    <a:gd name="connsiteX8" fmla="*/ 251737 w 1577004"/>
                    <a:gd name="connsiteY8" fmla="*/ 1389702 h 3211167"/>
                    <a:gd name="connsiteX9" fmla="*/ 473561 w 1577004"/>
                    <a:gd name="connsiteY9" fmla="*/ 75189 h 3211167"/>
                    <a:gd name="connsiteX0" fmla="*/ 473561 w 1577004"/>
                    <a:gd name="connsiteY0" fmla="*/ 75189 h 3211167"/>
                    <a:gd name="connsiteX1" fmla="*/ 1336258 w 1577004"/>
                    <a:gd name="connsiteY1" fmla="*/ 241387 h 3211167"/>
                    <a:gd name="connsiteX2" fmla="*/ 1481311 w 1577004"/>
                    <a:gd name="connsiteY2" fmla="*/ 912817 h 3211167"/>
                    <a:gd name="connsiteX3" fmla="*/ 1577004 w 1577004"/>
                    <a:gd name="connsiteY3" fmla="*/ 3211167 h 3211167"/>
                    <a:gd name="connsiteX4" fmla="*/ 1577004 w 1577004"/>
                    <a:gd name="connsiteY4" fmla="*/ 3211167 h 3211167"/>
                    <a:gd name="connsiteX5" fmla="*/ 965004 w 1577004"/>
                    <a:gd name="connsiteY5" fmla="*/ 3211167 h 3211167"/>
                    <a:gd name="connsiteX6" fmla="*/ 965004 w 1577004"/>
                    <a:gd name="connsiteY6" fmla="*/ 3211167 h 3211167"/>
                    <a:gd name="connsiteX7" fmla="*/ 837413 w 1577004"/>
                    <a:gd name="connsiteY7" fmla="*/ 997878 h 3211167"/>
                    <a:gd name="connsiteX8" fmla="*/ 251737 w 1577004"/>
                    <a:gd name="connsiteY8" fmla="*/ 1389702 h 3211167"/>
                    <a:gd name="connsiteX9" fmla="*/ 473561 w 1577004"/>
                    <a:gd name="connsiteY9" fmla="*/ 75189 h 3211167"/>
                    <a:gd name="connsiteX0" fmla="*/ 473561 w 1577004"/>
                    <a:gd name="connsiteY0" fmla="*/ 10211 h 3146189"/>
                    <a:gd name="connsiteX1" fmla="*/ 1481311 w 1577004"/>
                    <a:gd name="connsiteY1" fmla="*/ 847839 h 3146189"/>
                    <a:gd name="connsiteX2" fmla="*/ 1577004 w 1577004"/>
                    <a:gd name="connsiteY2" fmla="*/ 3146189 h 3146189"/>
                    <a:gd name="connsiteX3" fmla="*/ 1577004 w 1577004"/>
                    <a:gd name="connsiteY3" fmla="*/ 3146189 h 3146189"/>
                    <a:gd name="connsiteX4" fmla="*/ 965004 w 1577004"/>
                    <a:gd name="connsiteY4" fmla="*/ 3146189 h 3146189"/>
                    <a:gd name="connsiteX5" fmla="*/ 965004 w 1577004"/>
                    <a:gd name="connsiteY5" fmla="*/ 3146189 h 3146189"/>
                    <a:gd name="connsiteX6" fmla="*/ 837413 w 1577004"/>
                    <a:gd name="connsiteY6" fmla="*/ 932900 h 3146189"/>
                    <a:gd name="connsiteX7" fmla="*/ 251737 w 1577004"/>
                    <a:gd name="connsiteY7" fmla="*/ 1324724 h 3146189"/>
                    <a:gd name="connsiteX8" fmla="*/ 473561 w 1577004"/>
                    <a:gd name="connsiteY8" fmla="*/ 10211 h 3146189"/>
                    <a:gd name="connsiteX0" fmla="*/ 473561 w 1577004"/>
                    <a:gd name="connsiteY0" fmla="*/ 81744 h 3217722"/>
                    <a:gd name="connsiteX1" fmla="*/ 1481311 w 1577004"/>
                    <a:gd name="connsiteY1" fmla="*/ 919372 h 3217722"/>
                    <a:gd name="connsiteX2" fmla="*/ 1577004 w 1577004"/>
                    <a:gd name="connsiteY2" fmla="*/ 3217722 h 3217722"/>
                    <a:gd name="connsiteX3" fmla="*/ 1577004 w 1577004"/>
                    <a:gd name="connsiteY3" fmla="*/ 3217722 h 3217722"/>
                    <a:gd name="connsiteX4" fmla="*/ 965004 w 1577004"/>
                    <a:gd name="connsiteY4" fmla="*/ 3217722 h 3217722"/>
                    <a:gd name="connsiteX5" fmla="*/ 965004 w 1577004"/>
                    <a:gd name="connsiteY5" fmla="*/ 3217722 h 3217722"/>
                    <a:gd name="connsiteX6" fmla="*/ 837413 w 1577004"/>
                    <a:gd name="connsiteY6" fmla="*/ 1004433 h 3217722"/>
                    <a:gd name="connsiteX7" fmla="*/ 251737 w 1577004"/>
                    <a:gd name="connsiteY7" fmla="*/ 1396257 h 3217722"/>
                    <a:gd name="connsiteX8" fmla="*/ 473561 w 1577004"/>
                    <a:gd name="connsiteY8" fmla="*/ 81744 h 3217722"/>
                    <a:gd name="connsiteX0" fmla="*/ 473561 w 1577004"/>
                    <a:gd name="connsiteY0" fmla="*/ 81744 h 3217722"/>
                    <a:gd name="connsiteX1" fmla="*/ 1481311 w 1577004"/>
                    <a:gd name="connsiteY1" fmla="*/ 919372 h 3217722"/>
                    <a:gd name="connsiteX2" fmla="*/ 1577004 w 1577004"/>
                    <a:gd name="connsiteY2" fmla="*/ 3217722 h 3217722"/>
                    <a:gd name="connsiteX3" fmla="*/ 1577004 w 1577004"/>
                    <a:gd name="connsiteY3" fmla="*/ 3217722 h 3217722"/>
                    <a:gd name="connsiteX4" fmla="*/ 965004 w 1577004"/>
                    <a:gd name="connsiteY4" fmla="*/ 3217722 h 3217722"/>
                    <a:gd name="connsiteX5" fmla="*/ 965004 w 1577004"/>
                    <a:gd name="connsiteY5" fmla="*/ 3217722 h 3217722"/>
                    <a:gd name="connsiteX6" fmla="*/ 879944 w 1577004"/>
                    <a:gd name="connsiteY6" fmla="*/ 1068228 h 3217722"/>
                    <a:gd name="connsiteX7" fmla="*/ 251737 w 1577004"/>
                    <a:gd name="connsiteY7" fmla="*/ 1396257 h 3217722"/>
                    <a:gd name="connsiteX8" fmla="*/ 473561 w 1577004"/>
                    <a:gd name="connsiteY8" fmla="*/ 81744 h 3217722"/>
                    <a:gd name="connsiteX0" fmla="*/ 473561 w 1577004"/>
                    <a:gd name="connsiteY0" fmla="*/ 81744 h 3217722"/>
                    <a:gd name="connsiteX1" fmla="*/ 1481311 w 1577004"/>
                    <a:gd name="connsiteY1" fmla="*/ 919372 h 3217722"/>
                    <a:gd name="connsiteX2" fmla="*/ 1577004 w 1577004"/>
                    <a:gd name="connsiteY2" fmla="*/ 3217722 h 3217722"/>
                    <a:gd name="connsiteX3" fmla="*/ 1577004 w 1577004"/>
                    <a:gd name="connsiteY3" fmla="*/ 3217722 h 3217722"/>
                    <a:gd name="connsiteX4" fmla="*/ 965004 w 1577004"/>
                    <a:gd name="connsiteY4" fmla="*/ 3217722 h 3217722"/>
                    <a:gd name="connsiteX5" fmla="*/ 965004 w 1577004"/>
                    <a:gd name="connsiteY5" fmla="*/ 3217722 h 3217722"/>
                    <a:gd name="connsiteX6" fmla="*/ 879944 w 1577004"/>
                    <a:gd name="connsiteY6" fmla="*/ 1068228 h 3217722"/>
                    <a:gd name="connsiteX7" fmla="*/ 251737 w 1577004"/>
                    <a:gd name="connsiteY7" fmla="*/ 1396257 h 3217722"/>
                    <a:gd name="connsiteX8" fmla="*/ 473561 w 1577004"/>
                    <a:gd name="connsiteY8" fmla="*/ 81744 h 3217722"/>
                    <a:gd name="connsiteX0" fmla="*/ 473561 w 1577004"/>
                    <a:gd name="connsiteY0" fmla="*/ 81744 h 3217722"/>
                    <a:gd name="connsiteX1" fmla="*/ 1481311 w 1577004"/>
                    <a:gd name="connsiteY1" fmla="*/ 919372 h 3217722"/>
                    <a:gd name="connsiteX2" fmla="*/ 1577004 w 1577004"/>
                    <a:gd name="connsiteY2" fmla="*/ 3217722 h 3217722"/>
                    <a:gd name="connsiteX3" fmla="*/ 1577004 w 1577004"/>
                    <a:gd name="connsiteY3" fmla="*/ 3217722 h 3217722"/>
                    <a:gd name="connsiteX4" fmla="*/ 965004 w 1577004"/>
                    <a:gd name="connsiteY4" fmla="*/ 3217722 h 3217722"/>
                    <a:gd name="connsiteX5" fmla="*/ 965004 w 1577004"/>
                    <a:gd name="connsiteY5" fmla="*/ 3217722 h 3217722"/>
                    <a:gd name="connsiteX6" fmla="*/ 879944 w 1577004"/>
                    <a:gd name="connsiteY6" fmla="*/ 1068228 h 3217722"/>
                    <a:gd name="connsiteX7" fmla="*/ 251737 w 1577004"/>
                    <a:gd name="connsiteY7" fmla="*/ 1396257 h 3217722"/>
                    <a:gd name="connsiteX8" fmla="*/ 473561 w 1577004"/>
                    <a:gd name="connsiteY8" fmla="*/ 81744 h 3217722"/>
                    <a:gd name="connsiteX0" fmla="*/ 473561 w 1577004"/>
                    <a:gd name="connsiteY0" fmla="*/ 81744 h 3217722"/>
                    <a:gd name="connsiteX1" fmla="*/ 1481311 w 1577004"/>
                    <a:gd name="connsiteY1" fmla="*/ 919372 h 3217722"/>
                    <a:gd name="connsiteX2" fmla="*/ 1538277 w 1577004"/>
                    <a:gd name="connsiteY2" fmla="*/ 960324 h 3217722"/>
                    <a:gd name="connsiteX3" fmla="*/ 1577004 w 1577004"/>
                    <a:gd name="connsiteY3" fmla="*/ 3217722 h 3217722"/>
                    <a:gd name="connsiteX4" fmla="*/ 1577004 w 1577004"/>
                    <a:gd name="connsiteY4" fmla="*/ 3217722 h 3217722"/>
                    <a:gd name="connsiteX5" fmla="*/ 965004 w 1577004"/>
                    <a:gd name="connsiteY5" fmla="*/ 3217722 h 3217722"/>
                    <a:gd name="connsiteX6" fmla="*/ 965004 w 1577004"/>
                    <a:gd name="connsiteY6" fmla="*/ 3217722 h 3217722"/>
                    <a:gd name="connsiteX7" fmla="*/ 879944 w 1577004"/>
                    <a:gd name="connsiteY7" fmla="*/ 1068228 h 3217722"/>
                    <a:gd name="connsiteX8" fmla="*/ 251737 w 1577004"/>
                    <a:gd name="connsiteY8" fmla="*/ 1396257 h 3217722"/>
                    <a:gd name="connsiteX9" fmla="*/ 473561 w 1577004"/>
                    <a:gd name="connsiteY9" fmla="*/ 81744 h 3217722"/>
                    <a:gd name="connsiteX0" fmla="*/ 473561 w 1577004"/>
                    <a:gd name="connsiteY0" fmla="*/ 88256 h 3224234"/>
                    <a:gd name="connsiteX1" fmla="*/ 1481311 w 1577004"/>
                    <a:gd name="connsiteY1" fmla="*/ 904619 h 3224234"/>
                    <a:gd name="connsiteX2" fmla="*/ 1538277 w 1577004"/>
                    <a:gd name="connsiteY2" fmla="*/ 966836 h 3224234"/>
                    <a:gd name="connsiteX3" fmla="*/ 1577004 w 1577004"/>
                    <a:gd name="connsiteY3" fmla="*/ 3224234 h 3224234"/>
                    <a:gd name="connsiteX4" fmla="*/ 1577004 w 1577004"/>
                    <a:gd name="connsiteY4" fmla="*/ 3224234 h 3224234"/>
                    <a:gd name="connsiteX5" fmla="*/ 965004 w 1577004"/>
                    <a:gd name="connsiteY5" fmla="*/ 3224234 h 3224234"/>
                    <a:gd name="connsiteX6" fmla="*/ 965004 w 1577004"/>
                    <a:gd name="connsiteY6" fmla="*/ 3224234 h 3224234"/>
                    <a:gd name="connsiteX7" fmla="*/ 879944 w 1577004"/>
                    <a:gd name="connsiteY7" fmla="*/ 1074740 h 3224234"/>
                    <a:gd name="connsiteX8" fmla="*/ 251737 w 1577004"/>
                    <a:gd name="connsiteY8" fmla="*/ 1402769 h 3224234"/>
                    <a:gd name="connsiteX9" fmla="*/ 473561 w 1577004"/>
                    <a:gd name="connsiteY9" fmla="*/ 88256 h 3224234"/>
                    <a:gd name="connsiteX0" fmla="*/ 473561 w 1577004"/>
                    <a:gd name="connsiteY0" fmla="*/ 88256 h 3224234"/>
                    <a:gd name="connsiteX1" fmla="*/ 1481311 w 1577004"/>
                    <a:gd name="connsiteY1" fmla="*/ 904619 h 3224234"/>
                    <a:gd name="connsiteX2" fmla="*/ 1538277 w 1577004"/>
                    <a:gd name="connsiteY2" fmla="*/ 966836 h 3224234"/>
                    <a:gd name="connsiteX3" fmla="*/ 1577004 w 1577004"/>
                    <a:gd name="connsiteY3" fmla="*/ 3224234 h 3224234"/>
                    <a:gd name="connsiteX4" fmla="*/ 1577004 w 1577004"/>
                    <a:gd name="connsiteY4" fmla="*/ 3224234 h 3224234"/>
                    <a:gd name="connsiteX5" fmla="*/ 965004 w 1577004"/>
                    <a:gd name="connsiteY5" fmla="*/ 3224234 h 3224234"/>
                    <a:gd name="connsiteX6" fmla="*/ 965004 w 1577004"/>
                    <a:gd name="connsiteY6" fmla="*/ 3224234 h 3224234"/>
                    <a:gd name="connsiteX7" fmla="*/ 879944 w 1577004"/>
                    <a:gd name="connsiteY7" fmla="*/ 1074740 h 3224234"/>
                    <a:gd name="connsiteX8" fmla="*/ 251737 w 1577004"/>
                    <a:gd name="connsiteY8" fmla="*/ 1402769 h 3224234"/>
                    <a:gd name="connsiteX9" fmla="*/ 473561 w 1577004"/>
                    <a:gd name="connsiteY9" fmla="*/ 88256 h 3224234"/>
                    <a:gd name="connsiteX0" fmla="*/ 473561 w 1577004"/>
                    <a:gd name="connsiteY0" fmla="*/ 8062 h 3144040"/>
                    <a:gd name="connsiteX1" fmla="*/ 1538277 w 1577004"/>
                    <a:gd name="connsiteY1" fmla="*/ 886642 h 3144040"/>
                    <a:gd name="connsiteX2" fmla="*/ 1577004 w 1577004"/>
                    <a:gd name="connsiteY2" fmla="*/ 3144040 h 3144040"/>
                    <a:gd name="connsiteX3" fmla="*/ 1577004 w 1577004"/>
                    <a:gd name="connsiteY3" fmla="*/ 3144040 h 3144040"/>
                    <a:gd name="connsiteX4" fmla="*/ 965004 w 1577004"/>
                    <a:gd name="connsiteY4" fmla="*/ 3144040 h 3144040"/>
                    <a:gd name="connsiteX5" fmla="*/ 965004 w 1577004"/>
                    <a:gd name="connsiteY5" fmla="*/ 3144040 h 3144040"/>
                    <a:gd name="connsiteX6" fmla="*/ 879944 w 1577004"/>
                    <a:gd name="connsiteY6" fmla="*/ 994546 h 3144040"/>
                    <a:gd name="connsiteX7" fmla="*/ 251737 w 1577004"/>
                    <a:gd name="connsiteY7" fmla="*/ 1322575 h 3144040"/>
                    <a:gd name="connsiteX8" fmla="*/ 473561 w 1577004"/>
                    <a:gd name="connsiteY8" fmla="*/ 8062 h 3144040"/>
                    <a:gd name="connsiteX0" fmla="*/ 473561 w 1577004"/>
                    <a:gd name="connsiteY0" fmla="*/ 16144 h 3152122"/>
                    <a:gd name="connsiteX1" fmla="*/ 1538277 w 1577004"/>
                    <a:gd name="connsiteY1" fmla="*/ 894724 h 3152122"/>
                    <a:gd name="connsiteX2" fmla="*/ 1577004 w 1577004"/>
                    <a:gd name="connsiteY2" fmla="*/ 3152122 h 3152122"/>
                    <a:gd name="connsiteX3" fmla="*/ 1577004 w 1577004"/>
                    <a:gd name="connsiteY3" fmla="*/ 3152122 h 3152122"/>
                    <a:gd name="connsiteX4" fmla="*/ 965004 w 1577004"/>
                    <a:gd name="connsiteY4" fmla="*/ 3152122 h 3152122"/>
                    <a:gd name="connsiteX5" fmla="*/ 965004 w 1577004"/>
                    <a:gd name="connsiteY5" fmla="*/ 3152122 h 3152122"/>
                    <a:gd name="connsiteX6" fmla="*/ 879944 w 1577004"/>
                    <a:gd name="connsiteY6" fmla="*/ 1002628 h 3152122"/>
                    <a:gd name="connsiteX7" fmla="*/ 251737 w 1577004"/>
                    <a:gd name="connsiteY7" fmla="*/ 1330657 h 3152122"/>
                    <a:gd name="connsiteX8" fmla="*/ 473561 w 1577004"/>
                    <a:gd name="connsiteY8" fmla="*/ 16144 h 3152122"/>
                    <a:gd name="connsiteX0" fmla="*/ 473561 w 1577004"/>
                    <a:gd name="connsiteY0" fmla="*/ 30120 h 3166098"/>
                    <a:gd name="connsiteX1" fmla="*/ 1538277 w 1577004"/>
                    <a:gd name="connsiteY1" fmla="*/ 908700 h 3166098"/>
                    <a:gd name="connsiteX2" fmla="*/ 1577004 w 1577004"/>
                    <a:gd name="connsiteY2" fmla="*/ 3166098 h 3166098"/>
                    <a:gd name="connsiteX3" fmla="*/ 1577004 w 1577004"/>
                    <a:gd name="connsiteY3" fmla="*/ 3166098 h 3166098"/>
                    <a:gd name="connsiteX4" fmla="*/ 965004 w 1577004"/>
                    <a:gd name="connsiteY4" fmla="*/ 3166098 h 3166098"/>
                    <a:gd name="connsiteX5" fmla="*/ 965004 w 1577004"/>
                    <a:gd name="connsiteY5" fmla="*/ 3166098 h 3166098"/>
                    <a:gd name="connsiteX6" fmla="*/ 879944 w 1577004"/>
                    <a:gd name="connsiteY6" fmla="*/ 1016604 h 3166098"/>
                    <a:gd name="connsiteX7" fmla="*/ 251737 w 1577004"/>
                    <a:gd name="connsiteY7" fmla="*/ 1344633 h 3166098"/>
                    <a:gd name="connsiteX8" fmla="*/ 473561 w 1577004"/>
                    <a:gd name="connsiteY8" fmla="*/ 30120 h 3166098"/>
                    <a:gd name="connsiteX0" fmla="*/ 473561 w 1577004"/>
                    <a:gd name="connsiteY0" fmla="*/ 30120 h 3166098"/>
                    <a:gd name="connsiteX1" fmla="*/ 1538277 w 1577004"/>
                    <a:gd name="connsiteY1" fmla="*/ 908700 h 3166098"/>
                    <a:gd name="connsiteX2" fmla="*/ 1577004 w 1577004"/>
                    <a:gd name="connsiteY2" fmla="*/ 3166098 h 3166098"/>
                    <a:gd name="connsiteX3" fmla="*/ 1577004 w 1577004"/>
                    <a:gd name="connsiteY3" fmla="*/ 3166098 h 3166098"/>
                    <a:gd name="connsiteX4" fmla="*/ 965004 w 1577004"/>
                    <a:gd name="connsiteY4" fmla="*/ 3166098 h 3166098"/>
                    <a:gd name="connsiteX5" fmla="*/ 965004 w 1577004"/>
                    <a:gd name="connsiteY5" fmla="*/ 3166098 h 3166098"/>
                    <a:gd name="connsiteX6" fmla="*/ 879944 w 1577004"/>
                    <a:gd name="connsiteY6" fmla="*/ 1016604 h 3166098"/>
                    <a:gd name="connsiteX7" fmla="*/ 251737 w 1577004"/>
                    <a:gd name="connsiteY7" fmla="*/ 1344633 h 3166098"/>
                    <a:gd name="connsiteX8" fmla="*/ 473561 w 1577004"/>
                    <a:gd name="connsiteY8" fmla="*/ 30120 h 3166098"/>
                    <a:gd name="connsiteX0" fmla="*/ 473561 w 1577004"/>
                    <a:gd name="connsiteY0" fmla="*/ 30120 h 3166098"/>
                    <a:gd name="connsiteX1" fmla="*/ 1538277 w 1577004"/>
                    <a:gd name="connsiteY1" fmla="*/ 908700 h 3166098"/>
                    <a:gd name="connsiteX2" fmla="*/ 1577004 w 1577004"/>
                    <a:gd name="connsiteY2" fmla="*/ 3166098 h 3166098"/>
                    <a:gd name="connsiteX3" fmla="*/ 1577004 w 1577004"/>
                    <a:gd name="connsiteY3" fmla="*/ 3166098 h 3166098"/>
                    <a:gd name="connsiteX4" fmla="*/ 965004 w 1577004"/>
                    <a:gd name="connsiteY4" fmla="*/ 3166098 h 3166098"/>
                    <a:gd name="connsiteX5" fmla="*/ 965004 w 1577004"/>
                    <a:gd name="connsiteY5" fmla="*/ 3166098 h 3166098"/>
                    <a:gd name="connsiteX6" fmla="*/ 879944 w 1577004"/>
                    <a:gd name="connsiteY6" fmla="*/ 1016604 h 3166098"/>
                    <a:gd name="connsiteX7" fmla="*/ 251737 w 1577004"/>
                    <a:gd name="connsiteY7" fmla="*/ 1344633 h 3166098"/>
                    <a:gd name="connsiteX8" fmla="*/ 473561 w 1577004"/>
                    <a:gd name="connsiteY8" fmla="*/ 30120 h 3166098"/>
                    <a:gd name="connsiteX0" fmla="*/ 488521 w 1591964"/>
                    <a:gd name="connsiteY0" fmla="*/ 30120 h 3166098"/>
                    <a:gd name="connsiteX1" fmla="*/ 1553237 w 1591964"/>
                    <a:gd name="connsiteY1" fmla="*/ 908700 h 3166098"/>
                    <a:gd name="connsiteX2" fmla="*/ 1591964 w 1591964"/>
                    <a:gd name="connsiteY2" fmla="*/ 3166098 h 3166098"/>
                    <a:gd name="connsiteX3" fmla="*/ 1591964 w 1591964"/>
                    <a:gd name="connsiteY3" fmla="*/ 3166098 h 3166098"/>
                    <a:gd name="connsiteX4" fmla="*/ 979964 w 1591964"/>
                    <a:gd name="connsiteY4" fmla="*/ 3166098 h 3166098"/>
                    <a:gd name="connsiteX5" fmla="*/ 979964 w 1591964"/>
                    <a:gd name="connsiteY5" fmla="*/ 3166098 h 3166098"/>
                    <a:gd name="connsiteX6" fmla="*/ 894904 w 1591964"/>
                    <a:gd name="connsiteY6" fmla="*/ 1016604 h 3166098"/>
                    <a:gd name="connsiteX7" fmla="*/ 266697 w 1591964"/>
                    <a:gd name="connsiteY7" fmla="*/ 1344633 h 3166098"/>
                    <a:gd name="connsiteX8" fmla="*/ 488521 w 1591964"/>
                    <a:gd name="connsiteY8" fmla="*/ 30120 h 3166098"/>
                    <a:gd name="connsiteX0" fmla="*/ 488521 w 1591964"/>
                    <a:gd name="connsiteY0" fmla="*/ 9506 h 3145484"/>
                    <a:gd name="connsiteX1" fmla="*/ 1553237 w 1591964"/>
                    <a:gd name="connsiteY1" fmla="*/ 888086 h 3145484"/>
                    <a:gd name="connsiteX2" fmla="*/ 1591964 w 1591964"/>
                    <a:gd name="connsiteY2" fmla="*/ 3145484 h 3145484"/>
                    <a:gd name="connsiteX3" fmla="*/ 1591964 w 1591964"/>
                    <a:gd name="connsiteY3" fmla="*/ 3145484 h 3145484"/>
                    <a:gd name="connsiteX4" fmla="*/ 979964 w 1591964"/>
                    <a:gd name="connsiteY4" fmla="*/ 3145484 h 3145484"/>
                    <a:gd name="connsiteX5" fmla="*/ 979964 w 1591964"/>
                    <a:gd name="connsiteY5" fmla="*/ 3145484 h 3145484"/>
                    <a:gd name="connsiteX6" fmla="*/ 894904 w 1591964"/>
                    <a:gd name="connsiteY6" fmla="*/ 995990 h 3145484"/>
                    <a:gd name="connsiteX7" fmla="*/ 266697 w 1591964"/>
                    <a:gd name="connsiteY7" fmla="*/ 1324019 h 3145484"/>
                    <a:gd name="connsiteX8" fmla="*/ 488521 w 1591964"/>
                    <a:gd name="connsiteY8" fmla="*/ 9506 h 3145484"/>
                    <a:gd name="connsiteX0" fmla="*/ 496444 w 1599887"/>
                    <a:gd name="connsiteY0" fmla="*/ 9506 h 3145484"/>
                    <a:gd name="connsiteX1" fmla="*/ 1561160 w 1599887"/>
                    <a:gd name="connsiteY1" fmla="*/ 888086 h 3145484"/>
                    <a:gd name="connsiteX2" fmla="*/ 1599887 w 1599887"/>
                    <a:gd name="connsiteY2" fmla="*/ 3145484 h 3145484"/>
                    <a:gd name="connsiteX3" fmla="*/ 1599887 w 1599887"/>
                    <a:gd name="connsiteY3" fmla="*/ 3145484 h 3145484"/>
                    <a:gd name="connsiteX4" fmla="*/ 987887 w 1599887"/>
                    <a:gd name="connsiteY4" fmla="*/ 3145484 h 3145484"/>
                    <a:gd name="connsiteX5" fmla="*/ 987887 w 1599887"/>
                    <a:gd name="connsiteY5" fmla="*/ 3145484 h 3145484"/>
                    <a:gd name="connsiteX6" fmla="*/ 902827 w 1599887"/>
                    <a:gd name="connsiteY6" fmla="*/ 995990 h 3145484"/>
                    <a:gd name="connsiteX7" fmla="*/ 274620 w 1599887"/>
                    <a:gd name="connsiteY7" fmla="*/ 1324019 h 3145484"/>
                    <a:gd name="connsiteX8" fmla="*/ 496444 w 1599887"/>
                    <a:gd name="connsiteY8" fmla="*/ 9506 h 3145484"/>
                    <a:gd name="connsiteX0" fmla="*/ 503267 w 1597185"/>
                    <a:gd name="connsiteY0" fmla="*/ 5188 h 3203079"/>
                    <a:gd name="connsiteX1" fmla="*/ 1558458 w 1597185"/>
                    <a:gd name="connsiteY1" fmla="*/ 945681 h 3203079"/>
                    <a:gd name="connsiteX2" fmla="*/ 1597185 w 1597185"/>
                    <a:gd name="connsiteY2" fmla="*/ 3203079 h 3203079"/>
                    <a:gd name="connsiteX3" fmla="*/ 1597185 w 1597185"/>
                    <a:gd name="connsiteY3" fmla="*/ 3203079 h 3203079"/>
                    <a:gd name="connsiteX4" fmla="*/ 985185 w 1597185"/>
                    <a:gd name="connsiteY4" fmla="*/ 3203079 h 3203079"/>
                    <a:gd name="connsiteX5" fmla="*/ 985185 w 1597185"/>
                    <a:gd name="connsiteY5" fmla="*/ 3203079 h 3203079"/>
                    <a:gd name="connsiteX6" fmla="*/ 900125 w 1597185"/>
                    <a:gd name="connsiteY6" fmla="*/ 1053585 h 3203079"/>
                    <a:gd name="connsiteX7" fmla="*/ 271918 w 1597185"/>
                    <a:gd name="connsiteY7" fmla="*/ 1381614 h 3203079"/>
                    <a:gd name="connsiteX8" fmla="*/ 503267 w 1597185"/>
                    <a:gd name="connsiteY8" fmla="*/ 5188 h 3203079"/>
                    <a:gd name="connsiteX0" fmla="*/ 503267 w 1597185"/>
                    <a:gd name="connsiteY0" fmla="*/ 5413 h 3203304"/>
                    <a:gd name="connsiteX1" fmla="*/ 1558458 w 1597185"/>
                    <a:gd name="connsiteY1" fmla="*/ 945906 h 3203304"/>
                    <a:gd name="connsiteX2" fmla="*/ 1597185 w 1597185"/>
                    <a:gd name="connsiteY2" fmla="*/ 3203304 h 3203304"/>
                    <a:gd name="connsiteX3" fmla="*/ 1597185 w 1597185"/>
                    <a:gd name="connsiteY3" fmla="*/ 3203304 h 3203304"/>
                    <a:gd name="connsiteX4" fmla="*/ 985185 w 1597185"/>
                    <a:gd name="connsiteY4" fmla="*/ 3203304 h 3203304"/>
                    <a:gd name="connsiteX5" fmla="*/ 985185 w 1597185"/>
                    <a:gd name="connsiteY5" fmla="*/ 3203304 h 3203304"/>
                    <a:gd name="connsiteX6" fmla="*/ 900125 w 1597185"/>
                    <a:gd name="connsiteY6" fmla="*/ 1053810 h 3203304"/>
                    <a:gd name="connsiteX7" fmla="*/ 271918 w 1597185"/>
                    <a:gd name="connsiteY7" fmla="*/ 1381839 h 3203304"/>
                    <a:gd name="connsiteX8" fmla="*/ 503267 w 1597185"/>
                    <a:gd name="connsiteY8" fmla="*/ 5413 h 3203304"/>
                    <a:gd name="connsiteX0" fmla="*/ 644333 w 1552513"/>
                    <a:gd name="connsiteY0" fmla="*/ 4742 h 3216920"/>
                    <a:gd name="connsiteX1" fmla="*/ 1513786 w 1552513"/>
                    <a:gd name="connsiteY1" fmla="*/ 959522 h 3216920"/>
                    <a:gd name="connsiteX2" fmla="*/ 1552513 w 1552513"/>
                    <a:gd name="connsiteY2" fmla="*/ 3216920 h 3216920"/>
                    <a:gd name="connsiteX3" fmla="*/ 1552513 w 1552513"/>
                    <a:gd name="connsiteY3" fmla="*/ 3216920 h 3216920"/>
                    <a:gd name="connsiteX4" fmla="*/ 940513 w 1552513"/>
                    <a:gd name="connsiteY4" fmla="*/ 3216920 h 3216920"/>
                    <a:gd name="connsiteX5" fmla="*/ 940513 w 1552513"/>
                    <a:gd name="connsiteY5" fmla="*/ 3216920 h 3216920"/>
                    <a:gd name="connsiteX6" fmla="*/ 855453 w 1552513"/>
                    <a:gd name="connsiteY6" fmla="*/ 1067426 h 3216920"/>
                    <a:gd name="connsiteX7" fmla="*/ 227246 w 1552513"/>
                    <a:gd name="connsiteY7" fmla="*/ 1395455 h 3216920"/>
                    <a:gd name="connsiteX8" fmla="*/ 644333 w 1552513"/>
                    <a:gd name="connsiteY8" fmla="*/ 4742 h 3216920"/>
                    <a:gd name="connsiteX0" fmla="*/ 693588 w 1601768"/>
                    <a:gd name="connsiteY0" fmla="*/ 4742 h 3216920"/>
                    <a:gd name="connsiteX1" fmla="*/ 1563041 w 1601768"/>
                    <a:gd name="connsiteY1" fmla="*/ 959522 h 3216920"/>
                    <a:gd name="connsiteX2" fmla="*/ 1601768 w 1601768"/>
                    <a:gd name="connsiteY2" fmla="*/ 3216920 h 3216920"/>
                    <a:gd name="connsiteX3" fmla="*/ 1601768 w 1601768"/>
                    <a:gd name="connsiteY3" fmla="*/ 3216920 h 3216920"/>
                    <a:gd name="connsiteX4" fmla="*/ 989768 w 1601768"/>
                    <a:gd name="connsiteY4" fmla="*/ 3216920 h 3216920"/>
                    <a:gd name="connsiteX5" fmla="*/ 989768 w 1601768"/>
                    <a:gd name="connsiteY5" fmla="*/ 3216920 h 3216920"/>
                    <a:gd name="connsiteX6" fmla="*/ 904708 w 1601768"/>
                    <a:gd name="connsiteY6" fmla="*/ 1067426 h 3216920"/>
                    <a:gd name="connsiteX7" fmla="*/ 276501 w 1601768"/>
                    <a:gd name="connsiteY7" fmla="*/ 1395455 h 3216920"/>
                    <a:gd name="connsiteX8" fmla="*/ 693588 w 1601768"/>
                    <a:gd name="connsiteY8" fmla="*/ 4742 h 3216920"/>
                    <a:gd name="connsiteX0" fmla="*/ 693588 w 1601768"/>
                    <a:gd name="connsiteY0" fmla="*/ 80 h 3212258"/>
                    <a:gd name="connsiteX1" fmla="*/ 1563041 w 1601768"/>
                    <a:gd name="connsiteY1" fmla="*/ 954860 h 3212258"/>
                    <a:gd name="connsiteX2" fmla="*/ 1601768 w 1601768"/>
                    <a:gd name="connsiteY2" fmla="*/ 3212258 h 3212258"/>
                    <a:gd name="connsiteX3" fmla="*/ 1601768 w 1601768"/>
                    <a:gd name="connsiteY3" fmla="*/ 3212258 h 3212258"/>
                    <a:gd name="connsiteX4" fmla="*/ 989768 w 1601768"/>
                    <a:gd name="connsiteY4" fmla="*/ 3212258 h 3212258"/>
                    <a:gd name="connsiteX5" fmla="*/ 989768 w 1601768"/>
                    <a:gd name="connsiteY5" fmla="*/ 3212258 h 3212258"/>
                    <a:gd name="connsiteX6" fmla="*/ 904708 w 1601768"/>
                    <a:gd name="connsiteY6" fmla="*/ 1062764 h 3212258"/>
                    <a:gd name="connsiteX7" fmla="*/ 276501 w 1601768"/>
                    <a:gd name="connsiteY7" fmla="*/ 1390793 h 3212258"/>
                    <a:gd name="connsiteX8" fmla="*/ 693588 w 1601768"/>
                    <a:gd name="connsiteY8" fmla="*/ 80 h 3212258"/>
                    <a:gd name="connsiteX0" fmla="*/ 693588 w 1601768"/>
                    <a:gd name="connsiteY0" fmla="*/ 80 h 3212258"/>
                    <a:gd name="connsiteX1" fmla="*/ 1563041 w 1601768"/>
                    <a:gd name="connsiteY1" fmla="*/ 954860 h 3212258"/>
                    <a:gd name="connsiteX2" fmla="*/ 1601768 w 1601768"/>
                    <a:gd name="connsiteY2" fmla="*/ 3212258 h 3212258"/>
                    <a:gd name="connsiteX3" fmla="*/ 1601768 w 1601768"/>
                    <a:gd name="connsiteY3" fmla="*/ 3212258 h 3212258"/>
                    <a:gd name="connsiteX4" fmla="*/ 989768 w 1601768"/>
                    <a:gd name="connsiteY4" fmla="*/ 3212258 h 3212258"/>
                    <a:gd name="connsiteX5" fmla="*/ 989768 w 1601768"/>
                    <a:gd name="connsiteY5" fmla="*/ 3212258 h 3212258"/>
                    <a:gd name="connsiteX6" fmla="*/ 904708 w 1601768"/>
                    <a:gd name="connsiteY6" fmla="*/ 1062764 h 3212258"/>
                    <a:gd name="connsiteX7" fmla="*/ 276501 w 1601768"/>
                    <a:gd name="connsiteY7" fmla="*/ 1390793 h 3212258"/>
                    <a:gd name="connsiteX8" fmla="*/ 693588 w 1601768"/>
                    <a:gd name="connsiteY8" fmla="*/ 80 h 3212258"/>
                    <a:gd name="connsiteX0" fmla="*/ 693588 w 1601768"/>
                    <a:gd name="connsiteY0" fmla="*/ 80 h 3212258"/>
                    <a:gd name="connsiteX1" fmla="*/ 1563041 w 1601768"/>
                    <a:gd name="connsiteY1" fmla="*/ 954860 h 3212258"/>
                    <a:gd name="connsiteX2" fmla="*/ 1601768 w 1601768"/>
                    <a:gd name="connsiteY2" fmla="*/ 3212258 h 3212258"/>
                    <a:gd name="connsiteX3" fmla="*/ 1601768 w 1601768"/>
                    <a:gd name="connsiteY3" fmla="*/ 3212258 h 3212258"/>
                    <a:gd name="connsiteX4" fmla="*/ 989768 w 1601768"/>
                    <a:gd name="connsiteY4" fmla="*/ 3212258 h 3212258"/>
                    <a:gd name="connsiteX5" fmla="*/ 989768 w 1601768"/>
                    <a:gd name="connsiteY5" fmla="*/ 3212258 h 3212258"/>
                    <a:gd name="connsiteX6" fmla="*/ 904708 w 1601768"/>
                    <a:gd name="connsiteY6" fmla="*/ 1062764 h 3212258"/>
                    <a:gd name="connsiteX7" fmla="*/ 276501 w 1601768"/>
                    <a:gd name="connsiteY7" fmla="*/ 1390793 h 3212258"/>
                    <a:gd name="connsiteX8" fmla="*/ 693588 w 1601768"/>
                    <a:gd name="connsiteY8" fmla="*/ 80 h 3212258"/>
                    <a:gd name="connsiteX0" fmla="*/ 693588 w 1601768"/>
                    <a:gd name="connsiteY0" fmla="*/ 80 h 3212258"/>
                    <a:gd name="connsiteX1" fmla="*/ 1563041 w 1601768"/>
                    <a:gd name="connsiteY1" fmla="*/ 954860 h 3212258"/>
                    <a:gd name="connsiteX2" fmla="*/ 1601768 w 1601768"/>
                    <a:gd name="connsiteY2" fmla="*/ 3212258 h 3212258"/>
                    <a:gd name="connsiteX3" fmla="*/ 1601768 w 1601768"/>
                    <a:gd name="connsiteY3" fmla="*/ 3212258 h 3212258"/>
                    <a:gd name="connsiteX4" fmla="*/ 989768 w 1601768"/>
                    <a:gd name="connsiteY4" fmla="*/ 3212258 h 3212258"/>
                    <a:gd name="connsiteX5" fmla="*/ 989768 w 1601768"/>
                    <a:gd name="connsiteY5" fmla="*/ 3212258 h 3212258"/>
                    <a:gd name="connsiteX6" fmla="*/ 904708 w 1601768"/>
                    <a:gd name="connsiteY6" fmla="*/ 1062764 h 3212258"/>
                    <a:gd name="connsiteX7" fmla="*/ 276501 w 1601768"/>
                    <a:gd name="connsiteY7" fmla="*/ 1390793 h 3212258"/>
                    <a:gd name="connsiteX8" fmla="*/ 693588 w 1601768"/>
                    <a:gd name="connsiteY8" fmla="*/ 80 h 3212258"/>
                    <a:gd name="connsiteX0" fmla="*/ 693588 w 1601768"/>
                    <a:gd name="connsiteY0" fmla="*/ 80 h 3212258"/>
                    <a:gd name="connsiteX1" fmla="*/ 1563041 w 1601768"/>
                    <a:gd name="connsiteY1" fmla="*/ 954860 h 3212258"/>
                    <a:gd name="connsiteX2" fmla="*/ 1601768 w 1601768"/>
                    <a:gd name="connsiteY2" fmla="*/ 3212258 h 3212258"/>
                    <a:gd name="connsiteX3" fmla="*/ 1601768 w 1601768"/>
                    <a:gd name="connsiteY3" fmla="*/ 3212258 h 3212258"/>
                    <a:gd name="connsiteX4" fmla="*/ 989768 w 1601768"/>
                    <a:gd name="connsiteY4" fmla="*/ 3212258 h 3212258"/>
                    <a:gd name="connsiteX5" fmla="*/ 989768 w 1601768"/>
                    <a:gd name="connsiteY5" fmla="*/ 3212258 h 3212258"/>
                    <a:gd name="connsiteX6" fmla="*/ 904708 w 1601768"/>
                    <a:gd name="connsiteY6" fmla="*/ 1062764 h 3212258"/>
                    <a:gd name="connsiteX7" fmla="*/ 276501 w 1601768"/>
                    <a:gd name="connsiteY7" fmla="*/ 1390793 h 3212258"/>
                    <a:gd name="connsiteX8" fmla="*/ 693588 w 1601768"/>
                    <a:gd name="connsiteY8" fmla="*/ 80 h 3212258"/>
                    <a:gd name="connsiteX0" fmla="*/ 693588 w 1601768"/>
                    <a:gd name="connsiteY0" fmla="*/ 119 h 3212297"/>
                    <a:gd name="connsiteX1" fmla="*/ 1563041 w 1601768"/>
                    <a:gd name="connsiteY1" fmla="*/ 954899 h 3212297"/>
                    <a:gd name="connsiteX2" fmla="*/ 1601768 w 1601768"/>
                    <a:gd name="connsiteY2" fmla="*/ 3212297 h 3212297"/>
                    <a:gd name="connsiteX3" fmla="*/ 1601768 w 1601768"/>
                    <a:gd name="connsiteY3" fmla="*/ 3212297 h 3212297"/>
                    <a:gd name="connsiteX4" fmla="*/ 989768 w 1601768"/>
                    <a:gd name="connsiteY4" fmla="*/ 3212297 h 3212297"/>
                    <a:gd name="connsiteX5" fmla="*/ 989768 w 1601768"/>
                    <a:gd name="connsiteY5" fmla="*/ 3212297 h 3212297"/>
                    <a:gd name="connsiteX6" fmla="*/ 904708 w 1601768"/>
                    <a:gd name="connsiteY6" fmla="*/ 1062803 h 3212297"/>
                    <a:gd name="connsiteX7" fmla="*/ 276501 w 1601768"/>
                    <a:gd name="connsiteY7" fmla="*/ 1390832 h 3212297"/>
                    <a:gd name="connsiteX8" fmla="*/ 693588 w 1601768"/>
                    <a:gd name="connsiteY8" fmla="*/ 119 h 3212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01768" h="3212297">
                      <a:moveTo>
                        <a:pt x="693588" y="119"/>
                      </a:moveTo>
                      <a:cubicBezTo>
                        <a:pt x="979449" y="3664"/>
                        <a:pt x="1431633" y="-71482"/>
                        <a:pt x="1563041" y="954899"/>
                      </a:cubicBezTo>
                      <a:lnTo>
                        <a:pt x="1601768" y="3212297"/>
                      </a:lnTo>
                      <a:lnTo>
                        <a:pt x="1601768" y="3212297"/>
                      </a:lnTo>
                      <a:lnTo>
                        <a:pt x="989768" y="3212297"/>
                      </a:lnTo>
                      <a:lnTo>
                        <a:pt x="989768" y="3212297"/>
                      </a:lnTo>
                      <a:cubicBezTo>
                        <a:pt x="961415" y="2495799"/>
                        <a:pt x="964958" y="1779301"/>
                        <a:pt x="904708" y="1062803"/>
                      </a:cubicBezTo>
                      <a:cubicBezTo>
                        <a:pt x="781622" y="431278"/>
                        <a:pt x="46520" y="738644"/>
                        <a:pt x="276501" y="1390832"/>
                      </a:cubicBezTo>
                      <a:cubicBezTo>
                        <a:pt x="-283870" y="827698"/>
                        <a:pt x="84955" y="-9337"/>
                        <a:pt x="693588" y="1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</p:grpSp>
        </p:grpSp>
        <p:grpSp>
          <p:nvGrpSpPr>
            <p:cNvPr id="14" name="Group 24">
              <a:extLst>
                <a:ext uri="{FF2B5EF4-FFF2-40B4-BE49-F238E27FC236}">
                  <a16:creationId xmlns:a16="http://schemas.microsoft.com/office/drawing/2014/main" xmlns="" id="{30035F54-77E7-4E89-A864-71319E1F9945}"/>
                </a:ext>
              </a:extLst>
            </p:cNvPr>
            <p:cNvGrpSpPr/>
            <p:nvPr/>
          </p:nvGrpSpPr>
          <p:grpSpPr>
            <a:xfrm>
              <a:off x="2425921" y="1859611"/>
              <a:ext cx="722803" cy="968883"/>
              <a:chOff x="4174666" y="3101601"/>
              <a:chExt cx="722803" cy="968883"/>
            </a:xfrm>
          </p:grpSpPr>
          <p:sp>
            <p:nvSpPr>
              <p:cNvPr id="24" name="Rectangle 19">
                <a:extLst>
                  <a:ext uri="{FF2B5EF4-FFF2-40B4-BE49-F238E27FC236}">
                    <a16:creationId xmlns:a16="http://schemas.microsoft.com/office/drawing/2014/main" xmlns="" id="{E550802E-75ED-4B1F-BC51-C67FAA6ABE3B}"/>
                  </a:ext>
                </a:extLst>
              </p:cNvPr>
              <p:cNvSpPr/>
              <p:nvPr/>
            </p:nvSpPr>
            <p:spPr>
              <a:xfrm>
                <a:off x="4180376" y="3255344"/>
                <a:ext cx="717093" cy="71709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Frame 1">
                <a:extLst>
                  <a:ext uri="{FF2B5EF4-FFF2-40B4-BE49-F238E27FC236}">
                    <a16:creationId xmlns:a16="http://schemas.microsoft.com/office/drawing/2014/main" xmlns="" id="{3487AC52-D9A8-4F69-B9D1-CC6A0BFF52FD}"/>
                  </a:ext>
                </a:extLst>
              </p:cNvPr>
              <p:cNvSpPr/>
              <p:nvPr/>
            </p:nvSpPr>
            <p:spPr>
              <a:xfrm>
                <a:off x="4174666" y="3101601"/>
                <a:ext cx="717093" cy="968883"/>
              </a:xfrm>
              <a:custGeom>
                <a:avLst/>
                <a:gdLst/>
                <a:ahLst/>
                <a:cxnLst/>
                <a:rect l="l" t="t" r="r" b="b"/>
                <a:pathLst>
                  <a:path w="2823581" h="3962432">
                    <a:moveTo>
                      <a:pt x="1366785" y="3230945"/>
                    </a:moveTo>
                    <a:cubicBezTo>
                      <a:pt x="1292218" y="3230945"/>
                      <a:pt x="1231770" y="3291393"/>
                      <a:pt x="1231770" y="3365960"/>
                    </a:cubicBezTo>
                    <a:cubicBezTo>
                      <a:pt x="1231770" y="3440527"/>
                      <a:pt x="1292218" y="3500975"/>
                      <a:pt x="1366785" y="3500975"/>
                    </a:cubicBezTo>
                    <a:cubicBezTo>
                      <a:pt x="1441352" y="3500975"/>
                      <a:pt x="1501800" y="3440527"/>
                      <a:pt x="1501800" y="3365960"/>
                    </a:cubicBezTo>
                    <a:cubicBezTo>
                      <a:pt x="1501800" y="3291393"/>
                      <a:pt x="1441352" y="3230945"/>
                      <a:pt x="1366785" y="3230945"/>
                    </a:cubicBezTo>
                    <a:close/>
                    <a:moveTo>
                      <a:pt x="1699205" y="3185940"/>
                    </a:moveTo>
                    <a:cubicBezTo>
                      <a:pt x="1674349" y="3185940"/>
                      <a:pt x="1654200" y="3206089"/>
                      <a:pt x="1654200" y="3230945"/>
                    </a:cubicBezTo>
                    <a:cubicBezTo>
                      <a:pt x="1654200" y="3255801"/>
                      <a:pt x="1674349" y="3275950"/>
                      <a:pt x="1699205" y="3275950"/>
                    </a:cubicBezTo>
                    <a:cubicBezTo>
                      <a:pt x="1724061" y="3275950"/>
                      <a:pt x="1744210" y="3255801"/>
                      <a:pt x="1744210" y="3230945"/>
                    </a:cubicBezTo>
                    <a:cubicBezTo>
                      <a:pt x="1744210" y="3206089"/>
                      <a:pt x="1724061" y="3185940"/>
                      <a:pt x="1699205" y="3185940"/>
                    </a:cubicBezTo>
                    <a:close/>
                    <a:moveTo>
                      <a:pt x="1501800" y="2830204"/>
                    </a:moveTo>
                    <a:cubicBezTo>
                      <a:pt x="1452089" y="2830204"/>
                      <a:pt x="1411790" y="2870503"/>
                      <a:pt x="1411790" y="2920214"/>
                    </a:cubicBezTo>
                    <a:cubicBezTo>
                      <a:pt x="1411790" y="2969925"/>
                      <a:pt x="1452089" y="3010224"/>
                      <a:pt x="1501800" y="3010224"/>
                    </a:cubicBezTo>
                    <a:cubicBezTo>
                      <a:pt x="1551511" y="3010224"/>
                      <a:pt x="1591810" y="2969925"/>
                      <a:pt x="1591810" y="2920214"/>
                    </a:cubicBezTo>
                    <a:cubicBezTo>
                      <a:pt x="1591810" y="2870503"/>
                      <a:pt x="1551511" y="2830204"/>
                      <a:pt x="1501800" y="2830204"/>
                    </a:cubicBezTo>
                    <a:close/>
                    <a:moveTo>
                      <a:pt x="322536" y="2413264"/>
                    </a:moveTo>
                    <a:lnTo>
                      <a:pt x="1264147" y="2413264"/>
                    </a:lnTo>
                    <a:lnTo>
                      <a:pt x="682536" y="3458376"/>
                    </a:lnTo>
                    <a:lnTo>
                      <a:pt x="898974" y="3458376"/>
                    </a:lnTo>
                    <a:lnTo>
                      <a:pt x="1480585" y="2413264"/>
                    </a:lnTo>
                    <a:lnTo>
                      <a:pt x="1978720" y="2413264"/>
                    </a:lnTo>
                    <a:lnTo>
                      <a:pt x="1978720" y="3628270"/>
                    </a:lnTo>
                    <a:lnTo>
                      <a:pt x="322536" y="3628270"/>
                    </a:lnTo>
                    <a:close/>
                    <a:moveTo>
                      <a:pt x="322536" y="2153598"/>
                    </a:moveTo>
                    <a:lnTo>
                      <a:pt x="682536" y="2153598"/>
                    </a:lnTo>
                    <a:lnTo>
                      <a:pt x="682536" y="2261598"/>
                    </a:lnTo>
                    <a:lnTo>
                      <a:pt x="322536" y="2261598"/>
                    </a:lnTo>
                    <a:close/>
                    <a:moveTo>
                      <a:pt x="322536" y="1870494"/>
                    </a:moveTo>
                    <a:lnTo>
                      <a:pt x="826536" y="1870494"/>
                    </a:lnTo>
                    <a:lnTo>
                      <a:pt x="826536" y="1978494"/>
                    </a:lnTo>
                    <a:lnTo>
                      <a:pt x="322536" y="1978494"/>
                    </a:lnTo>
                    <a:close/>
                    <a:moveTo>
                      <a:pt x="322536" y="1587391"/>
                    </a:moveTo>
                    <a:lnTo>
                      <a:pt x="682536" y="1587391"/>
                    </a:lnTo>
                    <a:lnTo>
                      <a:pt x="682536" y="1695391"/>
                    </a:lnTo>
                    <a:lnTo>
                      <a:pt x="322536" y="1695391"/>
                    </a:lnTo>
                    <a:close/>
                    <a:moveTo>
                      <a:pt x="322536" y="1304288"/>
                    </a:moveTo>
                    <a:lnTo>
                      <a:pt x="826536" y="1304288"/>
                    </a:lnTo>
                    <a:lnTo>
                      <a:pt x="826536" y="1412288"/>
                    </a:lnTo>
                    <a:lnTo>
                      <a:pt x="322536" y="1412288"/>
                    </a:lnTo>
                    <a:close/>
                    <a:moveTo>
                      <a:pt x="1733633" y="1039034"/>
                    </a:moveTo>
                    <a:lnTo>
                      <a:pt x="1735422" y="1042133"/>
                    </a:lnTo>
                    <a:lnTo>
                      <a:pt x="176045" y="1042133"/>
                    </a:lnTo>
                    <a:lnTo>
                      <a:pt x="176045" y="3786387"/>
                    </a:lnTo>
                    <a:lnTo>
                      <a:pt x="2128211" y="3786387"/>
                    </a:lnTo>
                    <a:lnTo>
                      <a:pt x="2128211" y="1722464"/>
                    </a:lnTo>
                    <a:lnTo>
                      <a:pt x="2131710" y="1728524"/>
                    </a:lnTo>
                    <a:lnTo>
                      <a:pt x="2527059" y="1040609"/>
                    </a:lnTo>
                    <a:lnTo>
                      <a:pt x="2244788" y="1040049"/>
                    </a:lnTo>
                    <a:lnTo>
                      <a:pt x="1480585" y="2413264"/>
                    </a:lnTo>
                    <a:lnTo>
                      <a:pt x="1264147" y="2413264"/>
                    </a:lnTo>
                    <a:lnTo>
                      <a:pt x="2028589" y="1039620"/>
                    </a:lnTo>
                    <a:close/>
                    <a:moveTo>
                      <a:pt x="2607143" y="0"/>
                    </a:moveTo>
                    <a:lnTo>
                      <a:pt x="2823581" y="0"/>
                    </a:lnTo>
                    <a:lnTo>
                      <a:pt x="2342071" y="865238"/>
                    </a:lnTo>
                    <a:lnTo>
                      <a:pt x="2823581" y="866194"/>
                    </a:lnTo>
                    <a:lnTo>
                      <a:pt x="2304256" y="1769829"/>
                    </a:lnTo>
                    <a:lnTo>
                      <a:pt x="2304256" y="3962432"/>
                    </a:lnTo>
                    <a:lnTo>
                      <a:pt x="0" y="3962432"/>
                    </a:lnTo>
                    <a:lnTo>
                      <a:pt x="0" y="866088"/>
                    </a:lnTo>
                    <a:lnTo>
                      <a:pt x="1767662" y="866088"/>
                    </a:lnTo>
                    <a:lnTo>
                      <a:pt x="1766512" y="864096"/>
                    </a:lnTo>
                    <a:lnTo>
                      <a:pt x="2125872" y="86480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" name="Group 26">
              <a:extLst>
                <a:ext uri="{FF2B5EF4-FFF2-40B4-BE49-F238E27FC236}">
                  <a16:creationId xmlns:a16="http://schemas.microsoft.com/office/drawing/2014/main" xmlns="" id="{6184BB4C-82F7-4CE2-B21A-1350A9DF2806}"/>
                </a:ext>
              </a:extLst>
            </p:cNvPr>
            <p:cNvGrpSpPr/>
            <p:nvPr/>
          </p:nvGrpSpPr>
          <p:grpSpPr>
            <a:xfrm>
              <a:off x="2428776" y="3575580"/>
              <a:ext cx="717093" cy="778956"/>
              <a:chOff x="5737934" y="3255344"/>
              <a:chExt cx="717093" cy="778956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xmlns="" id="{2F1B319B-8DD3-42DF-B3B1-48604C828E05}"/>
                  </a:ext>
                </a:extLst>
              </p:cNvPr>
              <p:cNvSpPr/>
              <p:nvPr/>
            </p:nvSpPr>
            <p:spPr>
              <a:xfrm>
                <a:off x="5737934" y="3255344"/>
                <a:ext cx="717093" cy="71709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1">
                <a:extLst>
                  <a:ext uri="{FF2B5EF4-FFF2-40B4-BE49-F238E27FC236}">
                    <a16:creationId xmlns:a16="http://schemas.microsoft.com/office/drawing/2014/main" xmlns="" id="{96C97FD2-7BA4-4298-9D74-82DCCC21E0C5}"/>
                  </a:ext>
                </a:extLst>
              </p:cNvPr>
              <p:cNvSpPr/>
              <p:nvPr/>
            </p:nvSpPr>
            <p:spPr>
              <a:xfrm rot="14306008">
                <a:off x="5704639" y="3324674"/>
                <a:ext cx="778004" cy="641248"/>
              </a:xfrm>
              <a:custGeom>
                <a:avLst/>
                <a:gdLst/>
                <a:ahLst/>
                <a:cxnLst/>
                <a:rect l="l" t="t" r="r" b="b"/>
                <a:pathLst>
                  <a:path w="4088377" h="3321003">
                    <a:moveTo>
                      <a:pt x="1365628" y="1622218"/>
                    </a:moveTo>
                    <a:cubicBezTo>
                      <a:pt x="1121373" y="1556771"/>
                      <a:pt x="870309" y="1701722"/>
                      <a:pt x="804861" y="1945977"/>
                    </a:cubicBezTo>
                    <a:cubicBezTo>
                      <a:pt x="739413" y="2190232"/>
                      <a:pt x="884365" y="2441296"/>
                      <a:pt x="1128620" y="2506744"/>
                    </a:cubicBezTo>
                    <a:cubicBezTo>
                      <a:pt x="1372875" y="2572191"/>
                      <a:pt x="1623939" y="2427240"/>
                      <a:pt x="1689387" y="2182985"/>
                    </a:cubicBezTo>
                    <a:cubicBezTo>
                      <a:pt x="1754835" y="1938730"/>
                      <a:pt x="1609883" y="1687666"/>
                      <a:pt x="1365628" y="1622218"/>
                    </a:cubicBezTo>
                    <a:close/>
                    <a:moveTo>
                      <a:pt x="1447099" y="1318163"/>
                    </a:moveTo>
                    <a:cubicBezTo>
                      <a:pt x="1859279" y="1428606"/>
                      <a:pt x="2103885" y="1852277"/>
                      <a:pt x="1993442" y="2264456"/>
                    </a:cubicBezTo>
                    <a:cubicBezTo>
                      <a:pt x="1882999" y="2676636"/>
                      <a:pt x="1459328" y="2921242"/>
                      <a:pt x="1047149" y="2810799"/>
                    </a:cubicBezTo>
                    <a:cubicBezTo>
                      <a:pt x="634969" y="2700356"/>
                      <a:pt x="390363" y="2276685"/>
                      <a:pt x="500806" y="1864505"/>
                    </a:cubicBezTo>
                    <a:cubicBezTo>
                      <a:pt x="611249" y="1452326"/>
                      <a:pt x="1034920" y="1207720"/>
                      <a:pt x="1447099" y="1318163"/>
                    </a:cubicBezTo>
                    <a:close/>
                    <a:moveTo>
                      <a:pt x="1476725" y="1207597"/>
                    </a:moveTo>
                    <a:cubicBezTo>
                      <a:pt x="1003481" y="1080792"/>
                      <a:pt x="517045" y="1361635"/>
                      <a:pt x="390240" y="1834879"/>
                    </a:cubicBezTo>
                    <a:cubicBezTo>
                      <a:pt x="263435" y="2308124"/>
                      <a:pt x="544279" y="2794559"/>
                      <a:pt x="1017523" y="2921365"/>
                    </a:cubicBezTo>
                    <a:cubicBezTo>
                      <a:pt x="1490767" y="3048170"/>
                      <a:pt x="1977202" y="2767326"/>
                      <a:pt x="2104008" y="2294082"/>
                    </a:cubicBezTo>
                    <a:cubicBezTo>
                      <a:pt x="2230813" y="1820838"/>
                      <a:pt x="1949969" y="1334403"/>
                      <a:pt x="1476725" y="1207597"/>
                    </a:cubicBezTo>
                    <a:close/>
                    <a:moveTo>
                      <a:pt x="3290290" y="1590224"/>
                    </a:moveTo>
                    <a:cubicBezTo>
                      <a:pt x="3269727" y="1586016"/>
                      <a:pt x="3248437" y="1583806"/>
                      <a:pt x="3226630" y="1583806"/>
                    </a:cubicBezTo>
                    <a:cubicBezTo>
                      <a:pt x="3052179" y="1583806"/>
                      <a:pt x="2910758" y="1725227"/>
                      <a:pt x="2910758" y="1899678"/>
                    </a:cubicBezTo>
                    <a:cubicBezTo>
                      <a:pt x="2910758" y="2074130"/>
                      <a:pt x="3052179" y="2215551"/>
                      <a:pt x="3226630" y="2215550"/>
                    </a:cubicBezTo>
                    <a:cubicBezTo>
                      <a:pt x="3401082" y="2215551"/>
                      <a:pt x="3542503" y="2074130"/>
                      <a:pt x="3542502" y="1899678"/>
                    </a:cubicBezTo>
                    <a:cubicBezTo>
                      <a:pt x="3542503" y="1747033"/>
                      <a:pt x="3434228" y="1619677"/>
                      <a:pt x="3290290" y="1590224"/>
                    </a:cubicBezTo>
                    <a:close/>
                    <a:moveTo>
                      <a:pt x="3334055" y="1377473"/>
                    </a:moveTo>
                    <a:cubicBezTo>
                      <a:pt x="3576950" y="1427177"/>
                      <a:pt x="3759665" y="1642090"/>
                      <a:pt x="3759665" y="1899678"/>
                    </a:cubicBezTo>
                    <a:cubicBezTo>
                      <a:pt x="3759665" y="2194064"/>
                      <a:pt x="3521017" y="2432713"/>
                      <a:pt x="3226630" y="2432713"/>
                    </a:cubicBezTo>
                    <a:cubicBezTo>
                      <a:pt x="2932244" y="2432712"/>
                      <a:pt x="2693596" y="2194065"/>
                      <a:pt x="2693596" y="1899678"/>
                    </a:cubicBezTo>
                    <a:cubicBezTo>
                      <a:pt x="2693596" y="1605292"/>
                      <a:pt x="2932244" y="1366644"/>
                      <a:pt x="3226630" y="1366644"/>
                    </a:cubicBezTo>
                    <a:cubicBezTo>
                      <a:pt x="3263429" y="1366644"/>
                      <a:pt x="3299356" y="1370373"/>
                      <a:pt x="3334055" y="1377473"/>
                    </a:cubicBezTo>
                    <a:close/>
                    <a:moveTo>
                      <a:pt x="1391137" y="789478"/>
                    </a:moveTo>
                    <a:lnTo>
                      <a:pt x="1759910" y="888290"/>
                    </a:lnTo>
                    <a:lnTo>
                      <a:pt x="1754625" y="1202375"/>
                    </a:lnTo>
                    <a:lnTo>
                      <a:pt x="1744979" y="1199790"/>
                    </a:lnTo>
                    <a:cubicBezTo>
                      <a:pt x="1823578" y="1244024"/>
                      <a:pt x="1894617" y="1298265"/>
                      <a:pt x="1954704" y="1362586"/>
                    </a:cubicBezTo>
                    <a:lnTo>
                      <a:pt x="2234317" y="1293059"/>
                    </a:lnTo>
                    <a:lnTo>
                      <a:pt x="2413554" y="1630152"/>
                    </a:lnTo>
                    <a:lnTo>
                      <a:pt x="2214321" y="1809770"/>
                    </a:lnTo>
                    <a:cubicBezTo>
                      <a:pt x="2239296" y="1900740"/>
                      <a:pt x="2251067" y="1995997"/>
                      <a:pt x="2246841" y="2092825"/>
                    </a:cubicBezTo>
                    <a:lnTo>
                      <a:pt x="2495698" y="2230974"/>
                    </a:lnTo>
                    <a:lnTo>
                      <a:pt x="2396885" y="2599747"/>
                    </a:lnTo>
                    <a:lnTo>
                      <a:pt x="2094912" y="2594668"/>
                    </a:lnTo>
                    <a:cubicBezTo>
                      <a:pt x="2056732" y="2658461"/>
                      <a:pt x="2010475" y="2715996"/>
                      <a:pt x="1958644" y="2767359"/>
                    </a:cubicBezTo>
                    <a:lnTo>
                      <a:pt x="2057814" y="3026193"/>
                    </a:lnTo>
                    <a:lnTo>
                      <a:pt x="1745078" y="3245174"/>
                    </a:lnTo>
                    <a:lnTo>
                      <a:pt x="1507869" y="3039237"/>
                    </a:lnTo>
                    <a:lnTo>
                      <a:pt x="1536736" y="3019025"/>
                    </a:lnTo>
                    <a:cubicBezTo>
                      <a:pt x="1445878" y="3048429"/>
                      <a:pt x="1349798" y="3062567"/>
                      <a:pt x="1251837" y="3062021"/>
                    </a:cubicBezTo>
                    <a:lnTo>
                      <a:pt x="1108065" y="3321003"/>
                    </a:lnTo>
                    <a:lnTo>
                      <a:pt x="739291" y="3222191"/>
                    </a:lnTo>
                    <a:lnTo>
                      <a:pt x="744274" y="2926021"/>
                    </a:lnTo>
                    <a:cubicBezTo>
                      <a:pt x="666128" y="2881484"/>
                      <a:pt x="595548" y="2827017"/>
                      <a:pt x="535891" y="2762576"/>
                    </a:cubicBezTo>
                    <a:lnTo>
                      <a:pt x="540671" y="2772825"/>
                    </a:lnTo>
                    <a:lnTo>
                      <a:pt x="232276" y="2832568"/>
                    </a:lnTo>
                    <a:lnTo>
                      <a:pt x="70927" y="2486556"/>
                    </a:lnTo>
                    <a:lnTo>
                      <a:pt x="279495" y="2317444"/>
                    </a:lnTo>
                    <a:cubicBezTo>
                      <a:pt x="257233" y="2235849"/>
                      <a:pt x="245603" y="2150814"/>
                      <a:pt x="245586" y="2064274"/>
                    </a:cubicBezTo>
                    <a:lnTo>
                      <a:pt x="0" y="1927940"/>
                    </a:lnTo>
                    <a:lnTo>
                      <a:pt x="98812" y="1559167"/>
                    </a:lnTo>
                    <a:lnTo>
                      <a:pt x="380240" y="1563901"/>
                    </a:lnTo>
                    <a:cubicBezTo>
                      <a:pt x="418421" y="1496524"/>
                      <a:pt x="464524" y="1435092"/>
                      <a:pt x="516679" y="1380105"/>
                    </a:cubicBezTo>
                    <a:lnTo>
                      <a:pt x="422419" y="1089378"/>
                    </a:lnTo>
                    <a:lnTo>
                      <a:pt x="746189" y="887063"/>
                    </a:lnTo>
                    <a:lnTo>
                      <a:pt x="972292" y="1105134"/>
                    </a:lnTo>
                    <a:lnTo>
                      <a:pt x="970019" y="1106554"/>
                    </a:lnTo>
                    <a:cubicBezTo>
                      <a:pt x="1058903" y="1078586"/>
                      <a:pt x="1152743" y="1065659"/>
                      <a:pt x="1248316" y="1066709"/>
                    </a:cubicBezTo>
                    <a:lnTo>
                      <a:pt x="1238669" y="1064125"/>
                    </a:lnTo>
                    <a:close/>
                    <a:moveTo>
                      <a:pt x="3349970" y="1300109"/>
                    </a:moveTo>
                    <a:cubicBezTo>
                      <a:pt x="3310130" y="1291957"/>
                      <a:pt x="3268880" y="1287676"/>
                      <a:pt x="3226630" y="1287676"/>
                    </a:cubicBezTo>
                    <a:cubicBezTo>
                      <a:pt x="2888631" y="1287676"/>
                      <a:pt x="2614628" y="1561679"/>
                      <a:pt x="2614628" y="1899678"/>
                    </a:cubicBezTo>
                    <a:cubicBezTo>
                      <a:pt x="2614628" y="2237678"/>
                      <a:pt x="2888630" y="2511680"/>
                      <a:pt x="3226630" y="2511681"/>
                    </a:cubicBezTo>
                    <a:cubicBezTo>
                      <a:pt x="3564630" y="2511681"/>
                      <a:pt x="3838633" y="2237678"/>
                      <a:pt x="3838633" y="1899678"/>
                    </a:cubicBezTo>
                    <a:cubicBezTo>
                      <a:pt x="3838632" y="1603928"/>
                      <a:pt x="3628849" y="1357176"/>
                      <a:pt x="3349970" y="1300109"/>
                    </a:cubicBezTo>
                    <a:close/>
                    <a:moveTo>
                      <a:pt x="3358324" y="1024334"/>
                    </a:moveTo>
                    <a:lnTo>
                      <a:pt x="3410883" y="1234575"/>
                    </a:lnTo>
                    <a:lnTo>
                      <a:pt x="3403994" y="1234575"/>
                    </a:lnTo>
                    <a:cubicBezTo>
                      <a:pt x="3464268" y="1250018"/>
                      <a:pt x="3521292" y="1273478"/>
                      <a:pt x="3572818" y="1305612"/>
                    </a:cubicBezTo>
                    <a:lnTo>
                      <a:pt x="3746730" y="1209354"/>
                    </a:lnTo>
                    <a:lnTo>
                      <a:pt x="3926358" y="1401981"/>
                    </a:lnTo>
                    <a:lnTo>
                      <a:pt x="3825667" y="1557247"/>
                    </a:lnTo>
                    <a:cubicBezTo>
                      <a:pt x="3858552" y="1613408"/>
                      <a:pt x="3883404" y="1674784"/>
                      <a:pt x="3897877" y="1740062"/>
                    </a:cubicBezTo>
                    <a:lnTo>
                      <a:pt x="4088377" y="1787686"/>
                    </a:lnTo>
                    <a:lnTo>
                      <a:pt x="4088377" y="2051071"/>
                    </a:lnTo>
                    <a:lnTo>
                      <a:pt x="3886243" y="2101605"/>
                    </a:lnTo>
                    <a:cubicBezTo>
                      <a:pt x="3872191" y="2150933"/>
                      <a:pt x="3851639" y="2197531"/>
                      <a:pt x="3826272" y="2241013"/>
                    </a:cubicBezTo>
                    <a:lnTo>
                      <a:pt x="3938572" y="2395786"/>
                    </a:lnTo>
                    <a:lnTo>
                      <a:pt x="3769272" y="2597551"/>
                    </a:lnTo>
                    <a:lnTo>
                      <a:pt x="3574432" y="2502674"/>
                    </a:lnTo>
                    <a:lnTo>
                      <a:pt x="3590059" y="2484050"/>
                    </a:lnTo>
                    <a:cubicBezTo>
                      <a:pt x="3534764" y="2519868"/>
                      <a:pt x="3473263" y="2546445"/>
                      <a:pt x="3407886" y="2563572"/>
                    </a:cubicBezTo>
                    <a:lnTo>
                      <a:pt x="3358323" y="2761823"/>
                    </a:lnTo>
                    <a:lnTo>
                      <a:pt x="3094938" y="2761823"/>
                    </a:lnTo>
                    <a:lnTo>
                      <a:pt x="3045375" y="2563574"/>
                    </a:lnTo>
                    <a:cubicBezTo>
                      <a:pt x="2985349" y="2547848"/>
                      <a:pt x="2928591" y="2524155"/>
                      <a:pt x="2877330" y="2491865"/>
                    </a:cubicBezTo>
                    <a:lnTo>
                      <a:pt x="2882346" y="2497841"/>
                    </a:lnTo>
                    <a:lnTo>
                      <a:pt x="2687507" y="2592718"/>
                    </a:lnTo>
                    <a:lnTo>
                      <a:pt x="2518206" y="2390954"/>
                    </a:lnTo>
                    <a:lnTo>
                      <a:pt x="2626994" y="2241021"/>
                    </a:lnTo>
                    <a:cubicBezTo>
                      <a:pt x="2597591" y="2190623"/>
                      <a:pt x="2574657" y="2136035"/>
                      <a:pt x="2559194" y="2078370"/>
                    </a:cubicBezTo>
                    <a:lnTo>
                      <a:pt x="2371198" y="2031371"/>
                    </a:lnTo>
                    <a:lnTo>
                      <a:pt x="2371198" y="1767986"/>
                    </a:lnTo>
                    <a:lnTo>
                      <a:pt x="2559579" y="1720890"/>
                    </a:lnTo>
                    <a:cubicBezTo>
                      <a:pt x="2572992" y="1669175"/>
                      <a:pt x="2592745" y="1620006"/>
                      <a:pt x="2617681" y="1574051"/>
                    </a:cubicBezTo>
                    <a:lnTo>
                      <a:pt x="2502958" y="1397149"/>
                    </a:lnTo>
                    <a:lnTo>
                      <a:pt x="2682587" y="1204520"/>
                    </a:lnTo>
                    <a:lnTo>
                      <a:pt x="2872193" y="1309466"/>
                    </a:lnTo>
                    <a:lnTo>
                      <a:pt x="2870932" y="1310818"/>
                    </a:lnTo>
                    <a:cubicBezTo>
                      <a:pt x="2925169" y="1276310"/>
                      <a:pt x="2985393" y="1250941"/>
                      <a:pt x="3049268" y="1234575"/>
                    </a:cubicBezTo>
                    <a:lnTo>
                      <a:pt x="3042378" y="1234576"/>
                    </a:lnTo>
                    <a:lnTo>
                      <a:pt x="3094939" y="1024334"/>
                    </a:lnTo>
                    <a:close/>
                    <a:moveTo>
                      <a:pt x="2786480" y="402820"/>
                    </a:moveTo>
                    <a:cubicBezTo>
                      <a:pt x="2745900" y="389943"/>
                      <a:pt x="2701172" y="388627"/>
                      <a:pt x="2657264" y="401580"/>
                    </a:cubicBezTo>
                    <a:cubicBezTo>
                      <a:pt x="2540176" y="436121"/>
                      <a:pt x="2473258" y="559041"/>
                      <a:pt x="2507800" y="676128"/>
                    </a:cubicBezTo>
                    <a:cubicBezTo>
                      <a:pt x="2542340" y="793216"/>
                      <a:pt x="2665260" y="860133"/>
                      <a:pt x="2782348" y="825592"/>
                    </a:cubicBezTo>
                    <a:cubicBezTo>
                      <a:pt x="2899435" y="791051"/>
                      <a:pt x="2966353" y="668132"/>
                      <a:pt x="2931812" y="551045"/>
                    </a:cubicBezTo>
                    <a:cubicBezTo>
                      <a:pt x="2910223" y="477864"/>
                      <a:pt x="2854113" y="424282"/>
                      <a:pt x="2786480" y="402820"/>
                    </a:cubicBezTo>
                    <a:close/>
                    <a:moveTo>
                      <a:pt x="2932202" y="47278"/>
                    </a:moveTo>
                    <a:lnTo>
                      <a:pt x="3090904" y="140999"/>
                    </a:lnTo>
                    <a:lnTo>
                      <a:pt x="3054065" y="265147"/>
                    </a:lnTo>
                    <a:cubicBezTo>
                      <a:pt x="3087256" y="296329"/>
                      <a:pt x="3116089" y="332603"/>
                      <a:pt x="3138727" y="373550"/>
                    </a:cubicBezTo>
                    <a:lnTo>
                      <a:pt x="3276016" y="367796"/>
                    </a:lnTo>
                    <a:lnTo>
                      <a:pt x="3328165" y="544574"/>
                    </a:lnTo>
                    <a:lnTo>
                      <a:pt x="3202503" y="618514"/>
                    </a:lnTo>
                    <a:cubicBezTo>
                      <a:pt x="3202838" y="654403"/>
                      <a:pt x="3198271" y="689748"/>
                      <a:pt x="3189855" y="723955"/>
                    </a:cubicBezTo>
                    <a:lnTo>
                      <a:pt x="3295873" y="805599"/>
                    </a:lnTo>
                    <a:lnTo>
                      <a:pt x="3222192" y="974540"/>
                    </a:lnTo>
                    <a:lnTo>
                      <a:pt x="3072634" y="949439"/>
                    </a:lnTo>
                    <a:lnTo>
                      <a:pt x="3079435" y="933845"/>
                    </a:lnTo>
                    <a:cubicBezTo>
                      <a:pt x="3049413" y="968833"/>
                      <a:pt x="3013398" y="998848"/>
                      <a:pt x="2972910" y="1023288"/>
                    </a:cubicBezTo>
                    <a:lnTo>
                      <a:pt x="2978897" y="1166163"/>
                    </a:lnTo>
                    <a:lnTo>
                      <a:pt x="2802119" y="1218312"/>
                    </a:lnTo>
                    <a:lnTo>
                      <a:pt x="2729602" y="1095065"/>
                    </a:lnTo>
                    <a:cubicBezTo>
                      <a:pt x="2686199" y="1096396"/>
                      <a:pt x="2643414" y="1091732"/>
                      <a:pt x="2602615" y="1080209"/>
                    </a:cubicBezTo>
                    <a:lnTo>
                      <a:pt x="2607165" y="1083226"/>
                    </a:lnTo>
                    <a:lnTo>
                      <a:pt x="2495179" y="1185484"/>
                    </a:lnTo>
                    <a:lnTo>
                      <a:pt x="2341599" y="1083585"/>
                    </a:lnTo>
                    <a:lnTo>
                      <a:pt x="2384929" y="961414"/>
                    </a:lnTo>
                    <a:cubicBezTo>
                      <a:pt x="2355215" y="933409"/>
                      <a:pt x="2329015" y="901312"/>
                      <a:pt x="2307218" y="865670"/>
                    </a:cubicBezTo>
                    <a:lnTo>
                      <a:pt x="2171734" y="871348"/>
                    </a:lnTo>
                    <a:lnTo>
                      <a:pt x="2119584" y="694571"/>
                    </a:lnTo>
                    <a:lnTo>
                      <a:pt x="2236697" y="625662"/>
                    </a:lnTo>
                    <a:cubicBezTo>
                      <a:pt x="2235459" y="588297"/>
                      <a:pt x="2238982" y="551385"/>
                      <a:pt x="2246620" y="515603"/>
                    </a:cubicBezTo>
                    <a:lnTo>
                      <a:pt x="2134594" y="419585"/>
                    </a:lnTo>
                    <a:lnTo>
                      <a:pt x="2217016" y="254732"/>
                    </a:lnTo>
                    <a:lnTo>
                      <a:pt x="2365055" y="287627"/>
                    </a:lnTo>
                    <a:lnTo>
                      <a:pt x="2364476" y="288784"/>
                    </a:lnTo>
                    <a:cubicBezTo>
                      <a:pt x="2394046" y="254885"/>
                      <a:pt x="2429444" y="225933"/>
                      <a:pt x="2469075" y="202302"/>
                    </a:cubicBezTo>
                    <a:lnTo>
                      <a:pt x="2464452" y="203666"/>
                    </a:lnTo>
                    <a:lnTo>
                      <a:pt x="2458102" y="52150"/>
                    </a:lnTo>
                    <a:lnTo>
                      <a:pt x="2634880" y="0"/>
                    </a:lnTo>
                    <a:lnTo>
                      <a:pt x="2711784" y="130703"/>
                    </a:lnTo>
                    <a:lnTo>
                      <a:pt x="2707159" y="132067"/>
                    </a:lnTo>
                    <a:cubicBezTo>
                      <a:pt x="2750672" y="130497"/>
                      <a:pt x="2793590" y="134953"/>
                      <a:pt x="2834535" y="1463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16" name="Freeform: Shape 4">
              <a:extLst>
                <a:ext uri="{FF2B5EF4-FFF2-40B4-BE49-F238E27FC236}">
                  <a16:creationId xmlns:a16="http://schemas.microsoft.com/office/drawing/2014/main" xmlns="" id="{BC63AF59-8B35-446D-857D-888584558924}"/>
                </a:ext>
              </a:extLst>
            </p:cNvPr>
            <p:cNvSpPr/>
            <p:nvPr/>
          </p:nvSpPr>
          <p:spPr>
            <a:xfrm>
              <a:off x="1659521" y="1977532"/>
              <a:ext cx="579588" cy="752916"/>
            </a:xfrm>
            <a:custGeom>
              <a:avLst/>
              <a:gdLst/>
              <a:ahLst/>
              <a:cxnLst/>
              <a:rect l="l" t="t" r="r" b="b"/>
              <a:pathLst>
                <a:path w="347365" h="451246">
                  <a:moveTo>
                    <a:pt x="170260" y="0"/>
                  </a:moveTo>
                  <a:cubicBezTo>
                    <a:pt x="202605" y="0"/>
                    <a:pt x="231131" y="5209"/>
                    <a:pt x="255836" y="15627"/>
                  </a:cubicBezTo>
                  <a:cubicBezTo>
                    <a:pt x="280541" y="26045"/>
                    <a:pt x="299542" y="41374"/>
                    <a:pt x="312837" y="61614"/>
                  </a:cubicBezTo>
                  <a:cubicBezTo>
                    <a:pt x="326132" y="81855"/>
                    <a:pt x="333276" y="104775"/>
                    <a:pt x="334268" y="130373"/>
                  </a:cubicBezTo>
                  <a:lnTo>
                    <a:pt x="278904" y="134540"/>
                  </a:lnTo>
                  <a:cubicBezTo>
                    <a:pt x="275928" y="106957"/>
                    <a:pt x="265857" y="86121"/>
                    <a:pt x="248692" y="72032"/>
                  </a:cubicBezTo>
                  <a:cubicBezTo>
                    <a:pt x="231527" y="57943"/>
                    <a:pt x="206177" y="50899"/>
                    <a:pt x="172641" y="50899"/>
                  </a:cubicBezTo>
                  <a:cubicBezTo>
                    <a:pt x="137716" y="50899"/>
                    <a:pt x="112266" y="57298"/>
                    <a:pt x="96292" y="70098"/>
                  </a:cubicBezTo>
                  <a:cubicBezTo>
                    <a:pt x="80318" y="82897"/>
                    <a:pt x="72331" y="98325"/>
                    <a:pt x="72331" y="116383"/>
                  </a:cubicBezTo>
                  <a:cubicBezTo>
                    <a:pt x="72331" y="132060"/>
                    <a:pt x="77986" y="144958"/>
                    <a:pt x="89297" y="155079"/>
                  </a:cubicBezTo>
                  <a:cubicBezTo>
                    <a:pt x="100410" y="165199"/>
                    <a:pt x="129431" y="175567"/>
                    <a:pt x="176362" y="186184"/>
                  </a:cubicBezTo>
                  <a:cubicBezTo>
                    <a:pt x="223292" y="196800"/>
                    <a:pt x="255489" y="206077"/>
                    <a:pt x="272951" y="214014"/>
                  </a:cubicBezTo>
                  <a:cubicBezTo>
                    <a:pt x="298351" y="225722"/>
                    <a:pt x="317104" y="240555"/>
                    <a:pt x="329208" y="258514"/>
                  </a:cubicBezTo>
                  <a:cubicBezTo>
                    <a:pt x="341313" y="276473"/>
                    <a:pt x="347365" y="297160"/>
                    <a:pt x="347365" y="320575"/>
                  </a:cubicBezTo>
                  <a:cubicBezTo>
                    <a:pt x="347365" y="343793"/>
                    <a:pt x="340718" y="365670"/>
                    <a:pt x="327422" y="386209"/>
                  </a:cubicBezTo>
                  <a:cubicBezTo>
                    <a:pt x="314127" y="406747"/>
                    <a:pt x="295027" y="422721"/>
                    <a:pt x="270123" y="434131"/>
                  </a:cubicBezTo>
                  <a:cubicBezTo>
                    <a:pt x="245220" y="445541"/>
                    <a:pt x="217190" y="451246"/>
                    <a:pt x="186036" y="451246"/>
                  </a:cubicBezTo>
                  <a:cubicBezTo>
                    <a:pt x="146547" y="451246"/>
                    <a:pt x="113457" y="445492"/>
                    <a:pt x="86767" y="433982"/>
                  </a:cubicBezTo>
                  <a:cubicBezTo>
                    <a:pt x="60077" y="422473"/>
                    <a:pt x="39142" y="405159"/>
                    <a:pt x="23962" y="382041"/>
                  </a:cubicBezTo>
                  <a:cubicBezTo>
                    <a:pt x="8781" y="358923"/>
                    <a:pt x="794" y="332779"/>
                    <a:pt x="0" y="303609"/>
                  </a:cubicBezTo>
                  <a:lnTo>
                    <a:pt x="54472" y="298846"/>
                  </a:lnTo>
                  <a:cubicBezTo>
                    <a:pt x="57051" y="320675"/>
                    <a:pt x="63054" y="338584"/>
                    <a:pt x="72480" y="352573"/>
                  </a:cubicBezTo>
                  <a:cubicBezTo>
                    <a:pt x="81906" y="366563"/>
                    <a:pt x="96540" y="377874"/>
                    <a:pt x="116384" y="386506"/>
                  </a:cubicBezTo>
                  <a:cubicBezTo>
                    <a:pt x="136228" y="395138"/>
                    <a:pt x="158552" y="399454"/>
                    <a:pt x="183357" y="399454"/>
                  </a:cubicBezTo>
                  <a:cubicBezTo>
                    <a:pt x="205383" y="399454"/>
                    <a:pt x="224830" y="396180"/>
                    <a:pt x="241697" y="389632"/>
                  </a:cubicBezTo>
                  <a:cubicBezTo>
                    <a:pt x="258565" y="383083"/>
                    <a:pt x="271116" y="374104"/>
                    <a:pt x="279351" y="362694"/>
                  </a:cubicBezTo>
                  <a:cubicBezTo>
                    <a:pt x="287586" y="351284"/>
                    <a:pt x="291704" y="338832"/>
                    <a:pt x="291704" y="325338"/>
                  </a:cubicBezTo>
                  <a:cubicBezTo>
                    <a:pt x="291704" y="311646"/>
                    <a:pt x="287735" y="299690"/>
                    <a:pt x="279797" y="289470"/>
                  </a:cubicBezTo>
                  <a:cubicBezTo>
                    <a:pt x="271860" y="279251"/>
                    <a:pt x="258763" y="270668"/>
                    <a:pt x="240507" y="263723"/>
                  </a:cubicBezTo>
                  <a:cubicBezTo>
                    <a:pt x="228799" y="259159"/>
                    <a:pt x="202903" y="252065"/>
                    <a:pt x="162818" y="242441"/>
                  </a:cubicBezTo>
                  <a:cubicBezTo>
                    <a:pt x="122734" y="232816"/>
                    <a:pt x="94655" y="223738"/>
                    <a:pt x="78582" y="215205"/>
                  </a:cubicBezTo>
                  <a:cubicBezTo>
                    <a:pt x="57746" y="204291"/>
                    <a:pt x="42218" y="190748"/>
                    <a:pt x="31998" y="174575"/>
                  </a:cubicBezTo>
                  <a:cubicBezTo>
                    <a:pt x="21779" y="158402"/>
                    <a:pt x="16669" y="140295"/>
                    <a:pt x="16669" y="120253"/>
                  </a:cubicBezTo>
                  <a:cubicBezTo>
                    <a:pt x="16669" y="98226"/>
                    <a:pt x="22920" y="77638"/>
                    <a:pt x="35422" y="58489"/>
                  </a:cubicBezTo>
                  <a:cubicBezTo>
                    <a:pt x="47923" y="39340"/>
                    <a:pt x="66179" y="24804"/>
                    <a:pt x="90190" y="14882"/>
                  </a:cubicBezTo>
                  <a:cubicBezTo>
                    <a:pt x="114201" y="4961"/>
                    <a:pt x="140891" y="0"/>
                    <a:pt x="170260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5">
              <a:extLst>
                <a:ext uri="{FF2B5EF4-FFF2-40B4-BE49-F238E27FC236}">
                  <a16:creationId xmlns:a16="http://schemas.microsoft.com/office/drawing/2014/main" xmlns="" id="{5D3FD064-9FB0-4549-B2F8-E0DD172BC3EA}"/>
                </a:ext>
              </a:extLst>
            </p:cNvPr>
            <p:cNvSpPr/>
            <p:nvPr/>
          </p:nvSpPr>
          <p:spPr>
            <a:xfrm>
              <a:off x="1660764" y="2784812"/>
              <a:ext cx="577103" cy="728085"/>
            </a:xfrm>
            <a:custGeom>
              <a:avLst/>
              <a:gdLst/>
              <a:ahLst/>
              <a:cxnLst/>
              <a:rect l="l" t="t" r="r" b="b"/>
              <a:pathLst>
                <a:path w="345876" h="436364">
                  <a:moveTo>
                    <a:pt x="0" y="0"/>
                  </a:moveTo>
                  <a:lnTo>
                    <a:pt x="345876" y="0"/>
                  </a:lnTo>
                  <a:lnTo>
                    <a:pt x="345876" y="51495"/>
                  </a:lnTo>
                  <a:lnTo>
                    <a:pt x="201513" y="51495"/>
                  </a:lnTo>
                  <a:lnTo>
                    <a:pt x="201513" y="436364"/>
                  </a:lnTo>
                  <a:lnTo>
                    <a:pt x="143768" y="436364"/>
                  </a:lnTo>
                  <a:lnTo>
                    <a:pt x="143768" y="51495"/>
                  </a:lnTo>
                  <a:lnTo>
                    <a:pt x="0" y="514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6">
              <a:extLst>
                <a:ext uri="{FF2B5EF4-FFF2-40B4-BE49-F238E27FC236}">
                  <a16:creationId xmlns:a16="http://schemas.microsoft.com/office/drawing/2014/main" xmlns="" id="{026A2CF3-7AA3-427A-9E2E-295F7BD46ECC}"/>
                </a:ext>
              </a:extLst>
            </p:cNvPr>
            <p:cNvSpPr/>
            <p:nvPr/>
          </p:nvSpPr>
          <p:spPr>
            <a:xfrm>
              <a:off x="1677649" y="3567261"/>
              <a:ext cx="543332" cy="728085"/>
            </a:xfrm>
            <a:custGeom>
              <a:avLst/>
              <a:gdLst/>
              <a:ahLst/>
              <a:cxnLst/>
              <a:rect l="l" t="t" r="r" b="b"/>
              <a:pathLst>
                <a:path w="325636" h="436364">
                  <a:moveTo>
                    <a:pt x="0" y="0"/>
                  </a:moveTo>
                  <a:lnTo>
                    <a:pt x="315516" y="0"/>
                  </a:lnTo>
                  <a:lnTo>
                    <a:pt x="315516" y="51495"/>
                  </a:lnTo>
                  <a:lnTo>
                    <a:pt x="57746" y="51495"/>
                  </a:lnTo>
                  <a:lnTo>
                    <a:pt x="57746" y="185142"/>
                  </a:lnTo>
                  <a:lnTo>
                    <a:pt x="299145" y="185142"/>
                  </a:lnTo>
                  <a:lnTo>
                    <a:pt x="299145" y="236339"/>
                  </a:lnTo>
                  <a:lnTo>
                    <a:pt x="57746" y="236339"/>
                  </a:lnTo>
                  <a:lnTo>
                    <a:pt x="57746" y="384870"/>
                  </a:lnTo>
                  <a:lnTo>
                    <a:pt x="325636" y="384870"/>
                  </a:lnTo>
                  <a:lnTo>
                    <a:pt x="325636" y="436364"/>
                  </a:lnTo>
                  <a:lnTo>
                    <a:pt x="0" y="43636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7">
              <a:extLst>
                <a:ext uri="{FF2B5EF4-FFF2-40B4-BE49-F238E27FC236}">
                  <a16:creationId xmlns:a16="http://schemas.microsoft.com/office/drawing/2014/main" xmlns="" id="{0979292B-03D5-482C-990B-FE77E4B8BC74}"/>
                </a:ext>
              </a:extLst>
            </p:cNvPr>
            <p:cNvSpPr/>
            <p:nvPr/>
          </p:nvSpPr>
          <p:spPr>
            <a:xfrm>
              <a:off x="1608615" y="4349710"/>
              <a:ext cx="681401" cy="728085"/>
            </a:xfrm>
            <a:custGeom>
              <a:avLst/>
              <a:gdLst/>
              <a:ahLst/>
              <a:cxnLst/>
              <a:rect l="l" t="t" r="r" b="b"/>
              <a:pathLst>
                <a:path w="408385" h="436364">
                  <a:moveTo>
                    <a:pt x="197346" y="45839"/>
                  </a:moveTo>
                  <a:cubicBezTo>
                    <a:pt x="191790" y="73819"/>
                    <a:pt x="183952" y="101600"/>
                    <a:pt x="173832" y="129183"/>
                  </a:cubicBezTo>
                  <a:lnTo>
                    <a:pt x="125909" y="257175"/>
                  </a:lnTo>
                  <a:lnTo>
                    <a:pt x="273844" y="257175"/>
                  </a:lnTo>
                  <a:lnTo>
                    <a:pt x="228303" y="136327"/>
                  </a:lnTo>
                  <a:cubicBezTo>
                    <a:pt x="214412" y="99616"/>
                    <a:pt x="204093" y="69453"/>
                    <a:pt x="197346" y="45839"/>
                  </a:cubicBezTo>
                  <a:close/>
                  <a:moveTo>
                    <a:pt x="167581" y="0"/>
                  </a:moveTo>
                  <a:lnTo>
                    <a:pt x="229791" y="0"/>
                  </a:lnTo>
                  <a:lnTo>
                    <a:pt x="408385" y="436364"/>
                  </a:lnTo>
                  <a:lnTo>
                    <a:pt x="342603" y="436364"/>
                  </a:lnTo>
                  <a:lnTo>
                    <a:pt x="291703" y="304205"/>
                  </a:lnTo>
                  <a:lnTo>
                    <a:pt x="109240" y="304205"/>
                  </a:lnTo>
                  <a:lnTo>
                    <a:pt x="61317" y="436364"/>
                  </a:lnTo>
                  <a:lnTo>
                    <a:pt x="0" y="43636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8">
              <a:extLst>
                <a:ext uri="{FF2B5EF4-FFF2-40B4-BE49-F238E27FC236}">
                  <a16:creationId xmlns:a16="http://schemas.microsoft.com/office/drawing/2014/main" xmlns="" id="{DFF3957D-AF12-4668-8FB5-1667B4AD452B}"/>
                </a:ext>
              </a:extLst>
            </p:cNvPr>
            <p:cNvSpPr/>
            <p:nvPr/>
          </p:nvSpPr>
          <p:spPr>
            <a:xfrm>
              <a:off x="1601911" y="5132161"/>
              <a:ext cx="694809" cy="728085"/>
            </a:xfrm>
            <a:custGeom>
              <a:avLst/>
              <a:gdLst/>
              <a:ahLst/>
              <a:cxnLst/>
              <a:rect l="l" t="t" r="r" b="b"/>
              <a:pathLst>
                <a:path w="416421" h="436364">
                  <a:moveTo>
                    <a:pt x="0" y="0"/>
                  </a:moveTo>
                  <a:lnTo>
                    <a:pt x="86916" y="0"/>
                  </a:lnTo>
                  <a:lnTo>
                    <a:pt x="190202" y="308967"/>
                  </a:lnTo>
                  <a:cubicBezTo>
                    <a:pt x="199727" y="337741"/>
                    <a:pt x="206673" y="359271"/>
                    <a:pt x="211038" y="373559"/>
                  </a:cubicBezTo>
                  <a:cubicBezTo>
                    <a:pt x="215999" y="357684"/>
                    <a:pt x="223738" y="334367"/>
                    <a:pt x="234255" y="303609"/>
                  </a:cubicBezTo>
                  <a:lnTo>
                    <a:pt x="338733" y="0"/>
                  </a:lnTo>
                  <a:lnTo>
                    <a:pt x="416421" y="0"/>
                  </a:lnTo>
                  <a:lnTo>
                    <a:pt x="416421" y="436364"/>
                  </a:lnTo>
                  <a:lnTo>
                    <a:pt x="360759" y="436364"/>
                  </a:lnTo>
                  <a:lnTo>
                    <a:pt x="360759" y="71140"/>
                  </a:lnTo>
                  <a:lnTo>
                    <a:pt x="233958" y="436364"/>
                  </a:lnTo>
                  <a:lnTo>
                    <a:pt x="181868" y="436364"/>
                  </a:lnTo>
                  <a:lnTo>
                    <a:pt x="55662" y="64889"/>
                  </a:lnTo>
                  <a:lnTo>
                    <a:pt x="55662" y="436364"/>
                  </a:lnTo>
                  <a:lnTo>
                    <a:pt x="0" y="43636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9">
              <a:extLst>
                <a:ext uri="{FF2B5EF4-FFF2-40B4-BE49-F238E27FC236}">
                  <a16:creationId xmlns:a16="http://schemas.microsoft.com/office/drawing/2014/main" xmlns="" id="{8FF6BDFE-3F4B-4CBF-8F41-4880E3309A29}"/>
                </a:ext>
              </a:extLst>
            </p:cNvPr>
            <p:cNvSpPr/>
            <p:nvPr/>
          </p:nvSpPr>
          <p:spPr>
            <a:xfrm rot="16200000">
              <a:off x="1687690" y="3765316"/>
              <a:ext cx="3797614" cy="376706"/>
            </a:xfrm>
            <a:custGeom>
              <a:avLst/>
              <a:gdLst/>
              <a:ahLst/>
              <a:cxnLst/>
              <a:rect l="l" t="t" r="r" b="b"/>
              <a:pathLst>
                <a:path w="2276029" h="225772">
                  <a:moveTo>
                    <a:pt x="294978" y="29616"/>
                  </a:moveTo>
                  <a:lnTo>
                    <a:pt x="294978" y="196304"/>
                  </a:lnTo>
                  <a:lnTo>
                    <a:pt x="341561" y="196304"/>
                  </a:lnTo>
                  <a:cubicBezTo>
                    <a:pt x="355948" y="196304"/>
                    <a:pt x="367234" y="194964"/>
                    <a:pt x="375419" y="192286"/>
                  </a:cubicBezTo>
                  <a:cubicBezTo>
                    <a:pt x="383605" y="189607"/>
                    <a:pt x="390128" y="185836"/>
                    <a:pt x="394990" y="180975"/>
                  </a:cubicBezTo>
                  <a:cubicBezTo>
                    <a:pt x="401836" y="174128"/>
                    <a:pt x="407169" y="164926"/>
                    <a:pt x="410989" y="153367"/>
                  </a:cubicBezTo>
                  <a:cubicBezTo>
                    <a:pt x="414809" y="141808"/>
                    <a:pt x="416719" y="127793"/>
                    <a:pt x="416719" y="111323"/>
                  </a:cubicBezTo>
                  <a:cubicBezTo>
                    <a:pt x="416719" y="88503"/>
                    <a:pt x="412974" y="70966"/>
                    <a:pt x="405483" y="58712"/>
                  </a:cubicBezTo>
                  <a:cubicBezTo>
                    <a:pt x="397992" y="46459"/>
                    <a:pt x="388888" y="38248"/>
                    <a:pt x="378173" y="34081"/>
                  </a:cubicBezTo>
                  <a:cubicBezTo>
                    <a:pt x="370434" y="31105"/>
                    <a:pt x="357981" y="29616"/>
                    <a:pt x="340817" y="29616"/>
                  </a:cubicBezTo>
                  <a:close/>
                  <a:moveTo>
                    <a:pt x="1207592" y="26789"/>
                  </a:moveTo>
                  <a:cubicBezTo>
                    <a:pt x="1204814" y="40778"/>
                    <a:pt x="1200895" y="54669"/>
                    <a:pt x="1195834" y="68461"/>
                  </a:cubicBezTo>
                  <a:lnTo>
                    <a:pt x="1171873" y="132457"/>
                  </a:lnTo>
                  <a:lnTo>
                    <a:pt x="1245841" y="132457"/>
                  </a:lnTo>
                  <a:lnTo>
                    <a:pt x="1223070" y="72032"/>
                  </a:lnTo>
                  <a:cubicBezTo>
                    <a:pt x="1216125" y="53677"/>
                    <a:pt x="1210965" y="38596"/>
                    <a:pt x="1207592" y="26789"/>
                  </a:cubicBezTo>
                  <a:close/>
                  <a:moveTo>
                    <a:pt x="1895475" y="24854"/>
                  </a:moveTo>
                  <a:cubicBezTo>
                    <a:pt x="1875036" y="24854"/>
                    <a:pt x="1857450" y="31874"/>
                    <a:pt x="1842716" y="45913"/>
                  </a:cubicBezTo>
                  <a:cubicBezTo>
                    <a:pt x="1827982" y="59953"/>
                    <a:pt x="1820615" y="83393"/>
                    <a:pt x="1820615" y="116234"/>
                  </a:cubicBezTo>
                  <a:cubicBezTo>
                    <a:pt x="1820615" y="142527"/>
                    <a:pt x="1827684" y="163239"/>
                    <a:pt x="1841823" y="178370"/>
                  </a:cubicBezTo>
                  <a:cubicBezTo>
                    <a:pt x="1855962" y="193501"/>
                    <a:pt x="1873697" y="201066"/>
                    <a:pt x="1895029" y="201066"/>
                  </a:cubicBezTo>
                  <a:cubicBezTo>
                    <a:pt x="1916758" y="201066"/>
                    <a:pt x="1934642" y="193427"/>
                    <a:pt x="1948681" y="178147"/>
                  </a:cubicBezTo>
                  <a:cubicBezTo>
                    <a:pt x="1962721" y="162867"/>
                    <a:pt x="1969741" y="141188"/>
                    <a:pt x="1969741" y="113109"/>
                  </a:cubicBezTo>
                  <a:cubicBezTo>
                    <a:pt x="1969741" y="95349"/>
                    <a:pt x="1966739" y="79846"/>
                    <a:pt x="1960737" y="66600"/>
                  </a:cubicBezTo>
                  <a:cubicBezTo>
                    <a:pt x="1954734" y="53354"/>
                    <a:pt x="1945953" y="43085"/>
                    <a:pt x="1934394" y="35793"/>
                  </a:cubicBezTo>
                  <a:cubicBezTo>
                    <a:pt x="1922835" y="28500"/>
                    <a:pt x="1909862" y="24854"/>
                    <a:pt x="1895475" y="24854"/>
                  </a:cubicBezTo>
                  <a:close/>
                  <a:moveTo>
                    <a:pt x="2104132" y="3869"/>
                  </a:moveTo>
                  <a:lnTo>
                    <a:pt x="2133749" y="3869"/>
                  </a:lnTo>
                  <a:lnTo>
                    <a:pt x="2248347" y="175170"/>
                  </a:lnTo>
                  <a:lnTo>
                    <a:pt x="2248347" y="3869"/>
                  </a:lnTo>
                  <a:lnTo>
                    <a:pt x="2276029" y="3869"/>
                  </a:lnTo>
                  <a:lnTo>
                    <a:pt x="2276029" y="222051"/>
                  </a:lnTo>
                  <a:lnTo>
                    <a:pt x="2246412" y="222051"/>
                  </a:lnTo>
                  <a:lnTo>
                    <a:pt x="2131814" y="50601"/>
                  </a:lnTo>
                  <a:lnTo>
                    <a:pt x="2131814" y="222051"/>
                  </a:lnTo>
                  <a:lnTo>
                    <a:pt x="2104132" y="222051"/>
                  </a:lnTo>
                  <a:close/>
                  <a:moveTo>
                    <a:pt x="1642616" y="3869"/>
                  </a:moveTo>
                  <a:lnTo>
                    <a:pt x="1671489" y="3869"/>
                  </a:lnTo>
                  <a:lnTo>
                    <a:pt x="1671489" y="222051"/>
                  </a:lnTo>
                  <a:lnTo>
                    <a:pt x="1642616" y="222051"/>
                  </a:lnTo>
                  <a:close/>
                  <a:moveTo>
                    <a:pt x="1373684" y="3869"/>
                  </a:moveTo>
                  <a:lnTo>
                    <a:pt x="1546622" y="3869"/>
                  </a:lnTo>
                  <a:lnTo>
                    <a:pt x="1546622" y="29616"/>
                  </a:lnTo>
                  <a:lnTo>
                    <a:pt x="1474441" y="29616"/>
                  </a:lnTo>
                  <a:lnTo>
                    <a:pt x="1474441" y="222051"/>
                  </a:lnTo>
                  <a:lnTo>
                    <a:pt x="1445568" y="222051"/>
                  </a:lnTo>
                  <a:lnTo>
                    <a:pt x="1445568" y="29616"/>
                  </a:lnTo>
                  <a:lnTo>
                    <a:pt x="1373684" y="29616"/>
                  </a:lnTo>
                  <a:close/>
                  <a:moveTo>
                    <a:pt x="1192709" y="3869"/>
                  </a:moveTo>
                  <a:lnTo>
                    <a:pt x="1223814" y="3869"/>
                  </a:lnTo>
                  <a:lnTo>
                    <a:pt x="1313111" y="222051"/>
                  </a:lnTo>
                  <a:lnTo>
                    <a:pt x="1280220" y="222051"/>
                  </a:lnTo>
                  <a:lnTo>
                    <a:pt x="1254770" y="155971"/>
                  </a:lnTo>
                  <a:lnTo>
                    <a:pt x="1163539" y="155971"/>
                  </a:lnTo>
                  <a:lnTo>
                    <a:pt x="1139577" y="222051"/>
                  </a:lnTo>
                  <a:lnTo>
                    <a:pt x="1108919" y="222051"/>
                  </a:lnTo>
                  <a:close/>
                  <a:moveTo>
                    <a:pt x="561827" y="3869"/>
                  </a:moveTo>
                  <a:lnTo>
                    <a:pt x="590699" y="3869"/>
                  </a:lnTo>
                  <a:lnTo>
                    <a:pt x="590699" y="129778"/>
                  </a:lnTo>
                  <a:cubicBezTo>
                    <a:pt x="590699" y="148728"/>
                    <a:pt x="592460" y="162694"/>
                    <a:pt x="595983" y="171673"/>
                  </a:cubicBezTo>
                  <a:cubicBezTo>
                    <a:pt x="599505" y="180652"/>
                    <a:pt x="605557" y="187573"/>
                    <a:pt x="614140" y="192434"/>
                  </a:cubicBezTo>
                  <a:cubicBezTo>
                    <a:pt x="622722" y="197296"/>
                    <a:pt x="633214" y="199727"/>
                    <a:pt x="645617" y="199727"/>
                  </a:cubicBezTo>
                  <a:cubicBezTo>
                    <a:pt x="666849" y="199727"/>
                    <a:pt x="681980" y="194915"/>
                    <a:pt x="691009" y="185291"/>
                  </a:cubicBezTo>
                  <a:cubicBezTo>
                    <a:pt x="700038" y="175666"/>
                    <a:pt x="704553" y="157162"/>
                    <a:pt x="704553" y="129778"/>
                  </a:cubicBezTo>
                  <a:lnTo>
                    <a:pt x="704553" y="3869"/>
                  </a:lnTo>
                  <a:lnTo>
                    <a:pt x="733425" y="3869"/>
                  </a:lnTo>
                  <a:lnTo>
                    <a:pt x="733425" y="129927"/>
                  </a:lnTo>
                  <a:cubicBezTo>
                    <a:pt x="733425" y="151854"/>
                    <a:pt x="730945" y="169267"/>
                    <a:pt x="725984" y="182165"/>
                  </a:cubicBezTo>
                  <a:cubicBezTo>
                    <a:pt x="721023" y="195064"/>
                    <a:pt x="712069" y="205556"/>
                    <a:pt x="699120" y="213642"/>
                  </a:cubicBezTo>
                  <a:cubicBezTo>
                    <a:pt x="686172" y="221729"/>
                    <a:pt x="669181" y="225772"/>
                    <a:pt x="648147" y="225772"/>
                  </a:cubicBezTo>
                  <a:cubicBezTo>
                    <a:pt x="627708" y="225772"/>
                    <a:pt x="610989" y="222250"/>
                    <a:pt x="597992" y="215205"/>
                  </a:cubicBezTo>
                  <a:cubicBezTo>
                    <a:pt x="584994" y="208161"/>
                    <a:pt x="575717" y="197966"/>
                    <a:pt x="570161" y="184621"/>
                  </a:cubicBezTo>
                  <a:cubicBezTo>
                    <a:pt x="564605" y="171276"/>
                    <a:pt x="561827" y="153044"/>
                    <a:pt x="561827" y="129927"/>
                  </a:cubicBezTo>
                  <a:close/>
                  <a:moveTo>
                    <a:pt x="266105" y="3869"/>
                  </a:moveTo>
                  <a:lnTo>
                    <a:pt x="341263" y="3869"/>
                  </a:lnTo>
                  <a:cubicBezTo>
                    <a:pt x="358230" y="3869"/>
                    <a:pt x="371178" y="4911"/>
                    <a:pt x="380107" y="6994"/>
                  </a:cubicBezTo>
                  <a:cubicBezTo>
                    <a:pt x="392609" y="9872"/>
                    <a:pt x="403275" y="15081"/>
                    <a:pt x="412105" y="22621"/>
                  </a:cubicBezTo>
                  <a:cubicBezTo>
                    <a:pt x="423615" y="32345"/>
                    <a:pt x="432222" y="44772"/>
                    <a:pt x="437927" y="59903"/>
                  </a:cubicBezTo>
                  <a:cubicBezTo>
                    <a:pt x="443632" y="75034"/>
                    <a:pt x="446485" y="92323"/>
                    <a:pt x="446485" y="111770"/>
                  </a:cubicBezTo>
                  <a:cubicBezTo>
                    <a:pt x="446485" y="128339"/>
                    <a:pt x="444550" y="143023"/>
                    <a:pt x="440680" y="155823"/>
                  </a:cubicBezTo>
                  <a:cubicBezTo>
                    <a:pt x="436811" y="168622"/>
                    <a:pt x="431850" y="179213"/>
                    <a:pt x="425798" y="187597"/>
                  </a:cubicBezTo>
                  <a:cubicBezTo>
                    <a:pt x="419745" y="195981"/>
                    <a:pt x="413122" y="202579"/>
                    <a:pt x="405929" y="207392"/>
                  </a:cubicBezTo>
                  <a:cubicBezTo>
                    <a:pt x="398736" y="212204"/>
                    <a:pt x="390054" y="215850"/>
                    <a:pt x="379884" y="218330"/>
                  </a:cubicBezTo>
                  <a:cubicBezTo>
                    <a:pt x="369714" y="220811"/>
                    <a:pt x="358031" y="222051"/>
                    <a:pt x="344835" y="222051"/>
                  </a:cubicBezTo>
                  <a:lnTo>
                    <a:pt x="266105" y="222051"/>
                  </a:lnTo>
                  <a:close/>
                  <a:moveTo>
                    <a:pt x="0" y="3869"/>
                  </a:moveTo>
                  <a:lnTo>
                    <a:pt x="157758" y="3869"/>
                  </a:lnTo>
                  <a:lnTo>
                    <a:pt x="157758" y="29616"/>
                  </a:lnTo>
                  <a:lnTo>
                    <a:pt x="28873" y="29616"/>
                  </a:lnTo>
                  <a:lnTo>
                    <a:pt x="28873" y="96440"/>
                  </a:lnTo>
                  <a:lnTo>
                    <a:pt x="149573" y="96440"/>
                  </a:lnTo>
                  <a:lnTo>
                    <a:pt x="149573" y="122039"/>
                  </a:lnTo>
                  <a:lnTo>
                    <a:pt x="28873" y="122039"/>
                  </a:lnTo>
                  <a:lnTo>
                    <a:pt x="28873" y="196304"/>
                  </a:lnTo>
                  <a:lnTo>
                    <a:pt x="162818" y="196304"/>
                  </a:lnTo>
                  <a:lnTo>
                    <a:pt x="162818" y="222051"/>
                  </a:lnTo>
                  <a:lnTo>
                    <a:pt x="0" y="222051"/>
                  </a:lnTo>
                  <a:close/>
                  <a:moveTo>
                    <a:pt x="941785" y="148"/>
                  </a:moveTo>
                  <a:cubicBezTo>
                    <a:pt x="963613" y="148"/>
                    <a:pt x="981968" y="5705"/>
                    <a:pt x="996851" y="16817"/>
                  </a:cubicBezTo>
                  <a:cubicBezTo>
                    <a:pt x="1011734" y="27930"/>
                    <a:pt x="1022102" y="43557"/>
                    <a:pt x="1027956" y="63698"/>
                  </a:cubicBezTo>
                  <a:lnTo>
                    <a:pt x="999530" y="70395"/>
                  </a:lnTo>
                  <a:cubicBezTo>
                    <a:pt x="994470" y="54520"/>
                    <a:pt x="987128" y="42961"/>
                    <a:pt x="977503" y="35718"/>
                  </a:cubicBezTo>
                  <a:cubicBezTo>
                    <a:pt x="967879" y="28475"/>
                    <a:pt x="955775" y="24854"/>
                    <a:pt x="941189" y="24854"/>
                  </a:cubicBezTo>
                  <a:cubicBezTo>
                    <a:pt x="924421" y="24854"/>
                    <a:pt x="910407" y="28872"/>
                    <a:pt x="899145" y="36909"/>
                  </a:cubicBezTo>
                  <a:cubicBezTo>
                    <a:pt x="887884" y="44946"/>
                    <a:pt x="879971" y="55736"/>
                    <a:pt x="875407" y="69279"/>
                  </a:cubicBezTo>
                  <a:cubicBezTo>
                    <a:pt x="870843" y="82822"/>
                    <a:pt x="868561" y="96787"/>
                    <a:pt x="868561" y="111174"/>
                  </a:cubicBezTo>
                  <a:cubicBezTo>
                    <a:pt x="868561" y="129728"/>
                    <a:pt x="871265" y="145926"/>
                    <a:pt x="876672" y="159767"/>
                  </a:cubicBezTo>
                  <a:cubicBezTo>
                    <a:pt x="882080" y="173608"/>
                    <a:pt x="890489" y="183951"/>
                    <a:pt x="901899" y="190797"/>
                  </a:cubicBezTo>
                  <a:cubicBezTo>
                    <a:pt x="913309" y="197643"/>
                    <a:pt x="925662" y="201066"/>
                    <a:pt x="938957" y="201066"/>
                  </a:cubicBezTo>
                  <a:cubicBezTo>
                    <a:pt x="955130" y="201066"/>
                    <a:pt x="968822" y="196403"/>
                    <a:pt x="980034" y="187077"/>
                  </a:cubicBezTo>
                  <a:cubicBezTo>
                    <a:pt x="991245" y="177750"/>
                    <a:pt x="998836" y="163909"/>
                    <a:pt x="1002804" y="145553"/>
                  </a:cubicBezTo>
                  <a:lnTo>
                    <a:pt x="1031677" y="152846"/>
                  </a:lnTo>
                  <a:cubicBezTo>
                    <a:pt x="1025625" y="176559"/>
                    <a:pt x="1014735" y="194642"/>
                    <a:pt x="999009" y="207094"/>
                  </a:cubicBezTo>
                  <a:cubicBezTo>
                    <a:pt x="983283" y="219546"/>
                    <a:pt x="964059" y="225772"/>
                    <a:pt x="941338" y="225772"/>
                  </a:cubicBezTo>
                  <a:cubicBezTo>
                    <a:pt x="917823" y="225772"/>
                    <a:pt x="898699" y="220985"/>
                    <a:pt x="883965" y="211410"/>
                  </a:cubicBezTo>
                  <a:cubicBezTo>
                    <a:pt x="869231" y="201835"/>
                    <a:pt x="858019" y="187970"/>
                    <a:pt x="850330" y="169812"/>
                  </a:cubicBezTo>
                  <a:cubicBezTo>
                    <a:pt x="842640" y="151655"/>
                    <a:pt x="838796" y="132159"/>
                    <a:pt x="838796" y="111323"/>
                  </a:cubicBezTo>
                  <a:cubicBezTo>
                    <a:pt x="838796" y="88602"/>
                    <a:pt x="843136" y="68783"/>
                    <a:pt x="851818" y="51866"/>
                  </a:cubicBezTo>
                  <a:cubicBezTo>
                    <a:pt x="860500" y="34949"/>
                    <a:pt x="872853" y="22101"/>
                    <a:pt x="888876" y="13320"/>
                  </a:cubicBezTo>
                  <a:cubicBezTo>
                    <a:pt x="904900" y="4539"/>
                    <a:pt x="922536" y="148"/>
                    <a:pt x="941785" y="148"/>
                  </a:cubicBezTo>
                  <a:close/>
                  <a:moveTo>
                    <a:pt x="1895327" y="0"/>
                  </a:moveTo>
                  <a:cubicBezTo>
                    <a:pt x="1915468" y="0"/>
                    <a:pt x="1933625" y="4812"/>
                    <a:pt x="1949798" y="14436"/>
                  </a:cubicBezTo>
                  <a:cubicBezTo>
                    <a:pt x="1965970" y="24060"/>
                    <a:pt x="1978298" y="37479"/>
                    <a:pt x="1986781" y="54694"/>
                  </a:cubicBezTo>
                  <a:cubicBezTo>
                    <a:pt x="1995265" y="71908"/>
                    <a:pt x="1999506" y="91430"/>
                    <a:pt x="1999506" y="113258"/>
                  </a:cubicBezTo>
                  <a:cubicBezTo>
                    <a:pt x="1999506" y="135384"/>
                    <a:pt x="1995041" y="155178"/>
                    <a:pt x="1986112" y="172640"/>
                  </a:cubicBezTo>
                  <a:cubicBezTo>
                    <a:pt x="1977182" y="190103"/>
                    <a:pt x="1964532" y="203324"/>
                    <a:pt x="1948161" y="212303"/>
                  </a:cubicBezTo>
                  <a:cubicBezTo>
                    <a:pt x="1931789" y="221282"/>
                    <a:pt x="1914128" y="225772"/>
                    <a:pt x="1895178" y="225772"/>
                  </a:cubicBezTo>
                  <a:cubicBezTo>
                    <a:pt x="1874639" y="225772"/>
                    <a:pt x="1856284" y="220811"/>
                    <a:pt x="1840111" y="210889"/>
                  </a:cubicBezTo>
                  <a:cubicBezTo>
                    <a:pt x="1823939" y="200967"/>
                    <a:pt x="1811685" y="187424"/>
                    <a:pt x="1803351" y="170259"/>
                  </a:cubicBezTo>
                  <a:cubicBezTo>
                    <a:pt x="1795016" y="153094"/>
                    <a:pt x="1790849" y="134937"/>
                    <a:pt x="1790849" y="115788"/>
                  </a:cubicBezTo>
                  <a:cubicBezTo>
                    <a:pt x="1790849" y="79573"/>
                    <a:pt x="1800573" y="51221"/>
                    <a:pt x="1820020" y="30733"/>
                  </a:cubicBezTo>
                  <a:cubicBezTo>
                    <a:pt x="1839466" y="10244"/>
                    <a:pt x="1864569" y="0"/>
                    <a:pt x="189532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Прямоугольник 34"/>
          <p:cNvSpPr/>
          <p:nvPr/>
        </p:nvSpPr>
        <p:spPr>
          <a:xfrm>
            <a:off x="8285020" y="5765582"/>
            <a:ext cx="37684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Автор:</a:t>
            </a:r>
            <a:r>
              <a:rPr lang="en-US" dirty="0" smtClean="0"/>
              <a:t> </a:t>
            </a:r>
            <a:r>
              <a:rPr lang="ru-RU" dirty="0" err="1" smtClean="0"/>
              <a:t>Громобоева</a:t>
            </a:r>
            <a:r>
              <a:rPr lang="ru-RU" dirty="0" smtClean="0"/>
              <a:t> Е.И,</a:t>
            </a:r>
            <a:endParaRPr lang="ru-RU" dirty="0"/>
          </a:p>
          <a:p>
            <a:r>
              <a:rPr lang="ru-RU" dirty="0"/>
              <a:t>воспитатель первой квалификационной категории</a:t>
            </a:r>
          </a:p>
        </p:txBody>
      </p:sp>
    </p:spTree>
    <p:extLst>
      <p:ext uri="{BB962C8B-B14F-4D97-AF65-F5344CB8AC3E}">
        <p14:creationId xmlns:p14="http://schemas.microsoft.com/office/powerpoint/2010/main" xmlns="" val="153989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6233" y="257622"/>
            <a:ext cx="11573197" cy="724247"/>
          </a:xfrm>
          <a:prstGeom prst="rect">
            <a:avLst/>
          </a:prstGeom>
        </p:spPr>
        <p:txBody>
          <a:bodyPr/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Симметричные рисунки или двуручное рисование 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8" name="Freeform 3">
            <a:extLst>
              <a:ext uri="{FF2B5EF4-FFF2-40B4-BE49-F238E27FC236}">
                <a16:creationId xmlns:a16="http://schemas.microsoft.com/office/drawing/2014/main" xmlns="" id="{77EC0E6C-787F-4870-B3D6-0712F772756B}"/>
              </a:ext>
            </a:extLst>
          </p:cNvPr>
          <p:cNvSpPr/>
          <p:nvPr/>
        </p:nvSpPr>
        <p:spPr>
          <a:xfrm>
            <a:off x="19052" y="3753220"/>
            <a:ext cx="12153901" cy="2635034"/>
          </a:xfrm>
          <a:custGeom>
            <a:avLst/>
            <a:gdLst>
              <a:gd name="connsiteX0" fmla="*/ 0 w 9096375"/>
              <a:gd name="connsiteY0" fmla="*/ 2457450 h 2466975"/>
              <a:gd name="connsiteX1" fmla="*/ 6610350 w 9096375"/>
              <a:gd name="connsiteY1" fmla="*/ 2457450 h 2466975"/>
              <a:gd name="connsiteX2" fmla="*/ 6591300 w 9096375"/>
              <a:gd name="connsiteY2" fmla="*/ 2219325 h 2466975"/>
              <a:gd name="connsiteX3" fmla="*/ 6000750 w 9096375"/>
              <a:gd name="connsiteY3" fmla="*/ 1152525 h 2466975"/>
              <a:gd name="connsiteX4" fmla="*/ 6124575 w 9096375"/>
              <a:gd name="connsiteY4" fmla="*/ 1009650 h 2466975"/>
              <a:gd name="connsiteX5" fmla="*/ 6619875 w 9096375"/>
              <a:gd name="connsiteY5" fmla="*/ 1466850 h 2466975"/>
              <a:gd name="connsiteX6" fmla="*/ 6562725 w 9096375"/>
              <a:gd name="connsiteY6" fmla="*/ 0 h 2466975"/>
              <a:gd name="connsiteX7" fmla="*/ 6838950 w 9096375"/>
              <a:gd name="connsiteY7" fmla="*/ 9525 h 2466975"/>
              <a:gd name="connsiteX8" fmla="*/ 6905625 w 9096375"/>
              <a:gd name="connsiteY8" fmla="*/ 981075 h 2466975"/>
              <a:gd name="connsiteX9" fmla="*/ 7239000 w 9096375"/>
              <a:gd name="connsiteY9" fmla="*/ 981075 h 2466975"/>
              <a:gd name="connsiteX10" fmla="*/ 7629525 w 9096375"/>
              <a:gd name="connsiteY10" fmla="*/ 981075 h 2466975"/>
              <a:gd name="connsiteX11" fmla="*/ 7915275 w 9096375"/>
              <a:gd name="connsiteY11" fmla="*/ 981075 h 2466975"/>
              <a:gd name="connsiteX12" fmla="*/ 7896225 w 9096375"/>
              <a:gd name="connsiteY12" fmla="*/ 1781175 h 2466975"/>
              <a:gd name="connsiteX13" fmla="*/ 7658100 w 9096375"/>
              <a:gd name="connsiteY13" fmla="*/ 2466975 h 2466975"/>
              <a:gd name="connsiteX14" fmla="*/ 9096375 w 9096375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24575 w 9144000"/>
              <a:gd name="connsiteY4" fmla="*/ 1009650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57493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610350 w 9144000"/>
              <a:gd name="connsiteY1" fmla="*/ 2457450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0411 w 9144000"/>
              <a:gd name="connsiteY4" fmla="*/ 998677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457450 h 2466975"/>
              <a:gd name="connsiteX1" fmla="*/ 6592062 w 9144000"/>
              <a:gd name="connsiteY1" fmla="*/ 2464766 h 2466975"/>
              <a:gd name="connsiteX2" fmla="*/ 6591300 w 9144000"/>
              <a:gd name="connsiteY2" fmla="*/ 2219325 h 2466975"/>
              <a:gd name="connsiteX3" fmla="*/ 6000750 w 9144000"/>
              <a:gd name="connsiteY3" fmla="*/ 1152525 h 2466975"/>
              <a:gd name="connsiteX4" fmla="*/ 6197726 w 9144000"/>
              <a:gd name="connsiteY4" fmla="*/ 984046 h 2466975"/>
              <a:gd name="connsiteX5" fmla="*/ 6619875 w 9144000"/>
              <a:gd name="connsiteY5" fmla="*/ 1466850 h 2466975"/>
              <a:gd name="connsiteX6" fmla="*/ 6562725 w 9144000"/>
              <a:gd name="connsiteY6" fmla="*/ 0 h 2466975"/>
              <a:gd name="connsiteX7" fmla="*/ 6838950 w 9144000"/>
              <a:gd name="connsiteY7" fmla="*/ 9525 h 2466975"/>
              <a:gd name="connsiteX8" fmla="*/ 6905625 w 9144000"/>
              <a:gd name="connsiteY8" fmla="*/ 981075 h 2466975"/>
              <a:gd name="connsiteX9" fmla="*/ 7239000 w 9144000"/>
              <a:gd name="connsiteY9" fmla="*/ 981075 h 2466975"/>
              <a:gd name="connsiteX10" fmla="*/ 7629525 w 9144000"/>
              <a:gd name="connsiteY10" fmla="*/ 981075 h 2466975"/>
              <a:gd name="connsiteX11" fmla="*/ 7915275 w 9144000"/>
              <a:gd name="connsiteY11" fmla="*/ 981075 h 2466975"/>
              <a:gd name="connsiteX12" fmla="*/ 7896225 w 9144000"/>
              <a:gd name="connsiteY12" fmla="*/ 1781175 h 2466975"/>
              <a:gd name="connsiteX13" fmla="*/ 7658100 w 9144000"/>
              <a:gd name="connsiteY13" fmla="*/ 2466975 h 2466975"/>
              <a:gd name="connsiteX14" fmla="*/ 9144000 w 9144000"/>
              <a:gd name="connsiteY14" fmla="*/ 2466975 h 2466975"/>
              <a:gd name="connsiteX0" fmla="*/ 0 w 9144000"/>
              <a:gd name="connsiteY0" fmla="*/ 2553469 h 2562994"/>
              <a:gd name="connsiteX1" fmla="*/ 6592062 w 9144000"/>
              <a:gd name="connsiteY1" fmla="*/ 2560785 h 2562994"/>
              <a:gd name="connsiteX2" fmla="*/ 6591300 w 9144000"/>
              <a:gd name="connsiteY2" fmla="*/ 2315344 h 2562994"/>
              <a:gd name="connsiteX3" fmla="*/ 6000750 w 9144000"/>
              <a:gd name="connsiteY3" fmla="*/ 1248544 h 2562994"/>
              <a:gd name="connsiteX4" fmla="*/ 6197726 w 9144000"/>
              <a:gd name="connsiteY4" fmla="*/ 1080065 h 2562994"/>
              <a:gd name="connsiteX5" fmla="*/ 6619875 w 9144000"/>
              <a:gd name="connsiteY5" fmla="*/ 1562869 h 2562994"/>
              <a:gd name="connsiteX6" fmla="*/ 6562725 w 9144000"/>
              <a:gd name="connsiteY6" fmla="*/ 96019 h 2562994"/>
              <a:gd name="connsiteX7" fmla="*/ 6838950 w 9144000"/>
              <a:gd name="connsiteY7" fmla="*/ 105544 h 2562994"/>
              <a:gd name="connsiteX8" fmla="*/ 6905625 w 9144000"/>
              <a:gd name="connsiteY8" fmla="*/ 1077094 h 2562994"/>
              <a:gd name="connsiteX9" fmla="*/ 7239000 w 9144000"/>
              <a:gd name="connsiteY9" fmla="*/ 1077094 h 2562994"/>
              <a:gd name="connsiteX10" fmla="*/ 7629525 w 9144000"/>
              <a:gd name="connsiteY10" fmla="*/ 1077094 h 2562994"/>
              <a:gd name="connsiteX11" fmla="*/ 7915275 w 9144000"/>
              <a:gd name="connsiteY11" fmla="*/ 1077094 h 2562994"/>
              <a:gd name="connsiteX12" fmla="*/ 7896225 w 9144000"/>
              <a:gd name="connsiteY12" fmla="*/ 1877194 h 2562994"/>
              <a:gd name="connsiteX13" fmla="*/ 7658100 w 9144000"/>
              <a:gd name="connsiteY13" fmla="*/ 2562994 h 2562994"/>
              <a:gd name="connsiteX14" fmla="*/ 9144000 w 9144000"/>
              <a:gd name="connsiteY14" fmla="*/ 2562994 h 2562994"/>
              <a:gd name="connsiteX0" fmla="*/ 0 w 9144000"/>
              <a:gd name="connsiteY0" fmla="*/ 2613374 h 2622899"/>
              <a:gd name="connsiteX1" fmla="*/ 6592062 w 9144000"/>
              <a:gd name="connsiteY1" fmla="*/ 2620690 h 2622899"/>
              <a:gd name="connsiteX2" fmla="*/ 6591300 w 9144000"/>
              <a:gd name="connsiteY2" fmla="*/ 2375249 h 2622899"/>
              <a:gd name="connsiteX3" fmla="*/ 6000750 w 9144000"/>
              <a:gd name="connsiteY3" fmla="*/ 1308449 h 2622899"/>
              <a:gd name="connsiteX4" fmla="*/ 6197726 w 9144000"/>
              <a:gd name="connsiteY4" fmla="*/ 1139970 h 2622899"/>
              <a:gd name="connsiteX5" fmla="*/ 6619875 w 9144000"/>
              <a:gd name="connsiteY5" fmla="*/ 1622774 h 2622899"/>
              <a:gd name="connsiteX6" fmla="*/ 6562725 w 9144000"/>
              <a:gd name="connsiteY6" fmla="*/ 155924 h 2622899"/>
              <a:gd name="connsiteX7" fmla="*/ 6838950 w 9144000"/>
              <a:gd name="connsiteY7" fmla="*/ 165449 h 2622899"/>
              <a:gd name="connsiteX8" fmla="*/ 6905625 w 9144000"/>
              <a:gd name="connsiteY8" fmla="*/ 1136999 h 2622899"/>
              <a:gd name="connsiteX9" fmla="*/ 7239000 w 9144000"/>
              <a:gd name="connsiteY9" fmla="*/ 1136999 h 2622899"/>
              <a:gd name="connsiteX10" fmla="*/ 7629525 w 9144000"/>
              <a:gd name="connsiteY10" fmla="*/ 1136999 h 2622899"/>
              <a:gd name="connsiteX11" fmla="*/ 7915275 w 9144000"/>
              <a:gd name="connsiteY11" fmla="*/ 1136999 h 2622899"/>
              <a:gd name="connsiteX12" fmla="*/ 7896225 w 9144000"/>
              <a:gd name="connsiteY12" fmla="*/ 1937099 h 2622899"/>
              <a:gd name="connsiteX13" fmla="*/ 7658100 w 9144000"/>
              <a:gd name="connsiteY13" fmla="*/ 2622899 h 2622899"/>
              <a:gd name="connsiteX14" fmla="*/ 9144000 w 9144000"/>
              <a:gd name="connsiteY14" fmla="*/ 2622899 h 2622899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9525 w 9144000"/>
              <a:gd name="connsiteY10" fmla="*/ 1149134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96225 w 9144000"/>
              <a:gd name="connsiteY12" fmla="*/ 1949234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15275 w 9144000"/>
              <a:gd name="connsiteY11" fmla="*/ 1149134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22590 w 9144000"/>
              <a:gd name="connsiteY11" fmla="*/ 1167422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922590 w 9144000"/>
              <a:gd name="connsiteY11" fmla="*/ 1167422 h 2635034"/>
              <a:gd name="connsiteX12" fmla="*/ 7877937 w 9144000"/>
              <a:gd name="connsiteY12" fmla="*/ 1945576 h 2635034"/>
              <a:gd name="connsiteX13" fmla="*/ 7658100 w 9144000"/>
              <a:gd name="connsiteY13" fmla="*/ 2635034 h 2635034"/>
              <a:gd name="connsiteX14" fmla="*/ 9144000 w 9144000"/>
              <a:gd name="connsiteY14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625868 w 9144000"/>
              <a:gd name="connsiteY10" fmla="*/ 1178395 h 2635034"/>
              <a:gd name="connsiteX11" fmla="*/ 7732165 w 9144000"/>
              <a:gd name="connsiteY11" fmla="*/ 854927 h 2635034"/>
              <a:gd name="connsiteX12" fmla="*/ 7922590 w 9144000"/>
              <a:gd name="connsiteY12" fmla="*/ 1167422 h 2635034"/>
              <a:gd name="connsiteX13" fmla="*/ 7877937 w 9144000"/>
              <a:gd name="connsiteY13" fmla="*/ 1945576 h 2635034"/>
              <a:gd name="connsiteX14" fmla="*/ 7658100 w 9144000"/>
              <a:gd name="connsiteY14" fmla="*/ 2635034 h 2635034"/>
              <a:gd name="connsiteX15" fmla="*/ 9144000 w 9144000"/>
              <a:gd name="connsiteY15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239000 w 9144000"/>
              <a:gd name="connsiteY9" fmla="*/ 1149134 h 2635034"/>
              <a:gd name="connsiteX10" fmla="*/ 7399324 w 9144000"/>
              <a:gd name="connsiteY10" fmla="*/ 792748 h 2635034"/>
              <a:gd name="connsiteX11" fmla="*/ 7625868 w 9144000"/>
              <a:gd name="connsiteY11" fmla="*/ 1178395 h 2635034"/>
              <a:gd name="connsiteX12" fmla="*/ 7732165 w 9144000"/>
              <a:gd name="connsiteY12" fmla="*/ 854927 h 2635034"/>
              <a:gd name="connsiteX13" fmla="*/ 7922590 w 9144000"/>
              <a:gd name="connsiteY13" fmla="*/ 1167422 h 2635034"/>
              <a:gd name="connsiteX14" fmla="*/ 7877937 w 9144000"/>
              <a:gd name="connsiteY14" fmla="*/ 1945576 h 2635034"/>
              <a:gd name="connsiteX15" fmla="*/ 7658100 w 9144000"/>
              <a:gd name="connsiteY15" fmla="*/ 2635034 h 2635034"/>
              <a:gd name="connsiteX16" fmla="*/ 9144000 w 9144000"/>
              <a:gd name="connsiteY16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39000 w 9144000"/>
              <a:gd name="connsiteY10" fmla="*/ 1149134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5868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56449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32165 w 9144000"/>
              <a:gd name="connsiteY13" fmla="*/ 85492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399324 w 9144000"/>
              <a:gd name="connsiteY11" fmla="*/ 792748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40879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5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5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5 w 9144000"/>
              <a:gd name="connsiteY9" fmla="*/ 796405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21270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88427 w 9144000"/>
              <a:gd name="connsiteY9" fmla="*/ 730568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106715 w 9144000"/>
              <a:gd name="connsiteY9" fmla="*/ 730568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877937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658100 w 9144000"/>
              <a:gd name="connsiteY16" fmla="*/ 2635034 h 2635034"/>
              <a:gd name="connsiteX17" fmla="*/ 9144000 w 9144000"/>
              <a:gd name="connsiteY17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83804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83804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83804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17968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17968 h 2635034"/>
              <a:gd name="connsiteX17" fmla="*/ 7658100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17968 h 2635034"/>
              <a:gd name="connsiteX17" fmla="*/ 7723937 w 9144000"/>
              <a:gd name="connsiteY17" fmla="*/ 2635034 h 2635034"/>
              <a:gd name="connsiteX18" fmla="*/ 9144000 w 9144000"/>
              <a:gd name="connsiteY18" fmla="*/ 2635034 h 2635034"/>
              <a:gd name="connsiteX0" fmla="*/ 0 w 9144000"/>
              <a:gd name="connsiteY0" fmla="*/ 2625509 h 2635034"/>
              <a:gd name="connsiteX1" fmla="*/ 6592062 w 9144000"/>
              <a:gd name="connsiteY1" fmla="*/ 2632825 h 2635034"/>
              <a:gd name="connsiteX2" fmla="*/ 6591300 w 9144000"/>
              <a:gd name="connsiteY2" fmla="*/ 2387384 h 2635034"/>
              <a:gd name="connsiteX3" fmla="*/ 6000750 w 9144000"/>
              <a:gd name="connsiteY3" fmla="*/ 1320584 h 2635034"/>
              <a:gd name="connsiteX4" fmla="*/ 6197726 w 9144000"/>
              <a:gd name="connsiteY4" fmla="*/ 1152105 h 2635034"/>
              <a:gd name="connsiteX5" fmla="*/ 6619875 w 9144000"/>
              <a:gd name="connsiteY5" fmla="*/ 1634909 h 2635034"/>
              <a:gd name="connsiteX6" fmla="*/ 6562725 w 9144000"/>
              <a:gd name="connsiteY6" fmla="*/ 168059 h 2635034"/>
              <a:gd name="connsiteX7" fmla="*/ 6838950 w 9144000"/>
              <a:gd name="connsiteY7" fmla="*/ 177584 h 2635034"/>
              <a:gd name="connsiteX8" fmla="*/ 6905625 w 9144000"/>
              <a:gd name="connsiteY8" fmla="*/ 1149134 h 2635034"/>
              <a:gd name="connsiteX9" fmla="*/ 7092084 w 9144000"/>
              <a:gd name="connsiteY9" fmla="*/ 723252 h 2635034"/>
              <a:gd name="connsiteX10" fmla="*/ 7260945 w 9144000"/>
              <a:gd name="connsiteY10" fmla="*/ 1152791 h 2635034"/>
              <a:gd name="connsiteX11" fmla="*/ 7446873 w 9144000"/>
              <a:gd name="connsiteY11" fmla="*/ 763487 h 2635034"/>
              <a:gd name="connsiteX12" fmla="*/ 7622210 w 9144000"/>
              <a:gd name="connsiteY12" fmla="*/ 1178395 h 2635034"/>
              <a:gd name="connsiteX13" fmla="*/ 7776056 w 9144000"/>
              <a:gd name="connsiteY13" fmla="*/ 840297 h 2635034"/>
              <a:gd name="connsiteX14" fmla="*/ 7922590 w 9144000"/>
              <a:gd name="connsiteY14" fmla="*/ 1167422 h 2635034"/>
              <a:gd name="connsiteX15" fmla="*/ 7914513 w 9144000"/>
              <a:gd name="connsiteY15" fmla="*/ 1945576 h 2635034"/>
              <a:gd name="connsiteX16" fmla="*/ 7798002 w 9144000"/>
              <a:gd name="connsiteY16" fmla="*/ 2317968 h 2635034"/>
              <a:gd name="connsiteX17" fmla="*/ 7723937 w 9144000"/>
              <a:gd name="connsiteY17" fmla="*/ 2635034 h 2635034"/>
              <a:gd name="connsiteX18" fmla="*/ 9144000 w 9144000"/>
              <a:gd name="connsiteY18" fmla="*/ 2635034 h 2635034"/>
              <a:gd name="connsiteX0" fmla="*/ 0 w 9982200"/>
              <a:gd name="connsiteY0" fmla="*/ 2625509 h 2635034"/>
              <a:gd name="connsiteX1" fmla="*/ 6592062 w 9982200"/>
              <a:gd name="connsiteY1" fmla="*/ 2632825 h 2635034"/>
              <a:gd name="connsiteX2" fmla="*/ 6591300 w 9982200"/>
              <a:gd name="connsiteY2" fmla="*/ 2387384 h 2635034"/>
              <a:gd name="connsiteX3" fmla="*/ 6000750 w 9982200"/>
              <a:gd name="connsiteY3" fmla="*/ 1320584 h 2635034"/>
              <a:gd name="connsiteX4" fmla="*/ 6197726 w 9982200"/>
              <a:gd name="connsiteY4" fmla="*/ 1152105 h 2635034"/>
              <a:gd name="connsiteX5" fmla="*/ 6619875 w 9982200"/>
              <a:gd name="connsiteY5" fmla="*/ 1634909 h 2635034"/>
              <a:gd name="connsiteX6" fmla="*/ 6562725 w 9982200"/>
              <a:gd name="connsiteY6" fmla="*/ 168059 h 2635034"/>
              <a:gd name="connsiteX7" fmla="*/ 6838950 w 9982200"/>
              <a:gd name="connsiteY7" fmla="*/ 177584 h 2635034"/>
              <a:gd name="connsiteX8" fmla="*/ 6905625 w 9982200"/>
              <a:gd name="connsiteY8" fmla="*/ 1149134 h 2635034"/>
              <a:gd name="connsiteX9" fmla="*/ 7092084 w 9982200"/>
              <a:gd name="connsiteY9" fmla="*/ 723252 h 2635034"/>
              <a:gd name="connsiteX10" fmla="*/ 7260945 w 9982200"/>
              <a:gd name="connsiteY10" fmla="*/ 1152791 h 2635034"/>
              <a:gd name="connsiteX11" fmla="*/ 7446873 w 9982200"/>
              <a:gd name="connsiteY11" fmla="*/ 763487 h 2635034"/>
              <a:gd name="connsiteX12" fmla="*/ 7622210 w 9982200"/>
              <a:gd name="connsiteY12" fmla="*/ 1178395 h 2635034"/>
              <a:gd name="connsiteX13" fmla="*/ 7776056 w 9982200"/>
              <a:gd name="connsiteY13" fmla="*/ 840297 h 2635034"/>
              <a:gd name="connsiteX14" fmla="*/ 7922590 w 9982200"/>
              <a:gd name="connsiteY14" fmla="*/ 1167422 h 2635034"/>
              <a:gd name="connsiteX15" fmla="*/ 7914513 w 9982200"/>
              <a:gd name="connsiteY15" fmla="*/ 1945576 h 2635034"/>
              <a:gd name="connsiteX16" fmla="*/ 7798002 w 9982200"/>
              <a:gd name="connsiteY16" fmla="*/ 2317968 h 2635034"/>
              <a:gd name="connsiteX17" fmla="*/ 7723937 w 9982200"/>
              <a:gd name="connsiteY17" fmla="*/ 2635034 h 2635034"/>
              <a:gd name="connsiteX18" fmla="*/ 9982200 w 9982200"/>
              <a:gd name="connsiteY18" fmla="*/ 2635034 h 2635034"/>
              <a:gd name="connsiteX0" fmla="*/ 0 w 12220575"/>
              <a:gd name="connsiteY0" fmla="*/ 2615984 h 2635034"/>
              <a:gd name="connsiteX1" fmla="*/ 8830437 w 12220575"/>
              <a:gd name="connsiteY1" fmla="*/ 2632825 h 2635034"/>
              <a:gd name="connsiteX2" fmla="*/ 8829675 w 12220575"/>
              <a:gd name="connsiteY2" fmla="*/ 2387384 h 2635034"/>
              <a:gd name="connsiteX3" fmla="*/ 8239125 w 12220575"/>
              <a:gd name="connsiteY3" fmla="*/ 1320584 h 2635034"/>
              <a:gd name="connsiteX4" fmla="*/ 8436101 w 12220575"/>
              <a:gd name="connsiteY4" fmla="*/ 1152105 h 2635034"/>
              <a:gd name="connsiteX5" fmla="*/ 8858250 w 12220575"/>
              <a:gd name="connsiteY5" fmla="*/ 1634909 h 2635034"/>
              <a:gd name="connsiteX6" fmla="*/ 8801100 w 12220575"/>
              <a:gd name="connsiteY6" fmla="*/ 168059 h 2635034"/>
              <a:gd name="connsiteX7" fmla="*/ 9077325 w 12220575"/>
              <a:gd name="connsiteY7" fmla="*/ 177584 h 2635034"/>
              <a:gd name="connsiteX8" fmla="*/ 9144000 w 12220575"/>
              <a:gd name="connsiteY8" fmla="*/ 1149134 h 2635034"/>
              <a:gd name="connsiteX9" fmla="*/ 9330459 w 12220575"/>
              <a:gd name="connsiteY9" fmla="*/ 723252 h 2635034"/>
              <a:gd name="connsiteX10" fmla="*/ 9499320 w 12220575"/>
              <a:gd name="connsiteY10" fmla="*/ 1152791 h 2635034"/>
              <a:gd name="connsiteX11" fmla="*/ 9685248 w 12220575"/>
              <a:gd name="connsiteY11" fmla="*/ 763487 h 2635034"/>
              <a:gd name="connsiteX12" fmla="*/ 9860585 w 12220575"/>
              <a:gd name="connsiteY12" fmla="*/ 1178395 h 2635034"/>
              <a:gd name="connsiteX13" fmla="*/ 10014431 w 12220575"/>
              <a:gd name="connsiteY13" fmla="*/ 840297 h 2635034"/>
              <a:gd name="connsiteX14" fmla="*/ 10160965 w 12220575"/>
              <a:gd name="connsiteY14" fmla="*/ 1167422 h 2635034"/>
              <a:gd name="connsiteX15" fmla="*/ 10152888 w 12220575"/>
              <a:gd name="connsiteY15" fmla="*/ 1945576 h 2635034"/>
              <a:gd name="connsiteX16" fmla="*/ 10036377 w 12220575"/>
              <a:gd name="connsiteY16" fmla="*/ 2317968 h 2635034"/>
              <a:gd name="connsiteX17" fmla="*/ 9962312 w 12220575"/>
              <a:gd name="connsiteY17" fmla="*/ 2635034 h 2635034"/>
              <a:gd name="connsiteX18" fmla="*/ 12220575 w 12220575"/>
              <a:gd name="connsiteY18" fmla="*/ 2635034 h 2635034"/>
              <a:gd name="connsiteX0" fmla="*/ 0 w 12153900"/>
              <a:gd name="connsiteY0" fmla="*/ 2615984 h 2635034"/>
              <a:gd name="connsiteX1" fmla="*/ 8763762 w 12153900"/>
              <a:gd name="connsiteY1" fmla="*/ 2632825 h 2635034"/>
              <a:gd name="connsiteX2" fmla="*/ 8763000 w 12153900"/>
              <a:gd name="connsiteY2" fmla="*/ 2387384 h 2635034"/>
              <a:gd name="connsiteX3" fmla="*/ 8172450 w 12153900"/>
              <a:gd name="connsiteY3" fmla="*/ 1320584 h 2635034"/>
              <a:gd name="connsiteX4" fmla="*/ 8369426 w 12153900"/>
              <a:gd name="connsiteY4" fmla="*/ 1152105 h 2635034"/>
              <a:gd name="connsiteX5" fmla="*/ 8791575 w 12153900"/>
              <a:gd name="connsiteY5" fmla="*/ 1634909 h 2635034"/>
              <a:gd name="connsiteX6" fmla="*/ 8734425 w 12153900"/>
              <a:gd name="connsiteY6" fmla="*/ 168059 h 2635034"/>
              <a:gd name="connsiteX7" fmla="*/ 9010650 w 12153900"/>
              <a:gd name="connsiteY7" fmla="*/ 177584 h 2635034"/>
              <a:gd name="connsiteX8" fmla="*/ 9077325 w 12153900"/>
              <a:gd name="connsiteY8" fmla="*/ 1149134 h 2635034"/>
              <a:gd name="connsiteX9" fmla="*/ 9263784 w 12153900"/>
              <a:gd name="connsiteY9" fmla="*/ 723252 h 2635034"/>
              <a:gd name="connsiteX10" fmla="*/ 9432645 w 12153900"/>
              <a:gd name="connsiteY10" fmla="*/ 1152791 h 2635034"/>
              <a:gd name="connsiteX11" fmla="*/ 9618573 w 12153900"/>
              <a:gd name="connsiteY11" fmla="*/ 763487 h 2635034"/>
              <a:gd name="connsiteX12" fmla="*/ 9793910 w 12153900"/>
              <a:gd name="connsiteY12" fmla="*/ 1178395 h 2635034"/>
              <a:gd name="connsiteX13" fmla="*/ 9947756 w 12153900"/>
              <a:gd name="connsiteY13" fmla="*/ 840297 h 2635034"/>
              <a:gd name="connsiteX14" fmla="*/ 10094290 w 12153900"/>
              <a:gd name="connsiteY14" fmla="*/ 1167422 h 2635034"/>
              <a:gd name="connsiteX15" fmla="*/ 10086213 w 12153900"/>
              <a:gd name="connsiteY15" fmla="*/ 1945576 h 2635034"/>
              <a:gd name="connsiteX16" fmla="*/ 9969702 w 12153900"/>
              <a:gd name="connsiteY16" fmla="*/ 2317968 h 2635034"/>
              <a:gd name="connsiteX17" fmla="*/ 9895637 w 12153900"/>
              <a:gd name="connsiteY17" fmla="*/ 2635034 h 2635034"/>
              <a:gd name="connsiteX18" fmla="*/ 12153900 w 12153900"/>
              <a:gd name="connsiteY18" fmla="*/ 2635034 h 263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53900" h="2635034">
                <a:moveTo>
                  <a:pt x="0" y="2615984"/>
                </a:moveTo>
                <a:lnTo>
                  <a:pt x="8763762" y="2632825"/>
                </a:lnTo>
                <a:cubicBezTo>
                  <a:pt x="8819592" y="2637574"/>
                  <a:pt x="8831529" y="2455787"/>
                  <a:pt x="8763000" y="2387384"/>
                </a:cubicBezTo>
                <a:cubicBezTo>
                  <a:pt x="8427160" y="2024470"/>
                  <a:pt x="8486344" y="1782254"/>
                  <a:pt x="8172450" y="1320584"/>
                </a:cubicBezTo>
                <a:cubicBezTo>
                  <a:pt x="7992591" y="1069504"/>
                  <a:pt x="8236712" y="1013193"/>
                  <a:pt x="8369426" y="1152105"/>
                </a:cubicBezTo>
                <a:cubicBezTo>
                  <a:pt x="8468689" y="1271587"/>
                  <a:pt x="8633790" y="1380096"/>
                  <a:pt x="8791575" y="1634909"/>
                </a:cubicBezTo>
                <a:lnTo>
                  <a:pt x="8734425" y="168059"/>
                </a:lnTo>
                <a:cubicBezTo>
                  <a:pt x="8724087" y="-51879"/>
                  <a:pt x="8999042" y="-63335"/>
                  <a:pt x="9010650" y="177584"/>
                </a:cubicBezTo>
                <a:lnTo>
                  <a:pt x="9077325" y="1149134"/>
                </a:lnTo>
                <a:cubicBezTo>
                  <a:pt x="9059774" y="1014527"/>
                  <a:pt x="9105809" y="723252"/>
                  <a:pt x="9263784" y="723252"/>
                </a:cubicBezTo>
                <a:cubicBezTo>
                  <a:pt x="9451019" y="730567"/>
                  <a:pt x="9431427" y="1003438"/>
                  <a:pt x="9432645" y="1152791"/>
                </a:cubicBezTo>
                <a:cubicBezTo>
                  <a:pt x="9445434" y="965376"/>
                  <a:pt x="9477286" y="758611"/>
                  <a:pt x="9618573" y="763487"/>
                </a:cubicBezTo>
                <a:cubicBezTo>
                  <a:pt x="9785465" y="761048"/>
                  <a:pt x="9789642" y="977838"/>
                  <a:pt x="9793910" y="1178395"/>
                </a:cubicBezTo>
                <a:cubicBezTo>
                  <a:pt x="9791980" y="1019633"/>
                  <a:pt x="9792232" y="838468"/>
                  <a:pt x="9947756" y="840297"/>
                </a:cubicBezTo>
                <a:cubicBezTo>
                  <a:pt x="10059388" y="849440"/>
                  <a:pt x="10069995" y="985647"/>
                  <a:pt x="10094290" y="1167422"/>
                </a:cubicBezTo>
                <a:cubicBezTo>
                  <a:pt x="10120859" y="1474356"/>
                  <a:pt x="10114508" y="1624012"/>
                  <a:pt x="10086213" y="1945576"/>
                </a:cubicBezTo>
                <a:cubicBezTo>
                  <a:pt x="10065448" y="2148306"/>
                  <a:pt x="10012438" y="2203058"/>
                  <a:pt x="9969702" y="2317968"/>
                </a:cubicBezTo>
                <a:cubicBezTo>
                  <a:pt x="9897706" y="2425562"/>
                  <a:pt x="9876129" y="2424913"/>
                  <a:pt x="9895637" y="2635034"/>
                </a:cubicBezTo>
                <a:lnTo>
                  <a:pt x="12153900" y="2635034"/>
                </a:lnTo>
              </a:path>
            </a:pathLst>
          </a:custGeom>
          <a:ln w="50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pic>
        <p:nvPicPr>
          <p:cNvPr id="1029" name="Picture 5" descr="C:\Users\Администратор\Desktop\61de305c-40c1-4dbd-b132-8187177fffc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077122" y="1285758"/>
            <a:ext cx="2745600" cy="2582858"/>
          </a:xfrm>
          <a:prstGeom prst="rect">
            <a:avLst/>
          </a:prstGeom>
          <a:noFill/>
        </p:spPr>
      </p:pic>
      <p:pic>
        <p:nvPicPr>
          <p:cNvPr id="9" name="Рисунок 8" descr="Изображение выглядит как текст, сидит, человек&#10;&#10;Автоматически созданное описание">
            <a:extLst>
              <a:ext uri="{FF2B5EF4-FFF2-40B4-BE49-F238E27FC236}">
                <a16:creationId xmlns="" xmlns:a16="http://schemas.microsoft.com/office/drawing/2014/main" id="{070EF36E-68AE-4EA2-B189-E37A48B8E2C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6745" y="1860330"/>
            <a:ext cx="5407572" cy="3783725"/>
          </a:xfrm>
          <a:prstGeom prst="roundRect">
            <a:avLst/>
          </a:prstGeom>
        </p:spPr>
      </p:pic>
      <p:pic>
        <p:nvPicPr>
          <p:cNvPr id="10" name="Рисунок 9" descr="Изображение выглядит как текст, канцелярские товары, карандаш, визитка&#10;&#10;Автоматически созданное описание">
            <a:extLst>
              <a:ext uri="{FF2B5EF4-FFF2-40B4-BE49-F238E27FC236}">
                <a16:creationId xmlns="" xmlns:a16="http://schemas.microsoft.com/office/drawing/2014/main" id="{BA7AF502-A1BA-4CD8-B7B2-487BEB1074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277" y="1876097"/>
            <a:ext cx="5268695" cy="3720662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7059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1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B0F0"/>
                </a:solidFill>
              </a:rPr>
              <a:t>Подвижные напольные игры</a:t>
            </a:r>
            <a:endParaRPr lang="ru-RU" b="1" dirty="0">
              <a:solidFill>
                <a:srgbClr val="00B0F0"/>
              </a:solidFill>
            </a:endParaRPr>
          </a:p>
        </p:txBody>
      </p:sp>
      <p:grpSp>
        <p:nvGrpSpPr>
          <p:cNvPr id="24" name="Group 2">
            <a:extLst>
              <a:ext uri="{FF2B5EF4-FFF2-40B4-BE49-F238E27FC236}">
                <a16:creationId xmlns:a16="http://schemas.microsoft.com/office/drawing/2014/main" xmlns="" id="{B137766C-9FD8-402E-B310-95B5F726C055}"/>
              </a:ext>
            </a:extLst>
          </p:cNvPr>
          <p:cNvGrpSpPr/>
          <p:nvPr/>
        </p:nvGrpSpPr>
        <p:grpSpPr>
          <a:xfrm>
            <a:off x="549669" y="3643211"/>
            <a:ext cx="1600593" cy="1237333"/>
            <a:chOff x="724537" y="3258286"/>
            <a:chExt cx="1187644" cy="1237333"/>
          </a:xfrm>
        </p:grpSpPr>
        <p:sp>
          <p:nvSpPr>
            <p:cNvPr id="25" name="Rounded Rectangle 8">
              <a:extLst>
                <a:ext uri="{FF2B5EF4-FFF2-40B4-BE49-F238E27FC236}">
                  <a16:creationId xmlns:a16="http://schemas.microsoft.com/office/drawing/2014/main" xmlns="" id="{E435BFE8-58FB-4B0F-957E-CE6EF43EADB8}"/>
                </a:ext>
              </a:extLst>
            </p:cNvPr>
            <p:cNvSpPr/>
            <p:nvPr/>
          </p:nvSpPr>
          <p:spPr>
            <a:xfrm>
              <a:off x="724537" y="3258286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grpSp>
          <p:nvGrpSpPr>
            <p:cNvPr id="26" name="Group 4">
              <a:extLst>
                <a:ext uri="{FF2B5EF4-FFF2-40B4-BE49-F238E27FC236}">
                  <a16:creationId xmlns:a16="http://schemas.microsoft.com/office/drawing/2014/main" xmlns="" id="{92D52478-F30E-4E56-ACAA-CE6BDA074EA3}"/>
                </a:ext>
              </a:extLst>
            </p:cNvPr>
            <p:cNvGrpSpPr/>
            <p:nvPr/>
          </p:nvGrpSpPr>
          <p:grpSpPr>
            <a:xfrm>
              <a:off x="915494" y="4117515"/>
              <a:ext cx="996687" cy="378104"/>
              <a:chOff x="1271057" y="3783817"/>
              <a:chExt cx="996687" cy="378104"/>
            </a:xfrm>
            <a:solidFill>
              <a:srgbClr val="262626"/>
            </a:solidFill>
          </p:grpSpPr>
          <p:sp>
            <p:nvSpPr>
              <p:cNvPr id="27" name="Rectangle 5">
                <a:extLst>
                  <a:ext uri="{FF2B5EF4-FFF2-40B4-BE49-F238E27FC236}">
                    <a16:creationId xmlns:a16="http://schemas.microsoft.com/office/drawing/2014/main" xmlns="" id="{0812885F-334E-484A-945A-71602289BDB7}"/>
                  </a:ext>
                </a:extLst>
              </p:cNvPr>
              <p:cNvSpPr/>
              <p:nvPr/>
            </p:nvSpPr>
            <p:spPr>
              <a:xfrm>
                <a:off x="1271057" y="3783817"/>
                <a:ext cx="996687" cy="37810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xmlns="" id="{3F9CB82D-524A-4E2C-B2AB-8D02D7E14618}"/>
                  </a:ext>
                </a:extLst>
              </p:cNvPr>
              <p:cNvSpPr txBox="1"/>
              <p:nvPr/>
            </p:nvSpPr>
            <p:spPr>
              <a:xfrm>
                <a:off x="1343065" y="3842064"/>
                <a:ext cx="852670" cy="26161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ru-RU" altLang="ko-KR" sz="1100" b="1" dirty="0" smtClean="0">
                    <a:solidFill>
                      <a:schemeClr val="bg1"/>
                    </a:solidFill>
                  </a:rPr>
                  <a:t>Говорю</a:t>
                </a:r>
                <a:endParaRPr lang="ko-KR" altLang="en-US" sz="1100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29" name="Round Same Side Corner Rectangle 11">
            <a:extLst>
              <a:ext uri="{FF2B5EF4-FFF2-40B4-BE49-F238E27FC236}">
                <a16:creationId xmlns:a16="http://schemas.microsoft.com/office/drawing/2014/main" xmlns="" id="{08C4C1EB-EE34-4917-9463-9011905B8540}"/>
              </a:ext>
            </a:extLst>
          </p:cNvPr>
          <p:cNvSpPr/>
          <p:nvPr/>
        </p:nvSpPr>
        <p:spPr>
          <a:xfrm rot="9900000">
            <a:off x="828584" y="3814340"/>
            <a:ext cx="602180" cy="484969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0" name="Block Arc 32">
            <a:extLst>
              <a:ext uri="{FF2B5EF4-FFF2-40B4-BE49-F238E27FC236}">
                <a16:creationId xmlns:a16="http://schemas.microsoft.com/office/drawing/2014/main" xmlns="" id="{8E2D972B-E98D-4D91-8BF5-7171B6234E94}"/>
              </a:ext>
            </a:extLst>
          </p:cNvPr>
          <p:cNvSpPr/>
          <p:nvPr/>
        </p:nvSpPr>
        <p:spPr>
          <a:xfrm rot="16200000">
            <a:off x="64606" y="4762852"/>
            <a:ext cx="1496058" cy="1496058"/>
          </a:xfrm>
          <a:prstGeom prst="blockArc">
            <a:avLst>
              <a:gd name="adj1" fmla="val 10800000"/>
              <a:gd name="adj2" fmla="val 21403479"/>
              <a:gd name="adj3" fmla="val 368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grpSp>
        <p:nvGrpSpPr>
          <p:cNvPr id="31" name="Group 17">
            <a:extLst>
              <a:ext uri="{FF2B5EF4-FFF2-40B4-BE49-F238E27FC236}">
                <a16:creationId xmlns:a16="http://schemas.microsoft.com/office/drawing/2014/main" xmlns="" id="{BE50236E-C28B-4E1A-9F31-FEA5283C2ADE}"/>
              </a:ext>
            </a:extLst>
          </p:cNvPr>
          <p:cNvGrpSpPr/>
          <p:nvPr/>
        </p:nvGrpSpPr>
        <p:grpSpPr>
          <a:xfrm>
            <a:off x="816969" y="5510881"/>
            <a:ext cx="1544369" cy="1247032"/>
            <a:chOff x="2313832" y="3075320"/>
            <a:chExt cx="1207245" cy="1247032"/>
          </a:xfrm>
        </p:grpSpPr>
        <p:sp>
          <p:nvSpPr>
            <p:cNvPr id="32" name="Rounded Rectangle 23">
              <a:extLst>
                <a:ext uri="{FF2B5EF4-FFF2-40B4-BE49-F238E27FC236}">
                  <a16:creationId xmlns:a16="http://schemas.microsoft.com/office/drawing/2014/main" xmlns="" id="{5777C9A3-5363-4E11-B5AD-06B3878E26F9}"/>
                </a:ext>
              </a:extLst>
            </p:cNvPr>
            <p:cNvSpPr/>
            <p:nvPr/>
          </p:nvSpPr>
          <p:spPr>
            <a:xfrm>
              <a:off x="2313832" y="3258286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grpSp>
          <p:nvGrpSpPr>
            <p:cNvPr id="33" name="Group 19">
              <a:extLst>
                <a:ext uri="{FF2B5EF4-FFF2-40B4-BE49-F238E27FC236}">
                  <a16:creationId xmlns:a16="http://schemas.microsoft.com/office/drawing/2014/main" xmlns="" id="{CF8509B8-39E3-4485-92F3-C180445A5018}"/>
                </a:ext>
              </a:extLst>
            </p:cNvPr>
            <p:cNvGrpSpPr/>
            <p:nvPr/>
          </p:nvGrpSpPr>
          <p:grpSpPr>
            <a:xfrm>
              <a:off x="2524390" y="3075320"/>
              <a:ext cx="996687" cy="378104"/>
              <a:chOff x="1271057" y="3783817"/>
              <a:chExt cx="996687" cy="378104"/>
            </a:xfrm>
          </p:grpSpPr>
          <p:sp>
            <p:nvSpPr>
              <p:cNvPr id="34" name="Rectangle 20">
                <a:extLst>
                  <a:ext uri="{FF2B5EF4-FFF2-40B4-BE49-F238E27FC236}">
                    <a16:creationId xmlns:a16="http://schemas.microsoft.com/office/drawing/2014/main" xmlns="" id="{EA10D428-09D4-4844-BEAA-9116B0B90F72}"/>
                  </a:ext>
                </a:extLst>
              </p:cNvPr>
              <p:cNvSpPr/>
              <p:nvPr/>
            </p:nvSpPr>
            <p:spPr>
              <a:xfrm>
                <a:off x="1271057" y="3783817"/>
                <a:ext cx="996687" cy="37810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xmlns="" id="{0779646A-2C25-4657-955E-A7EE7446BAF1}"/>
                  </a:ext>
                </a:extLst>
              </p:cNvPr>
              <p:cNvSpPr txBox="1"/>
              <p:nvPr/>
            </p:nvSpPr>
            <p:spPr>
              <a:xfrm>
                <a:off x="1343065" y="3834370"/>
                <a:ext cx="852670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ru-RU" altLang="ko-KR" sz="1200" b="1" dirty="0" smtClean="0">
                    <a:solidFill>
                      <a:schemeClr val="bg1"/>
                    </a:solidFill>
                  </a:rPr>
                  <a:t>Снимаю</a:t>
                </a:r>
                <a:endParaRPr lang="ko-KR" altLang="en-US" sz="1200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36" name="Rounded Rectangle 27">
            <a:extLst>
              <a:ext uri="{FF2B5EF4-FFF2-40B4-BE49-F238E27FC236}">
                <a16:creationId xmlns:a16="http://schemas.microsoft.com/office/drawing/2014/main" xmlns="" id="{0456229C-F013-4AD7-9892-6FDAA9B8270A}"/>
              </a:ext>
            </a:extLst>
          </p:cNvPr>
          <p:cNvSpPr/>
          <p:nvPr/>
        </p:nvSpPr>
        <p:spPr>
          <a:xfrm>
            <a:off x="1027527" y="6054566"/>
            <a:ext cx="657834" cy="453845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7" name="Block Arc 32">
            <a:extLst>
              <a:ext uri="{FF2B5EF4-FFF2-40B4-BE49-F238E27FC236}">
                <a16:creationId xmlns:a16="http://schemas.microsoft.com/office/drawing/2014/main" xmlns="" id="{FFDC29CA-3D79-49BA-A307-29C94DC6BEE1}"/>
              </a:ext>
            </a:extLst>
          </p:cNvPr>
          <p:cNvSpPr/>
          <p:nvPr/>
        </p:nvSpPr>
        <p:spPr>
          <a:xfrm rot="10448859">
            <a:off x="2118444" y="5090403"/>
            <a:ext cx="1496058" cy="1496058"/>
          </a:xfrm>
          <a:prstGeom prst="blockArc">
            <a:avLst>
              <a:gd name="adj1" fmla="val 11610631"/>
              <a:gd name="adj2" fmla="val 21403479"/>
              <a:gd name="adj3" fmla="val 368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grpSp>
        <p:nvGrpSpPr>
          <p:cNvPr id="38" name="Group 12">
            <a:extLst>
              <a:ext uri="{FF2B5EF4-FFF2-40B4-BE49-F238E27FC236}">
                <a16:creationId xmlns:a16="http://schemas.microsoft.com/office/drawing/2014/main" xmlns="" id="{6642A331-610F-41E8-90C7-314B752C6887}"/>
              </a:ext>
            </a:extLst>
          </p:cNvPr>
          <p:cNvGrpSpPr/>
          <p:nvPr/>
        </p:nvGrpSpPr>
        <p:grpSpPr>
          <a:xfrm>
            <a:off x="3587812" y="5589512"/>
            <a:ext cx="1536986" cy="1279114"/>
            <a:chOff x="3903127" y="3258286"/>
            <a:chExt cx="1226846" cy="1279114"/>
          </a:xfrm>
        </p:grpSpPr>
        <p:sp>
          <p:nvSpPr>
            <p:cNvPr id="39" name="Rounded Rectangle 18">
              <a:extLst>
                <a:ext uri="{FF2B5EF4-FFF2-40B4-BE49-F238E27FC236}">
                  <a16:creationId xmlns:a16="http://schemas.microsoft.com/office/drawing/2014/main" xmlns="" id="{43B43D99-A687-4939-A07A-BAEBC763464D}"/>
                </a:ext>
              </a:extLst>
            </p:cNvPr>
            <p:cNvSpPr/>
            <p:nvPr/>
          </p:nvSpPr>
          <p:spPr>
            <a:xfrm>
              <a:off x="3903127" y="3258286"/>
              <a:ext cx="1064066" cy="1064066"/>
            </a:xfrm>
            <a:prstGeom prst="roundRect">
              <a:avLst>
                <a:gd name="adj" fmla="val 10715"/>
              </a:avLst>
            </a:pr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grpSp>
          <p:nvGrpSpPr>
            <p:cNvPr id="40" name="Group 14">
              <a:extLst>
                <a:ext uri="{FF2B5EF4-FFF2-40B4-BE49-F238E27FC236}">
                  <a16:creationId xmlns:a16="http://schemas.microsoft.com/office/drawing/2014/main" xmlns="" id="{35688DF3-F0FD-4984-A73E-6F0A99B15B77}"/>
                </a:ext>
              </a:extLst>
            </p:cNvPr>
            <p:cNvGrpSpPr/>
            <p:nvPr/>
          </p:nvGrpSpPr>
          <p:grpSpPr>
            <a:xfrm>
              <a:off x="4133286" y="4075735"/>
              <a:ext cx="996687" cy="461665"/>
              <a:chOff x="1271057" y="3742037"/>
              <a:chExt cx="996687" cy="461665"/>
            </a:xfrm>
          </p:grpSpPr>
          <p:sp>
            <p:nvSpPr>
              <p:cNvPr id="41" name="Rectangle 15">
                <a:extLst>
                  <a:ext uri="{FF2B5EF4-FFF2-40B4-BE49-F238E27FC236}">
                    <a16:creationId xmlns:a16="http://schemas.microsoft.com/office/drawing/2014/main" xmlns="" id="{6EDA9C29-AC35-4428-8AB0-521AED642658}"/>
                  </a:ext>
                </a:extLst>
              </p:cNvPr>
              <p:cNvSpPr/>
              <p:nvPr/>
            </p:nvSpPr>
            <p:spPr>
              <a:xfrm>
                <a:off x="1271057" y="3783817"/>
                <a:ext cx="996687" cy="3781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/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xmlns="" id="{19A042C9-DC7B-4099-AF86-E61B15F08082}"/>
                  </a:ext>
                </a:extLst>
              </p:cNvPr>
              <p:cNvSpPr txBox="1"/>
              <p:nvPr/>
            </p:nvSpPr>
            <p:spPr>
              <a:xfrm>
                <a:off x="1343065" y="3742037"/>
                <a:ext cx="852670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ru-RU" altLang="ko-KR" sz="1200" b="1" dirty="0" smtClean="0">
                    <a:solidFill>
                      <a:schemeClr val="bg1"/>
                    </a:solidFill>
                  </a:rPr>
                  <a:t>Показываю</a:t>
                </a:r>
                <a:endParaRPr lang="ko-KR" altLang="en-US" sz="1200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43" name="Rounded Rectangle 7">
            <a:extLst>
              <a:ext uri="{FF2B5EF4-FFF2-40B4-BE49-F238E27FC236}">
                <a16:creationId xmlns:a16="http://schemas.microsoft.com/office/drawing/2014/main" xmlns="" id="{873288E4-383B-4C83-9D07-DD6026AD66B8}"/>
              </a:ext>
            </a:extLst>
          </p:cNvPr>
          <p:cNvSpPr/>
          <p:nvPr/>
        </p:nvSpPr>
        <p:spPr>
          <a:xfrm>
            <a:off x="3935736" y="5800835"/>
            <a:ext cx="599515" cy="515577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5939387" y="5974655"/>
            <a:ext cx="52581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https://youtu.be/qUAIlRHT95I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5" name="Объект 4" descr="Изображение выглядит как текст, человек&#10;&#10;Автоматически созданное описание">
            <a:extLst>
              <a:ext uri="{FF2B5EF4-FFF2-40B4-BE49-F238E27FC236}">
                <a16:creationId xmlns="" xmlns:a16="http://schemas.microsoft.com/office/drawing/2014/main" id="{597A27F2-9830-4ED7-9BA3-C9AED67890C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5309" y="1229711"/>
            <a:ext cx="2522484" cy="3389586"/>
          </a:xfrm>
          <a:prstGeom prst="roundRect">
            <a:avLst/>
          </a:prstGeom>
        </p:spPr>
      </p:pic>
      <p:pic>
        <p:nvPicPr>
          <p:cNvPr id="46" name="Рисунок 45" descr="Изображение выглядит как текст, сидит, человек&#10;&#10;Автоматически созданное описание">
            <a:extLst>
              <a:ext uri="{FF2B5EF4-FFF2-40B4-BE49-F238E27FC236}">
                <a16:creationId xmlns="" xmlns:a16="http://schemas.microsoft.com/office/drawing/2014/main" id="{070EF36E-68AE-4EA2-B189-E37A48B8E2C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4275" y="1380648"/>
            <a:ext cx="2769691" cy="3317476"/>
          </a:xfrm>
          <a:prstGeom prst="roundRect">
            <a:avLst/>
          </a:prstGeom>
        </p:spPr>
      </p:pic>
      <p:pic>
        <p:nvPicPr>
          <p:cNvPr id="47" name="Рисунок 46" descr="Изображение выглядит как текст, стол, мальчик, человек&#10;&#10;Автоматически созданное описание">
            <a:extLst>
              <a:ext uri="{FF2B5EF4-FFF2-40B4-BE49-F238E27FC236}">
                <a16:creationId xmlns="" xmlns:a16="http://schemas.microsoft.com/office/drawing/2014/main" id="{ED62A9EB-0794-4423-9803-9CEF2E24C9A8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43146" y="1299825"/>
            <a:ext cx="3697352" cy="2254974"/>
          </a:xfrm>
          <a:prstGeom prst="roundRect">
            <a:avLst/>
          </a:prstGeom>
        </p:spPr>
      </p:pic>
      <p:pic>
        <p:nvPicPr>
          <p:cNvPr id="48" name="Рисунок 47" descr="Изображение выглядит как текст, сидит, человек&#10;&#10;Автоматически созданное описание">
            <a:extLst>
              <a:ext uri="{FF2B5EF4-FFF2-40B4-BE49-F238E27FC236}">
                <a16:creationId xmlns="" xmlns:a16="http://schemas.microsoft.com/office/drawing/2014/main" id="{070EF36E-68AE-4EA2-B189-E37A48B8E2C6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73310" y="3698179"/>
            <a:ext cx="3689131" cy="2182359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6856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763B87F0-742B-48F6-A65E-A7F88278EBD4}"/>
              </a:ext>
            </a:extLst>
          </p:cNvPr>
          <p:cNvGrpSpPr/>
          <p:nvPr/>
        </p:nvGrpSpPr>
        <p:grpSpPr>
          <a:xfrm>
            <a:off x="312317" y="734487"/>
            <a:ext cx="2172939" cy="4000635"/>
            <a:chOff x="1601911" y="1859611"/>
            <a:chExt cx="2172939" cy="4000635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xmlns="" id="{94A5E94F-89AA-47CA-BC84-E5A7B26F387E}"/>
                </a:ext>
              </a:extLst>
            </p:cNvPr>
            <p:cNvGrpSpPr/>
            <p:nvPr/>
          </p:nvGrpSpPr>
          <p:grpSpPr>
            <a:xfrm>
              <a:off x="2428776" y="2806283"/>
              <a:ext cx="717093" cy="721250"/>
              <a:chOff x="4959155" y="3251188"/>
              <a:chExt cx="717093" cy="721250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xmlns="" id="{3E3EA7DF-8F43-4254-8665-F34C0EEE7BEE}"/>
                  </a:ext>
                </a:extLst>
              </p:cNvPr>
              <p:cNvSpPr/>
              <p:nvPr/>
            </p:nvSpPr>
            <p:spPr>
              <a:xfrm>
                <a:off x="4959155" y="3255344"/>
                <a:ext cx="717093" cy="71709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xmlns="" id="{40F86C2A-4FC2-4AD1-A05A-0764C66A9368}"/>
                  </a:ext>
                </a:extLst>
              </p:cNvPr>
              <p:cNvSpPr/>
              <p:nvPr/>
            </p:nvSpPr>
            <p:spPr>
              <a:xfrm rot="10800000">
                <a:off x="5000681" y="3251188"/>
                <a:ext cx="635820" cy="704253"/>
              </a:xfrm>
              <a:custGeom>
                <a:avLst/>
                <a:gdLst>
                  <a:gd name="connsiteX0" fmla="*/ 249393 w 869883"/>
                  <a:gd name="connsiteY0" fmla="*/ 183621 h 963507"/>
                  <a:gd name="connsiteX1" fmla="*/ 283449 w 869883"/>
                  <a:gd name="connsiteY1" fmla="*/ 159204 h 963507"/>
                  <a:gd name="connsiteX2" fmla="*/ 259032 w 869883"/>
                  <a:gd name="connsiteY2" fmla="*/ 125148 h 963507"/>
                  <a:gd name="connsiteX3" fmla="*/ 224976 w 869883"/>
                  <a:gd name="connsiteY3" fmla="*/ 149565 h 963507"/>
                  <a:gd name="connsiteX4" fmla="*/ 249393 w 869883"/>
                  <a:gd name="connsiteY4" fmla="*/ 183621 h 963507"/>
                  <a:gd name="connsiteX5" fmla="*/ 795252 w 869883"/>
                  <a:gd name="connsiteY5" fmla="*/ 408697 h 963507"/>
                  <a:gd name="connsiteX6" fmla="*/ 809612 w 869883"/>
                  <a:gd name="connsiteY6" fmla="*/ 355860 h 963507"/>
                  <a:gd name="connsiteX7" fmla="*/ 771076 w 869883"/>
                  <a:gd name="connsiteY7" fmla="*/ 403388 h 963507"/>
                  <a:gd name="connsiteX8" fmla="*/ 795252 w 869883"/>
                  <a:gd name="connsiteY8" fmla="*/ 408697 h 963507"/>
                  <a:gd name="connsiteX9" fmla="*/ 100086 w 869883"/>
                  <a:gd name="connsiteY9" fmla="*/ 631479 h 963507"/>
                  <a:gd name="connsiteX10" fmla="*/ 71143 w 869883"/>
                  <a:gd name="connsiteY10" fmla="*/ 602536 h 963507"/>
                  <a:gd name="connsiteX11" fmla="*/ 100086 w 869883"/>
                  <a:gd name="connsiteY11" fmla="*/ 573593 h 963507"/>
                  <a:gd name="connsiteX12" fmla="*/ 129029 w 869883"/>
                  <a:gd name="connsiteY12" fmla="*/ 602536 h 963507"/>
                  <a:gd name="connsiteX13" fmla="*/ 100086 w 869883"/>
                  <a:gd name="connsiteY13" fmla="*/ 631479 h 963507"/>
                  <a:gd name="connsiteX14" fmla="*/ 100086 w 869883"/>
                  <a:gd name="connsiteY14" fmla="*/ 660422 h 963507"/>
                  <a:gd name="connsiteX15" fmla="*/ 157972 w 869883"/>
                  <a:gd name="connsiteY15" fmla="*/ 602536 h 963507"/>
                  <a:gd name="connsiteX16" fmla="*/ 100086 w 869883"/>
                  <a:gd name="connsiteY16" fmla="*/ 544650 h 963507"/>
                  <a:gd name="connsiteX17" fmla="*/ 42200 w 869883"/>
                  <a:gd name="connsiteY17" fmla="*/ 602536 h 963507"/>
                  <a:gd name="connsiteX18" fmla="*/ 100086 w 869883"/>
                  <a:gd name="connsiteY18" fmla="*/ 660422 h 963507"/>
                  <a:gd name="connsiteX19" fmla="*/ 636483 w 869883"/>
                  <a:gd name="connsiteY19" fmla="*/ 963507 h 963507"/>
                  <a:gd name="connsiteX20" fmla="*/ 423144 w 869883"/>
                  <a:gd name="connsiteY20" fmla="*/ 963507 h 963507"/>
                  <a:gd name="connsiteX21" fmla="*/ 417256 w 869883"/>
                  <a:gd name="connsiteY21" fmla="*/ 959411 h 963507"/>
                  <a:gd name="connsiteX22" fmla="*/ 118065 w 869883"/>
                  <a:gd name="connsiteY22" fmla="*/ 959411 h 963507"/>
                  <a:gd name="connsiteX23" fmla="*/ 118065 w 869883"/>
                  <a:gd name="connsiteY23" fmla="*/ 908722 h 963507"/>
                  <a:gd name="connsiteX24" fmla="*/ 168754 w 869883"/>
                  <a:gd name="connsiteY24" fmla="*/ 858033 h 963507"/>
                  <a:gd name="connsiteX25" fmla="*/ 271522 w 869883"/>
                  <a:gd name="connsiteY25" fmla="*/ 858033 h 963507"/>
                  <a:gd name="connsiteX26" fmla="*/ 44795 w 869883"/>
                  <a:gd name="connsiteY26" fmla="*/ 700313 h 963507"/>
                  <a:gd name="connsiteX27" fmla="*/ 18708 w 869883"/>
                  <a:gd name="connsiteY27" fmla="*/ 554976 h 963507"/>
                  <a:gd name="connsiteX28" fmla="*/ 48652 w 869883"/>
                  <a:gd name="connsiteY28" fmla="*/ 526299 h 963507"/>
                  <a:gd name="connsiteX29" fmla="*/ 74792 w 869883"/>
                  <a:gd name="connsiteY29" fmla="*/ 516166 h 963507"/>
                  <a:gd name="connsiteX30" fmla="*/ 74213 w 869883"/>
                  <a:gd name="connsiteY30" fmla="*/ 514501 h 963507"/>
                  <a:gd name="connsiteX31" fmla="*/ 631187 w 869883"/>
                  <a:gd name="connsiteY31" fmla="*/ 342364 h 963507"/>
                  <a:gd name="connsiteX32" fmla="*/ 297632 w 869883"/>
                  <a:gd name="connsiteY32" fmla="*/ 217056 h 963507"/>
                  <a:gd name="connsiteX33" fmla="*/ 272796 w 869883"/>
                  <a:gd name="connsiteY33" fmla="*/ 228529 h 963507"/>
                  <a:gd name="connsiteX34" fmla="*/ 242325 w 869883"/>
                  <a:gd name="connsiteY34" fmla="*/ 229885 h 963507"/>
                  <a:gd name="connsiteX35" fmla="*/ 218472 w 869883"/>
                  <a:gd name="connsiteY35" fmla="*/ 221008 h 963507"/>
                  <a:gd name="connsiteX36" fmla="*/ 164724 w 869883"/>
                  <a:gd name="connsiteY36" fmla="*/ 258948 h 963507"/>
                  <a:gd name="connsiteX37" fmla="*/ 56132 w 869883"/>
                  <a:gd name="connsiteY37" fmla="*/ 241600 h 963507"/>
                  <a:gd name="connsiteX38" fmla="*/ 6014 w 869883"/>
                  <a:gd name="connsiteY38" fmla="*/ 156783 h 963507"/>
                  <a:gd name="connsiteX39" fmla="*/ 9869 w 869883"/>
                  <a:gd name="connsiteY39" fmla="*/ 132366 h 963507"/>
                  <a:gd name="connsiteX40" fmla="*/ 25290 w 869883"/>
                  <a:gd name="connsiteY40" fmla="*/ 134936 h 963507"/>
                  <a:gd name="connsiteX41" fmla="*/ 77338 w 869883"/>
                  <a:gd name="connsiteY41" fmla="*/ 212042 h 963507"/>
                  <a:gd name="connsiteX42" fmla="*/ 156371 w 869883"/>
                  <a:gd name="connsiteY42" fmla="*/ 224893 h 963507"/>
                  <a:gd name="connsiteX43" fmla="*/ 191922 w 869883"/>
                  <a:gd name="connsiteY43" fmla="*/ 196932 h 963507"/>
                  <a:gd name="connsiteX44" fmla="*/ 178712 w 869883"/>
                  <a:gd name="connsiteY44" fmla="*/ 141855 h 963507"/>
                  <a:gd name="connsiteX45" fmla="*/ 209717 w 869883"/>
                  <a:gd name="connsiteY45" fmla="*/ 91977 h 963507"/>
                  <a:gd name="connsiteX46" fmla="*/ 214528 w 869883"/>
                  <a:gd name="connsiteY46" fmla="*/ 89741 h 963507"/>
                  <a:gd name="connsiteX47" fmla="*/ 186572 w 869883"/>
                  <a:gd name="connsiteY47" fmla="*/ 46905 h 963507"/>
                  <a:gd name="connsiteX48" fmla="*/ 107539 w 869883"/>
                  <a:gd name="connsiteY48" fmla="*/ 34698 h 963507"/>
                  <a:gd name="connsiteX49" fmla="*/ 34288 w 869883"/>
                  <a:gd name="connsiteY49" fmla="*/ 91884 h 963507"/>
                  <a:gd name="connsiteX50" fmla="*/ 18224 w 869883"/>
                  <a:gd name="connsiteY50" fmla="*/ 89314 h 963507"/>
                  <a:gd name="connsiteX51" fmla="*/ 22079 w 869883"/>
                  <a:gd name="connsiteY51" fmla="*/ 64898 h 963507"/>
                  <a:gd name="connsiteX52" fmla="*/ 96615 w 869883"/>
                  <a:gd name="connsiteY52" fmla="*/ 0 h 963507"/>
                  <a:gd name="connsiteX53" fmla="*/ 205206 w 869883"/>
                  <a:gd name="connsiteY53" fmla="*/ 17348 h 963507"/>
                  <a:gd name="connsiteX54" fmla="*/ 250632 w 869883"/>
                  <a:gd name="connsiteY54" fmla="*/ 78961 h 963507"/>
                  <a:gd name="connsiteX55" fmla="*/ 266742 w 869883"/>
                  <a:gd name="connsiteY55" fmla="*/ 78243 h 963507"/>
                  <a:gd name="connsiteX56" fmla="*/ 316620 w 869883"/>
                  <a:gd name="connsiteY56" fmla="*/ 109005 h 963507"/>
                  <a:gd name="connsiteX57" fmla="*/ 319435 w 869883"/>
                  <a:gd name="connsiteY57" fmla="*/ 115098 h 963507"/>
                  <a:gd name="connsiteX58" fmla="*/ 803977 w 869883"/>
                  <a:gd name="connsiteY58" fmla="*/ 300705 h 963507"/>
                  <a:gd name="connsiteX59" fmla="*/ 824626 w 869883"/>
                  <a:gd name="connsiteY59" fmla="*/ 306486 h 963507"/>
                  <a:gd name="connsiteX60" fmla="*/ 865490 w 869883"/>
                  <a:gd name="connsiteY60" fmla="*/ 353933 h 963507"/>
                  <a:gd name="connsiteX61" fmla="*/ 813466 w 869883"/>
                  <a:gd name="connsiteY61" fmla="*/ 457981 h 963507"/>
                  <a:gd name="connsiteX62" fmla="*/ 293089 w 869883"/>
                  <a:gd name="connsiteY62" fmla="*/ 618657 h 963507"/>
                  <a:gd name="connsiteX63" fmla="*/ 603336 w 869883"/>
                  <a:gd name="connsiteY63" fmla="*/ 834477 h 963507"/>
                  <a:gd name="connsiteX64" fmla="*/ 625895 w 869883"/>
                  <a:gd name="connsiteY64" fmla="*/ 858033 h 963507"/>
                  <a:gd name="connsiteX65" fmla="*/ 705014 w 869883"/>
                  <a:gd name="connsiteY65" fmla="*/ 858033 h 963507"/>
                  <a:gd name="connsiteX66" fmla="*/ 755703 w 869883"/>
                  <a:gd name="connsiteY66" fmla="*/ 908722 h 963507"/>
                  <a:gd name="connsiteX67" fmla="*/ 755703 w 869883"/>
                  <a:gd name="connsiteY67" fmla="*/ 959411 h 963507"/>
                  <a:gd name="connsiteX68" fmla="*/ 638257 w 869883"/>
                  <a:gd name="connsiteY68" fmla="*/ 959411 h 963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869883" h="963507">
                    <a:moveTo>
                      <a:pt x="249393" y="183621"/>
                    </a:moveTo>
                    <a:cubicBezTo>
                      <a:pt x="265458" y="186191"/>
                      <a:pt x="280878" y="175268"/>
                      <a:pt x="283449" y="159204"/>
                    </a:cubicBezTo>
                    <a:cubicBezTo>
                      <a:pt x="286019" y="143140"/>
                      <a:pt x="275095" y="127719"/>
                      <a:pt x="259032" y="125148"/>
                    </a:cubicBezTo>
                    <a:cubicBezTo>
                      <a:pt x="242968" y="122578"/>
                      <a:pt x="227547" y="133502"/>
                      <a:pt x="224976" y="149565"/>
                    </a:cubicBezTo>
                    <a:cubicBezTo>
                      <a:pt x="221764" y="165630"/>
                      <a:pt x="233329" y="181050"/>
                      <a:pt x="249393" y="183621"/>
                    </a:cubicBezTo>
                    <a:close/>
                    <a:moveTo>
                      <a:pt x="795252" y="408697"/>
                    </a:moveTo>
                    <a:cubicBezTo>
                      <a:pt x="817199" y="404994"/>
                      <a:pt x="829844" y="377537"/>
                      <a:pt x="809612" y="355860"/>
                    </a:cubicBezTo>
                    <a:cubicBezTo>
                      <a:pt x="775572" y="335307"/>
                      <a:pt x="743459" y="374486"/>
                      <a:pt x="771076" y="403388"/>
                    </a:cubicBezTo>
                    <a:cubicBezTo>
                      <a:pt x="779586" y="408526"/>
                      <a:pt x="787936" y="409931"/>
                      <a:pt x="795252" y="408697"/>
                    </a:cubicBezTo>
                    <a:close/>
                    <a:moveTo>
                      <a:pt x="100086" y="631479"/>
                    </a:moveTo>
                    <a:cubicBezTo>
                      <a:pt x="84101" y="631479"/>
                      <a:pt x="71143" y="618521"/>
                      <a:pt x="71143" y="602536"/>
                    </a:cubicBezTo>
                    <a:cubicBezTo>
                      <a:pt x="71143" y="586551"/>
                      <a:pt x="84101" y="573593"/>
                      <a:pt x="100086" y="573593"/>
                    </a:cubicBezTo>
                    <a:cubicBezTo>
                      <a:pt x="116071" y="573593"/>
                      <a:pt x="129029" y="586551"/>
                      <a:pt x="129029" y="602536"/>
                    </a:cubicBezTo>
                    <a:cubicBezTo>
                      <a:pt x="129029" y="618521"/>
                      <a:pt x="116071" y="631479"/>
                      <a:pt x="100086" y="631479"/>
                    </a:cubicBezTo>
                    <a:close/>
                    <a:moveTo>
                      <a:pt x="100086" y="660422"/>
                    </a:moveTo>
                    <a:cubicBezTo>
                      <a:pt x="132056" y="660422"/>
                      <a:pt x="157972" y="634506"/>
                      <a:pt x="157972" y="602536"/>
                    </a:cubicBezTo>
                    <a:cubicBezTo>
                      <a:pt x="157972" y="570566"/>
                      <a:pt x="132056" y="544650"/>
                      <a:pt x="100086" y="544650"/>
                    </a:cubicBezTo>
                    <a:cubicBezTo>
                      <a:pt x="68116" y="544650"/>
                      <a:pt x="42200" y="570566"/>
                      <a:pt x="42200" y="602536"/>
                    </a:cubicBezTo>
                    <a:cubicBezTo>
                      <a:pt x="42200" y="634506"/>
                      <a:pt x="68116" y="660422"/>
                      <a:pt x="100086" y="660422"/>
                    </a:cubicBezTo>
                    <a:close/>
                    <a:moveTo>
                      <a:pt x="636483" y="963507"/>
                    </a:moveTo>
                    <a:lnTo>
                      <a:pt x="423144" y="963507"/>
                    </a:lnTo>
                    <a:lnTo>
                      <a:pt x="417256" y="959411"/>
                    </a:lnTo>
                    <a:lnTo>
                      <a:pt x="118065" y="959411"/>
                    </a:lnTo>
                    <a:lnTo>
                      <a:pt x="118065" y="908722"/>
                    </a:lnTo>
                    <a:cubicBezTo>
                      <a:pt x="118065" y="880727"/>
                      <a:pt x="140759" y="858033"/>
                      <a:pt x="168754" y="858033"/>
                    </a:cubicBezTo>
                    <a:lnTo>
                      <a:pt x="271522" y="858033"/>
                    </a:lnTo>
                    <a:lnTo>
                      <a:pt x="44795" y="700313"/>
                    </a:lnTo>
                    <a:cubicBezTo>
                      <a:pt x="-2543" y="667383"/>
                      <a:pt x="-14222" y="602314"/>
                      <a:pt x="18708" y="554976"/>
                    </a:cubicBezTo>
                    <a:cubicBezTo>
                      <a:pt x="26940" y="543142"/>
                      <a:pt x="37181" y="533536"/>
                      <a:pt x="48652" y="526299"/>
                    </a:cubicBezTo>
                    <a:lnTo>
                      <a:pt x="74792" y="516166"/>
                    </a:lnTo>
                    <a:lnTo>
                      <a:pt x="74213" y="514501"/>
                    </a:lnTo>
                    <a:lnTo>
                      <a:pt x="631187" y="342364"/>
                    </a:lnTo>
                    <a:lnTo>
                      <a:pt x="297632" y="217056"/>
                    </a:lnTo>
                    <a:lnTo>
                      <a:pt x="272796" y="228529"/>
                    </a:lnTo>
                    <a:cubicBezTo>
                      <a:pt x="263087" y="230929"/>
                      <a:pt x="252766" y="231491"/>
                      <a:pt x="242325" y="229885"/>
                    </a:cubicBezTo>
                    <a:lnTo>
                      <a:pt x="218472" y="221008"/>
                    </a:lnTo>
                    <a:lnTo>
                      <a:pt x="164724" y="258948"/>
                    </a:lnTo>
                    <a:lnTo>
                      <a:pt x="56132" y="241600"/>
                    </a:lnTo>
                    <a:lnTo>
                      <a:pt x="6014" y="156783"/>
                    </a:lnTo>
                    <a:lnTo>
                      <a:pt x="9869" y="132366"/>
                    </a:lnTo>
                    <a:lnTo>
                      <a:pt x="25290" y="134936"/>
                    </a:lnTo>
                    <a:lnTo>
                      <a:pt x="77338" y="212042"/>
                    </a:lnTo>
                    <a:lnTo>
                      <a:pt x="156371" y="224893"/>
                    </a:lnTo>
                    <a:lnTo>
                      <a:pt x="191922" y="196932"/>
                    </a:lnTo>
                    <a:lnTo>
                      <a:pt x="178712" y="141855"/>
                    </a:lnTo>
                    <a:cubicBezTo>
                      <a:pt x="182247" y="120972"/>
                      <a:pt x="193813" y="103463"/>
                      <a:pt x="209717" y="91977"/>
                    </a:cubicBezTo>
                    <a:lnTo>
                      <a:pt x="214528" y="89741"/>
                    </a:lnTo>
                    <a:lnTo>
                      <a:pt x="186572" y="46905"/>
                    </a:lnTo>
                    <a:lnTo>
                      <a:pt x="107539" y="34698"/>
                    </a:lnTo>
                    <a:lnTo>
                      <a:pt x="34288" y="91884"/>
                    </a:lnTo>
                    <a:lnTo>
                      <a:pt x="18224" y="89314"/>
                    </a:lnTo>
                    <a:lnTo>
                      <a:pt x="22079" y="64898"/>
                    </a:lnTo>
                    <a:lnTo>
                      <a:pt x="96615" y="0"/>
                    </a:lnTo>
                    <a:lnTo>
                      <a:pt x="205206" y="17348"/>
                    </a:lnTo>
                    <a:lnTo>
                      <a:pt x="250632" y="78961"/>
                    </a:lnTo>
                    <a:lnTo>
                      <a:pt x="266742" y="78243"/>
                    </a:lnTo>
                    <a:cubicBezTo>
                      <a:pt x="287625" y="81456"/>
                      <a:pt x="305135" y="93022"/>
                      <a:pt x="316620" y="109005"/>
                    </a:cubicBezTo>
                    <a:lnTo>
                      <a:pt x="319435" y="115098"/>
                    </a:lnTo>
                    <a:lnTo>
                      <a:pt x="803977" y="300705"/>
                    </a:lnTo>
                    <a:lnTo>
                      <a:pt x="824626" y="306486"/>
                    </a:lnTo>
                    <a:cubicBezTo>
                      <a:pt x="843332" y="315879"/>
                      <a:pt x="858425" y="332417"/>
                      <a:pt x="865490" y="353933"/>
                    </a:cubicBezTo>
                    <a:cubicBezTo>
                      <a:pt x="880262" y="397608"/>
                      <a:pt x="856498" y="443851"/>
                      <a:pt x="813466" y="457981"/>
                    </a:cubicBezTo>
                    <a:lnTo>
                      <a:pt x="293089" y="618657"/>
                    </a:lnTo>
                    <a:lnTo>
                      <a:pt x="603336" y="834477"/>
                    </a:lnTo>
                    <a:lnTo>
                      <a:pt x="625895" y="858033"/>
                    </a:lnTo>
                    <a:lnTo>
                      <a:pt x="705014" y="858033"/>
                    </a:lnTo>
                    <a:cubicBezTo>
                      <a:pt x="733009" y="858033"/>
                      <a:pt x="755703" y="880727"/>
                      <a:pt x="755703" y="908722"/>
                    </a:cubicBezTo>
                    <a:lnTo>
                      <a:pt x="755703" y="959411"/>
                    </a:lnTo>
                    <a:lnTo>
                      <a:pt x="638257" y="95941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xmlns="" id="{011C9FAF-1BFD-4499-96B7-3C6FE2B66E23}"/>
                </a:ext>
              </a:extLst>
            </p:cNvPr>
            <p:cNvGrpSpPr/>
            <p:nvPr/>
          </p:nvGrpSpPr>
          <p:grpSpPr>
            <a:xfrm>
              <a:off x="2368435" y="4271609"/>
              <a:ext cx="837774" cy="845756"/>
              <a:chOff x="6428653" y="3165929"/>
              <a:chExt cx="837774" cy="845756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xmlns="" id="{89E33287-396A-4730-B4B1-E1791368345E}"/>
                  </a:ext>
                </a:extLst>
              </p:cNvPr>
              <p:cNvSpPr/>
              <p:nvPr/>
            </p:nvSpPr>
            <p:spPr>
              <a:xfrm>
                <a:off x="6516713" y="3255344"/>
                <a:ext cx="717093" cy="71709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rapezoid 24">
                <a:extLst>
                  <a:ext uri="{FF2B5EF4-FFF2-40B4-BE49-F238E27FC236}">
                    <a16:creationId xmlns:a16="http://schemas.microsoft.com/office/drawing/2014/main" xmlns="" id="{EF370BE3-EE10-4FB1-B7C7-BA31EED0BE7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8369018">
                <a:off x="6428653" y="3165929"/>
                <a:ext cx="837774" cy="845756"/>
              </a:xfrm>
              <a:custGeom>
                <a:avLst/>
                <a:gdLst/>
                <a:ahLst/>
                <a:cxnLst/>
                <a:rect l="l" t="t" r="r" b="b"/>
                <a:pathLst>
                  <a:path w="4411086" h="4453092">
                    <a:moveTo>
                      <a:pt x="3095887" y="1153910"/>
                    </a:moveTo>
                    <a:cubicBezTo>
                      <a:pt x="3119009" y="1174647"/>
                      <a:pt x="3146597" y="1191685"/>
                      <a:pt x="3177861" y="1203446"/>
                    </a:cubicBezTo>
                    <a:cubicBezTo>
                      <a:pt x="3302917" y="1250492"/>
                      <a:pt x="3439398" y="1195315"/>
                      <a:pt x="3482703" y="1080205"/>
                    </a:cubicBezTo>
                    <a:cubicBezTo>
                      <a:pt x="3526008" y="965093"/>
                      <a:pt x="3459737" y="833641"/>
                      <a:pt x="3334683" y="786595"/>
                    </a:cubicBezTo>
                    <a:cubicBezTo>
                      <a:pt x="3209628" y="739549"/>
                      <a:pt x="3073147" y="794724"/>
                      <a:pt x="3029841" y="909836"/>
                    </a:cubicBezTo>
                    <a:cubicBezTo>
                      <a:pt x="2997363" y="996169"/>
                      <a:pt x="3026521" y="1091695"/>
                      <a:pt x="3095887" y="1153910"/>
                    </a:cubicBezTo>
                    <a:close/>
                    <a:moveTo>
                      <a:pt x="3521423" y="1860548"/>
                    </a:moveTo>
                    <a:cubicBezTo>
                      <a:pt x="3544546" y="1881285"/>
                      <a:pt x="3572135" y="1898322"/>
                      <a:pt x="3603399" y="1910084"/>
                    </a:cubicBezTo>
                    <a:cubicBezTo>
                      <a:pt x="3728453" y="1957130"/>
                      <a:pt x="3864935" y="1901953"/>
                      <a:pt x="3908240" y="1786842"/>
                    </a:cubicBezTo>
                    <a:cubicBezTo>
                      <a:pt x="3951546" y="1671732"/>
                      <a:pt x="3885275" y="1540278"/>
                      <a:pt x="3760220" y="1493232"/>
                    </a:cubicBezTo>
                    <a:cubicBezTo>
                      <a:pt x="3635166" y="1446186"/>
                      <a:pt x="3498684" y="1501363"/>
                      <a:pt x="3455379" y="1616474"/>
                    </a:cubicBezTo>
                    <a:cubicBezTo>
                      <a:pt x="3422900" y="1702807"/>
                      <a:pt x="3452057" y="1798333"/>
                      <a:pt x="3521423" y="1860548"/>
                    </a:cubicBezTo>
                    <a:close/>
                    <a:moveTo>
                      <a:pt x="3507502" y="2659088"/>
                    </a:moveTo>
                    <a:cubicBezTo>
                      <a:pt x="3530625" y="2679826"/>
                      <a:pt x="3558214" y="2696863"/>
                      <a:pt x="3589478" y="2708624"/>
                    </a:cubicBezTo>
                    <a:cubicBezTo>
                      <a:pt x="3714532" y="2755670"/>
                      <a:pt x="3851014" y="2700494"/>
                      <a:pt x="3894319" y="2585383"/>
                    </a:cubicBezTo>
                    <a:cubicBezTo>
                      <a:pt x="3937624" y="2470273"/>
                      <a:pt x="3871353" y="2338820"/>
                      <a:pt x="3746299" y="2291774"/>
                    </a:cubicBezTo>
                    <a:cubicBezTo>
                      <a:pt x="3621245" y="2244728"/>
                      <a:pt x="3484763" y="2299905"/>
                      <a:pt x="3441458" y="2415014"/>
                    </a:cubicBezTo>
                    <a:cubicBezTo>
                      <a:pt x="3408979" y="2501348"/>
                      <a:pt x="3438136" y="2596873"/>
                      <a:pt x="3507502" y="2659088"/>
                    </a:cubicBezTo>
                    <a:close/>
                    <a:moveTo>
                      <a:pt x="2750047" y="3029987"/>
                    </a:moveTo>
                    <a:cubicBezTo>
                      <a:pt x="2773168" y="3050726"/>
                      <a:pt x="2800759" y="3067763"/>
                      <a:pt x="2832021" y="3079524"/>
                    </a:cubicBezTo>
                    <a:cubicBezTo>
                      <a:pt x="2957076" y="3126570"/>
                      <a:pt x="3093558" y="3071393"/>
                      <a:pt x="3136863" y="2956283"/>
                    </a:cubicBezTo>
                    <a:cubicBezTo>
                      <a:pt x="3180168" y="2841172"/>
                      <a:pt x="3113897" y="2709719"/>
                      <a:pt x="2988843" y="2662673"/>
                    </a:cubicBezTo>
                    <a:cubicBezTo>
                      <a:pt x="2863789" y="2615627"/>
                      <a:pt x="2727307" y="2670804"/>
                      <a:pt x="2684001" y="2785914"/>
                    </a:cubicBezTo>
                    <a:cubicBezTo>
                      <a:pt x="2651523" y="2872247"/>
                      <a:pt x="2680681" y="2967773"/>
                      <a:pt x="2750047" y="3029987"/>
                    </a:cubicBezTo>
                    <a:close/>
                    <a:moveTo>
                      <a:pt x="1666926" y="2573567"/>
                    </a:moveTo>
                    <a:lnTo>
                      <a:pt x="1775047" y="423729"/>
                    </a:lnTo>
                    <a:lnTo>
                      <a:pt x="1991290" y="423729"/>
                    </a:lnTo>
                    <a:lnTo>
                      <a:pt x="2099411" y="2573567"/>
                    </a:lnTo>
                    <a:close/>
                    <a:moveTo>
                      <a:pt x="1154974" y="2568578"/>
                    </a:moveTo>
                    <a:cubicBezTo>
                      <a:pt x="1178096" y="2589317"/>
                      <a:pt x="1205685" y="2606354"/>
                      <a:pt x="1236949" y="2618115"/>
                    </a:cubicBezTo>
                    <a:cubicBezTo>
                      <a:pt x="1362003" y="2665161"/>
                      <a:pt x="1498485" y="2609985"/>
                      <a:pt x="1541790" y="2494874"/>
                    </a:cubicBezTo>
                    <a:cubicBezTo>
                      <a:pt x="1585096" y="2379763"/>
                      <a:pt x="1518825" y="2248310"/>
                      <a:pt x="1393770" y="2201264"/>
                    </a:cubicBezTo>
                    <a:cubicBezTo>
                      <a:pt x="1268716" y="2154218"/>
                      <a:pt x="1132234" y="2209394"/>
                      <a:pt x="1088929" y="2324505"/>
                    </a:cubicBezTo>
                    <a:cubicBezTo>
                      <a:pt x="1056450" y="2410839"/>
                      <a:pt x="1085608" y="2506364"/>
                      <a:pt x="1154974" y="2568578"/>
                    </a:cubicBezTo>
                    <a:close/>
                    <a:moveTo>
                      <a:pt x="1811301" y="3132571"/>
                    </a:moveTo>
                    <a:lnTo>
                      <a:pt x="1704026" y="2663196"/>
                    </a:lnTo>
                    <a:lnTo>
                      <a:pt x="2117930" y="2682436"/>
                    </a:lnTo>
                    <a:lnTo>
                      <a:pt x="1967575" y="3139835"/>
                    </a:lnTo>
                    <a:close/>
                    <a:moveTo>
                      <a:pt x="474734" y="2026084"/>
                    </a:moveTo>
                    <a:cubicBezTo>
                      <a:pt x="497856" y="2046823"/>
                      <a:pt x="525445" y="2063859"/>
                      <a:pt x="556709" y="2075621"/>
                    </a:cubicBezTo>
                    <a:cubicBezTo>
                      <a:pt x="681763" y="2122667"/>
                      <a:pt x="818245" y="2067490"/>
                      <a:pt x="861550" y="1952380"/>
                    </a:cubicBezTo>
                    <a:cubicBezTo>
                      <a:pt x="904855" y="1837269"/>
                      <a:pt x="838584" y="1705816"/>
                      <a:pt x="713530" y="1658770"/>
                    </a:cubicBezTo>
                    <a:cubicBezTo>
                      <a:pt x="588476" y="1611724"/>
                      <a:pt x="451994" y="1666900"/>
                      <a:pt x="408689" y="1782011"/>
                    </a:cubicBezTo>
                    <a:cubicBezTo>
                      <a:pt x="376210" y="1868344"/>
                      <a:pt x="405367" y="1963870"/>
                      <a:pt x="474734" y="2026084"/>
                    </a:cubicBezTo>
                    <a:close/>
                    <a:moveTo>
                      <a:pt x="470005" y="2517620"/>
                    </a:moveTo>
                    <a:cubicBezTo>
                      <a:pt x="142796" y="2243059"/>
                      <a:pt x="-69074" y="1913805"/>
                      <a:pt x="20698" y="1573981"/>
                    </a:cubicBezTo>
                    <a:cubicBezTo>
                      <a:pt x="290062" y="677171"/>
                      <a:pt x="1131284" y="1373424"/>
                      <a:pt x="1417683" y="1157395"/>
                    </a:cubicBezTo>
                    <a:cubicBezTo>
                      <a:pt x="1704082" y="941367"/>
                      <a:pt x="795764" y="512391"/>
                      <a:pt x="1486994" y="164947"/>
                    </a:cubicBezTo>
                    <a:cubicBezTo>
                      <a:pt x="1963635" y="-91969"/>
                      <a:pt x="2301495" y="-33140"/>
                      <a:pt x="2924035" y="233397"/>
                    </a:cubicBezTo>
                    <a:cubicBezTo>
                      <a:pt x="3546575" y="499935"/>
                      <a:pt x="4682373" y="1460700"/>
                      <a:pt x="4352060" y="2410274"/>
                    </a:cubicBezTo>
                    <a:cubicBezTo>
                      <a:pt x="4055563" y="3262631"/>
                      <a:pt x="2903863" y="3342769"/>
                      <a:pt x="2149143" y="3248705"/>
                    </a:cubicBezTo>
                    <a:cubicBezTo>
                      <a:pt x="2120485" y="3221681"/>
                      <a:pt x="2088781" y="3200633"/>
                      <a:pt x="2056697" y="3184977"/>
                    </a:cubicBezTo>
                    <a:lnTo>
                      <a:pt x="2029525" y="3174239"/>
                    </a:lnTo>
                    <a:lnTo>
                      <a:pt x="2074465" y="2961096"/>
                    </a:lnTo>
                    <a:cubicBezTo>
                      <a:pt x="2174448" y="2968058"/>
                      <a:pt x="2268303" y="2914369"/>
                      <a:pt x="2302852" y="2822534"/>
                    </a:cubicBezTo>
                    <a:cubicBezTo>
                      <a:pt x="2344980" y="2710550"/>
                      <a:pt x="2283405" y="2583099"/>
                      <a:pt x="2164586" y="2533664"/>
                    </a:cubicBezTo>
                    <a:lnTo>
                      <a:pt x="2177079" y="2474412"/>
                    </a:lnTo>
                    <a:lnTo>
                      <a:pt x="2181423" y="2474420"/>
                    </a:lnTo>
                    <a:lnTo>
                      <a:pt x="2180348" y="2458905"/>
                    </a:lnTo>
                    <a:lnTo>
                      <a:pt x="2183345" y="2444691"/>
                    </a:lnTo>
                    <a:lnTo>
                      <a:pt x="2179364" y="2444684"/>
                    </a:lnTo>
                    <a:lnTo>
                      <a:pt x="2069296" y="855315"/>
                    </a:lnTo>
                    <a:cubicBezTo>
                      <a:pt x="2264713" y="815272"/>
                      <a:pt x="2400776" y="670372"/>
                      <a:pt x="2376696" y="524656"/>
                    </a:cubicBezTo>
                    <a:cubicBezTo>
                      <a:pt x="2351678" y="373263"/>
                      <a:pt x="2163271" y="278317"/>
                      <a:pt x="1955875" y="312591"/>
                    </a:cubicBezTo>
                    <a:cubicBezTo>
                      <a:pt x="1748480" y="346862"/>
                      <a:pt x="1600634" y="497374"/>
                      <a:pt x="1625652" y="648768"/>
                    </a:cubicBezTo>
                    <a:cubicBezTo>
                      <a:pt x="1635034" y="705540"/>
                      <a:pt x="1667392" y="754373"/>
                      <a:pt x="1715112" y="791433"/>
                    </a:cubicBezTo>
                    <a:lnTo>
                      <a:pt x="1728511" y="799403"/>
                    </a:lnTo>
                    <a:lnTo>
                      <a:pt x="1608970" y="2443607"/>
                    </a:lnTo>
                    <a:lnTo>
                      <a:pt x="1608731" y="2443607"/>
                    </a:lnTo>
                    <a:lnTo>
                      <a:pt x="1608909" y="2444461"/>
                    </a:lnTo>
                    <a:lnTo>
                      <a:pt x="1606809" y="2473335"/>
                    </a:lnTo>
                    <a:lnTo>
                      <a:pt x="1614885" y="2473351"/>
                    </a:lnTo>
                    <a:lnTo>
                      <a:pt x="1760460" y="3176931"/>
                    </a:lnTo>
                    <a:cubicBezTo>
                      <a:pt x="1363839" y="3071567"/>
                      <a:pt x="842276" y="2829991"/>
                      <a:pt x="470005" y="2517620"/>
                    </a:cubicBezTo>
                    <a:close/>
                    <a:moveTo>
                      <a:pt x="1703651" y="4144665"/>
                    </a:moveTo>
                    <a:cubicBezTo>
                      <a:pt x="1692426" y="4135382"/>
                      <a:pt x="1682479" y="4126471"/>
                      <a:pt x="1673433" y="4117764"/>
                    </a:cubicBezTo>
                    <a:cubicBezTo>
                      <a:pt x="1630012" y="4075967"/>
                      <a:pt x="1607344" y="4038835"/>
                      <a:pt x="1563711" y="3987474"/>
                    </a:cubicBezTo>
                    <a:cubicBezTo>
                      <a:pt x="1428119" y="3754817"/>
                      <a:pt x="1459551" y="3514918"/>
                      <a:pt x="1577437" y="3369529"/>
                    </a:cubicBezTo>
                    <a:cubicBezTo>
                      <a:pt x="1695323" y="3224139"/>
                      <a:pt x="1812160" y="3189516"/>
                      <a:pt x="1943877" y="3254126"/>
                    </a:cubicBezTo>
                    <a:cubicBezTo>
                      <a:pt x="2075594" y="3318736"/>
                      <a:pt x="2201944" y="3486346"/>
                      <a:pt x="2150195" y="3720844"/>
                    </a:cubicBezTo>
                    <a:cubicBezTo>
                      <a:pt x="2053054" y="4010881"/>
                      <a:pt x="2046121" y="3999957"/>
                      <a:pt x="2256634" y="4453092"/>
                    </a:cubicBezTo>
                    <a:cubicBezTo>
                      <a:pt x="1923422" y="4292924"/>
                      <a:pt x="1782225" y="4209649"/>
                      <a:pt x="1703651" y="414466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xmlns="" id="{2FC7C141-538C-4733-BE9D-DE47CDFF0DA2}"/>
                </a:ext>
              </a:extLst>
            </p:cNvPr>
            <p:cNvGrpSpPr/>
            <p:nvPr/>
          </p:nvGrpSpPr>
          <p:grpSpPr>
            <a:xfrm>
              <a:off x="2435873" y="5133208"/>
              <a:ext cx="722776" cy="721443"/>
              <a:chOff x="7289809" y="3253170"/>
              <a:chExt cx="722776" cy="721443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xmlns="" id="{F3FCE694-48A3-49D9-90DA-182CF2F35C30}"/>
                  </a:ext>
                </a:extLst>
              </p:cNvPr>
              <p:cNvSpPr/>
              <p:nvPr/>
            </p:nvSpPr>
            <p:spPr>
              <a:xfrm>
                <a:off x="7295492" y="3255344"/>
                <a:ext cx="717093" cy="717094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xmlns="" id="{A727D040-8CEB-44BE-B59F-B73831A95DD1}"/>
                  </a:ext>
                </a:extLst>
              </p:cNvPr>
              <p:cNvGrpSpPr/>
              <p:nvPr/>
            </p:nvGrpSpPr>
            <p:grpSpPr>
              <a:xfrm>
                <a:off x="7289809" y="3253170"/>
                <a:ext cx="722507" cy="721443"/>
                <a:chOff x="2611714" y="1452659"/>
                <a:chExt cx="3963104" cy="3957283"/>
              </a:xfrm>
              <a:solidFill>
                <a:schemeClr val="bg1"/>
              </a:solidFill>
            </p:grpSpPr>
            <p:sp>
              <p:nvSpPr>
                <p:cNvPr id="17" name="Round Same Side Corner Rectangle 4">
                  <a:extLst>
                    <a:ext uri="{FF2B5EF4-FFF2-40B4-BE49-F238E27FC236}">
                      <a16:creationId xmlns:a16="http://schemas.microsoft.com/office/drawing/2014/main" xmlns="" id="{C031A545-2DC7-4F6F-9DE8-E8CB8668DD16}"/>
                    </a:ext>
                  </a:extLst>
                </p:cNvPr>
                <p:cNvSpPr/>
                <p:nvPr/>
              </p:nvSpPr>
              <p:spPr>
                <a:xfrm rot="5400000">
                  <a:off x="3996576" y="67797"/>
                  <a:ext cx="1193379" cy="3963104"/>
                </a:xfrm>
                <a:custGeom>
                  <a:avLst/>
                  <a:gdLst>
                    <a:gd name="connsiteX0" fmla="*/ 259607 w 792088"/>
                    <a:gd name="connsiteY0" fmla="*/ 0 h 4005634"/>
                    <a:gd name="connsiteX1" fmla="*/ 532481 w 792088"/>
                    <a:gd name="connsiteY1" fmla="*/ 0 h 4005634"/>
                    <a:gd name="connsiteX2" fmla="*/ 792088 w 792088"/>
                    <a:gd name="connsiteY2" fmla="*/ 259607 h 4005634"/>
                    <a:gd name="connsiteX3" fmla="*/ 792088 w 792088"/>
                    <a:gd name="connsiteY3" fmla="*/ 4005634 h 4005634"/>
                    <a:gd name="connsiteX4" fmla="*/ 792088 w 792088"/>
                    <a:gd name="connsiteY4" fmla="*/ 4005634 h 4005634"/>
                    <a:gd name="connsiteX5" fmla="*/ 0 w 792088"/>
                    <a:gd name="connsiteY5" fmla="*/ 4005634 h 4005634"/>
                    <a:gd name="connsiteX6" fmla="*/ 0 w 792088"/>
                    <a:gd name="connsiteY6" fmla="*/ 4005634 h 4005634"/>
                    <a:gd name="connsiteX7" fmla="*/ 0 w 792088"/>
                    <a:gd name="connsiteY7" fmla="*/ 259607 h 4005634"/>
                    <a:gd name="connsiteX8" fmla="*/ 259607 w 792088"/>
                    <a:gd name="connsiteY8" fmla="*/ 0 h 4005634"/>
                    <a:gd name="connsiteX0" fmla="*/ 270239 w 802720"/>
                    <a:gd name="connsiteY0" fmla="*/ 0 h 4005634"/>
                    <a:gd name="connsiteX1" fmla="*/ 543113 w 802720"/>
                    <a:gd name="connsiteY1" fmla="*/ 0 h 4005634"/>
                    <a:gd name="connsiteX2" fmla="*/ 802720 w 802720"/>
                    <a:gd name="connsiteY2" fmla="*/ 259607 h 4005634"/>
                    <a:gd name="connsiteX3" fmla="*/ 802720 w 802720"/>
                    <a:gd name="connsiteY3" fmla="*/ 4005634 h 4005634"/>
                    <a:gd name="connsiteX4" fmla="*/ 802720 w 802720"/>
                    <a:gd name="connsiteY4" fmla="*/ 4005634 h 4005634"/>
                    <a:gd name="connsiteX5" fmla="*/ 10632 w 802720"/>
                    <a:gd name="connsiteY5" fmla="*/ 4005634 h 4005634"/>
                    <a:gd name="connsiteX6" fmla="*/ 0 w 802720"/>
                    <a:gd name="connsiteY6" fmla="*/ 3590965 h 4005634"/>
                    <a:gd name="connsiteX7" fmla="*/ 10632 w 802720"/>
                    <a:gd name="connsiteY7" fmla="*/ 259607 h 4005634"/>
                    <a:gd name="connsiteX8" fmla="*/ 270239 w 802720"/>
                    <a:gd name="connsiteY8" fmla="*/ 0 h 4005634"/>
                    <a:gd name="connsiteX0" fmla="*/ 280872 w 813353"/>
                    <a:gd name="connsiteY0" fmla="*/ 0 h 4005634"/>
                    <a:gd name="connsiteX1" fmla="*/ 553746 w 813353"/>
                    <a:gd name="connsiteY1" fmla="*/ 0 h 4005634"/>
                    <a:gd name="connsiteX2" fmla="*/ 813353 w 813353"/>
                    <a:gd name="connsiteY2" fmla="*/ 259607 h 4005634"/>
                    <a:gd name="connsiteX3" fmla="*/ 813353 w 813353"/>
                    <a:gd name="connsiteY3" fmla="*/ 4005634 h 4005634"/>
                    <a:gd name="connsiteX4" fmla="*/ 813353 w 813353"/>
                    <a:gd name="connsiteY4" fmla="*/ 4005634 h 4005634"/>
                    <a:gd name="connsiteX5" fmla="*/ 21265 w 813353"/>
                    <a:gd name="connsiteY5" fmla="*/ 4005634 h 4005634"/>
                    <a:gd name="connsiteX6" fmla="*/ 0 w 813353"/>
                    <a:gd name="connsiteY6" fmla="*/ 3590965 h 4005634"/>
                    <a:gd name="connsiteX7" fmla="*/ 21265 w 813353"/>
                    <a:gd name="connsiteY7" fmla="*/ 259607 h 4005634"/>
                    <a:gd name="connsiteX8" fmla="*/ 280872 w 813353"/>
                    <a:gd name="connsiteY8" fmla="*/ 0 h 4005634"/>
                    <a:gd name="connsiteX0" fmla="*/ 259607 w 792088"/>
                    <a:gd name="connsiteY0" fmla="*/ 0 h 4005634"/>
                    <a:gd name="connsiteX1" fmla="*/ 532481 w 792088"/>
                    <a:gd name="connsiteY1" fmla="*/ 0 h 4005634"/>
                    <a:gd name="connsiteX2" fmla="*/ 792088 w 792088"/>
                    <a:gd name="connsiteY2" fmla="*/ 259607 h 4005634"/>
                    <a:gd name="connsiteX3" fmla="*/ 792088 w 792088"/>
                    <a:gd name="connsiteY3" fmla="*/ 4005634 h 4005634"/>
                    <a:gd name="connsiteX4" fmla="*/ 792088 w 792088"/>
                    <a:gd name="connsiteY4" fmla="*/ 4005634 h 4005634"/>
                    <a:gd name="connsiteX5" fmla="*/ 0 w 792088"/>
                    <a:gd name="connsiteY5" fmla="*/ 4005634 h 4005634"/>
                    <a:gd name="connsiteX6" fmla="*/ 0 w 792088"/>
                    <a:gd name="connsiteY6" fmla="*/ 259607 h 4005634"/>
                    <a:gd name="connsiteX7" fmla="*/ 259607 w 792088"/>
                    <a:gd name="connsiteY7" fmla="*/ 0 h 4005634"/>
                    <a:gd name="connsiteX0" fmla="*/ 259607 w 792088"/>
                    <a:gd name="connsiteY0" fmla="*/ 0 h 4005634"/>
                    <a:gd name="connsiteX1" fmla="*/ 532481 w 792088"/>
                    <a:gd name="connsiteY1" fmla="*/ 0 h 4005634"/>
                    <a:gd name="connsiteX2" fmla="*/ 792088 w 792088"/>
                    <a:gd name="connsiteY2" fmla="*/ 259607 h 4005634"/>
                    <a:gd name="connsiteX3" fmla="*/ 792088 w 792088"/>
                    <a:gd name="connsiteY3" fmla="*/ 4005634 h 4005634"/>
                    <a:gd name="connsiteX4" fmla="*/ 792088 w 792088"/>
                    <a:gd name="connsiteY4" fmla="*/ 4005634 h 4005634"/>
                    <a:gd name="connsiteX5" fmla="*/ 10633 w 792088"/>
                    <a:gd name="connsiteY5" fmla="*/ 3101867 h 4005634"/>
                    <a:gd name="connsiteX6" fmla="*/ 0 w 792088"/>
                    <a:gd name="connsiteY6" fmla="*/ 259607 h 4005634"/>
                    <a:gd name="connsiteX7" fmla="*/ 259607 w 792088"/>
                    <a:gd name="connsiteY7" fmla="*/ 0 h 4005634"/>
                    <a:gd name="connsiteX0" fmla="*/ 259607 w 792088"/>
                    <a:gd name="connsiteY0" fmla="*/ 0 h 4005634"/>
                    <a:gd name="connsiteX1" fmla="*/ 532481 w 792088"/>
                    <a:gd name="connsiteY1" fmla="*/ 0 h 4005634"/>
                    <a:gd name="connsiteX2" fmla="*/ 792088 w 792088"/>
                    <a:gd name="connsiteY2" fmla="*/ 259607 h 4005634"/>
                    <a:gd name="connsiteX3" fmla="*/ 792088 w 792088"/>
                    <a:gd name="connsiteY3" fmla="*/ 4005634 h 4005634"/>
                    <a:gd name="connsiteX4" fmla="*/ 792088 w 792088"/>
                    <a:gd name="connsiteY4" fmla="*/ 4005634 h 4005634"/>
                    <a:gd name="connsiteX5" fmla="*/ 10633 w 792088"/>
                    <a:gd name="connsiteY5" fmla="*/ 3101867 h 4005634"/>
                    <a:gd name="connsiteX6" fmla="*/ 0 w 792088"/>
                    <a:gd name="connsiteY6" fmla="*/ 259607 h 4005634"/>
                    <a:gd name="connsiteX7" fmla="*/ 259607 w 792088"/>
                    <a:gd name="connsiteY7" fmla="*/ 0 h 4005634"/>
                    <a:gd name="connsiteX0" fmla="*/ 259607 w 1004739"/>
                    <a:gd name="connsiteY0" fmla="*/ 0 h 4005634"/>
                    <a:gd name="connsiteX1" fmla="*/ 532481 w 1004739"/>
                    <a:gd name="connsiteY1" fmla="*/ 0 h 4005634"/>
                    <a:gd name="connsiteX2" fmla="*/ 792088 w 1004739"/>
                    <a:gd name="connsiteY2" fmla="*/ 259607 h 4005634"/>
                    <a:gd name="connsiteX3" fmla="*/ 792088 w 1004739"/>
                    <a:gd name="connsiteY3" fmla="*/ 4005634 h 4005634"/>
                    <a:gd name="connsiteX4" fmla="*/ 1004739 w 1004739"/>
                    <a:gd name="connsiteY4" fmla="*/ 3941839 h 4005634"/>
                    <a:gd name="connsiteX5" fmla="*/ 10633 w 1004739"/>
                    <a:gd name="connsiteY5" fmla="*/ 3101867 h 4005634"/>
                    <a:gd name="connsiteX6" fmla="*/ 0 w 1004739"/>
                    <a:gd name="connsiteY6" fmla="*/ 259607 h 4005634"/>
                    <a:gd name="connsiteX7" fmla="*/ 259607 w 1004739"/>
                    <a:gd name="connsiteY7" fmla="*/ 0 h 4005634"/>
                    <a:gd name="connsiteX0" fmla="*/ 259607 w 1004739"/>
                    <a:gd name="connsiteY0" fmla="*/ 0 h 4005634"/>
                    <a:gd name="connsiteX1" fmla="*/ 532481 w 1004739"/>
                    <a:gd name="connsiteY1" fmla="*/ 0 h 4005634"/>
                    <a:gd name="connsiteX2" fmla="*/ 792088 w 1004739"/>
                    <a:gd name="connsiteY2" fmla="*/ 259607 h 4005634"/>
                    <a:gd name="connsiteX3" fmla="*/ 792090 w 1004739"/>
                    <a:gd name="connsiteY3" fmla="*/ 4005634 h 4005634"/>
                    <a:gd name="connsiteX4" fmla="*/ 1004739 w 1004739"/>
                    <a:gd name="connsiteY4" fmla="*/ 3941839 h 4005634"/>
                    <a:gd name="connsiteX5" fmla="*/ 10633 w 1004739"/>
                    <a:gd name="connsiteY5" fmla="*/ 3101867 h 4005634"/>
                    <a:gd name="connsiteX6" fmla="*/ 0 w 1004739"/>
                    <a:gd name="connsiteY6" fmla="*/ 259607 h 4005634"/>
                    <a:gd name="connsiteX7" fmla="*/ 259607 w 1004739"/>
                    <a:gd name="connsiteY7" fmla="*/ 0 h 4005634"/>
                    <a:gd name="connsiteX0" fmla="*/ 259607 w 1004739"/>
                    <a:gd name="connsiteY0" fmla="*/ 0 h 4016266"/>
                    <a:gd name="connsiteX1" fmla="*/ 532481 w 1004739"/>
                    <a:gd name="connsiteY1" fmla="*/ 0 h 4016266"/>
                    <a:gd name="connsiteX2" fmla="*/ 792088 w 1004739"/>
                    <a:gd name="connsiteY2" fmla="*/ 259607 h 4016266"/>
                    <a:gd name="connsiteX3" fmla="*/ 802725 w 1004739"/>
                    <a:gd name="connsiteY3" fmla="*/ 4016266 h 4016266"/>
                    <a:gd name="connsiteX4" fmla="*/ 1004739 w 1004739"/>
                    <a:gd name="connsiteY4" fmla="*/ 3941839 h 4016266"/>
                    <a:gd name="connsiteX5" fmla="*/ 10633 w 1004739"/>
                    <a:gd name="connsiteY5" fmla="*/ 3101867 h 4016266"/>
                    <a:gd name="connsiteX6" fmla="*/ 0 w 1004739"/>
                    <a:gd name="connsiteY6" fmla="*/ 259607 h 4016266"/>
                    <a:gd name="connsiteX7" fmla="*/ 259607 w 1004739"/>
                    <a:gd name="connsiteY7" fmla="*/ 0 h 4016266"/>
                    <a:gd name="connsiteX0" fmla="*/ 259607 w 1040242"/>
                    <a:gd name="connsiteY0" fmla="*/ 0 h 3941839"/>
                    <a:gd name="connsiteX1" fmla="*/ 532481 w 1040242"/>
                    <a:gd name="connsiteY1" fmla="*/ 0 h 3941839"/>
                    <a:gd name="connsiteX2" fmla="*/ 792088 w 1040242"/>
                    <a:gd name="connsiteY2" fmla="*/ 259607 h 3941839"/>
                    <a:gd name="connsiteX3" fmla="*/ 1004739 w 1040242"/>
                    <a:gd name="connsiteY3" fmla="*/ 3941839 h 3941839"/>
                    <a:gd name="connsiteX4" fmla="*/ 10633 w 1040242"/>
                    <a:gd name="connsiteY4" fmla="*/ 3101867 h 3941839"/>
                    <a:gd name="connsiteX5" fmla="*/ 0 w 1040242"/>
                    <a:gd name="connsiteY5" fmla="*/ 259607 h 3941839"/>
                    <a:gd name="connsiteX6" fmla="*/ 259607 w 1040242"/>
                    <a:gd name="connsiteY6" fmla="*/ 0 h 3941839"/>
                    <a:gd name="connsiteX0" fmla="*/ 259607 w 1384020"/>
                    <a:gd name="connsiteY0" fmla="*/ 0 h 3984369"/>
                    <a:gd name="connsiteX1" fmla="*/ 532481 w 1384020"/>
                    <a:gd name="connsiteY1" fmla="*/ 0 h 3984369"/>
                    <a:gd name="connsiteX2" fmla="*/ 792088 w 1384020"/>
                    <a:gd name="connsiteY2" fmla="*/ 259607 h 3984369"/>
                    <a:gd name="connsiteX3" fmla="*/ 1366248 w 1384020"/>
                    <a:gd name="connsiteY3" fmla="*/ 3984369 h 3984369"/>
                    <a:gd name="connsiteX4" fmla="*/ 10633 w 1384020"/>
                    <a:gd name="connsiteY4" fmla="*/ 3101867 h 3984369"/>
                    <a:gd name="connsiteX5" fmla="*/ 0 w 1384020"/>
                    <a:gd name="connsiteY5" fmla="*/ 259607 h 3984369"/>
                    <a:gd name="connsiteX6" fmla="*/ 259607 w 1384020"/>
                    <a:gd name="connsiteY6" fmla="*/ 0 h 3984369"/>
                    <a:gd name="connsiteX0" fmla="*/ 259607 w 1128565"/>
                    <a:gd name="connsiteY0" fmla="*/ 0 h 4016267"/>
                    <a:gd name="connsiteX1" fmla="*/ 532481 w 1128565"/>
                    <a:gd name="connsiteY1" fmla="*/ 0 h 4016267"/>
                    <a:gd name="connsiteX2" fmla="*/ 792088 w 1128565"/>
                    <a:gd name="connsiteY2" fmla="*/ 259607 h 4016267"/>
                    <a:gd name="connsiteX3" fmla="*/ 1100436 w 1128565"/>
                    <a:gd name="connsiteY3" fmla="*/ 4016267 h 4016267"/>
                    <a:gd name="connsiteX4" fmla="*/ 10633 w 1128565"/>
                    <a:gd name="connsiteY4" fmla="*/ 3101867 h 4016267"/>
                    <a:gd name="connsiteX5" fmla="*/ 0 w 1128565"/>
                    <a:gd name="connsiteY5" fmla="*/ 259607 h 4016267"/>
                    <a:gd name="connsiteX6" fmla="*/ 259607 w 1128565"/>
                    <a:gd name="connsiteY6" fmla="*/ 0 h 4016267"/>
                    <a:gd name="connsiteX0" fmla="*/ 259607 w 1128565"/>
                    <a:gd name="connsiteY0" fmla="*/ 0 h 4016267"/>
                    <a:gd name="connsiteX1" fmla="*/ 532481 w 1128565"/>
                    <a:gd name="connsiteY1" fmla="*/ 0 h 4016267"/>
                    <a:gd name="connsiteX2" fmla="*/ 792088 w 1128565"/>
                    <a:gd name="connsiteY2" fmla="*/ 259607 h 4016267"/>
                    <a:gd name="connsiteX3" fmla="*/ 1100436 w 1128565"/>
                    <a:gd name="connsiteY3" fmla="*/ 4016267 h 4016267"/>
                    <a:gd name="connsiteX4" fmla="*/ 10633 w 1128565"/>
                    <a:gd name="connsiteY4" fmla="*/ 3101867 h 4016267"/>
                    <a:gd name="connsiteX5" fmla="*/ 0 w 1128565"/>
                    <a:gd name="connsiteY5" fmla="*/ 259607 h 4016267"/>
                    <a:gd name="connsiteX6" fmla="*/ 259607 w 1128565"/>
                    <a:gd name="connsiteY6" fmla="*/ 0 h 4016267"/>
                    <a:gd name="connsiteX0" fmla="*/ 259607 w 1148583"/>
                    <a:gd name="connsiteY0" fmla="*/ 0 h 3963104"/>
                    <a:gd name="connsiteX1" fmla="*/ 532481 w 1148583"/>
                    <a:gd name="connsiteY1" fmla="*/ 0 h 3963104"/>
                    <a:gd name="connsiteX2" fmla="*/ 792088 w 1148583"/>
                    <a:gd name="connsiteY2" fmla="*/ 259607 h 3963104"/>
                    <a:gd name="connsiteX3" fmla="*/ 1121701 w 1148583"/>
                    <a:gd name="connsiteY3" fmla="*/ 3963104 h 3963104"/>
                    <a:gd name="connsiteX4" fmla="*/ 10633 w 1148583"/>
                    <a:gd name="connsiteY4" fmla="*/ 3101867 h 3963104"/>
                    <a:gd name="connsiteX5" fmla="*/ 0 w 1148583"/>
                    <a:gd name="connsiteY5" fmla="*/ 259607 h 3963104"/>
                    <a:gd name="connsiteX6" fmla="*/ 259607 w 1148583"/>
                    <a:gd name="connsiteY6" fmla="*/ 0 h 3963104"/>
                    <a:gd name="connsiteX0" fmla="*/ 291731 w 1180707"/>
                    <a:gd name="connsiteY0" fmla="*/ 0 h 3963104"/>
                    <a:gd name="connsiteX1" fmla="*/ 564605 w 1180707"/>
                    <a:gd name="connsiteY1" fmla="*/ 0 h 3963104"/>
                    <a:gd name="connsiteX2" fmla="*/ 824212 w 1180707"/>
                    <a:gd name="connsiteY2" fmla="*/ 259607 h 3963104"/>
                    <a:gd name="connsiteX3" fmla="*/ 1153825 w 1180707"/>
                    <a:gd name="connsiteY3" fmla="*/ 3963104 h 3963104"/>
                    <a:gd name="connsiteX4" fmla="*/ 228 w 1180707"/>
                    <a:gd name="connsiteY4" fmla="*/ 2867951 h 3963104"/>
                    <a:gd name="connsiteX5" fmla="*/ 32124 w 1180707"/>
                    <a:gd name="connsiteY5" fmla="*/ 259607 h 3963104"/>
                    <a:gd name="connsiteX6" fmla="*/ 291731 w 1180707"/>
                    <a:gd name="connsiteY6" fmla="*/ 0 h 3963104"/>
                    <a:gd name="connsiteX0" fmla="*/ 291731 w 1180707"/>
                    <a:gd name="connsiteY0" fmla="*/ 0 h 3963104"/>
                    <a:gd name="connsiteX1" fmla="*/ 564605 w 1180707"/>
                    <a:gd name="connsiteY1" fmla="*/ 0 h 3963104"/>
                    <a:gd name="connsiteX2" fmla="*/ 824212 w 1180707"/>
                    <a:gd name="connsiteY2" fmla="*/ 259607 h 3963104"/>
                    <a:gd name="connsiteX3" fmla="*/ 1153825 w 1180707"/>
                    <a:gd name="connsiteY3" fmla="*/ 3963104 h 3963104"/>
                    <a:gd name="connsiteX4" fmla="*/ 228 w 1180707"/>
                    <a:gd name="connsiteY4" fmla="*/ 2867951 h 3963104"/>
                    <a:gd name="connsiteX5" fmla="*/ 32124 w 1180707"/>
                    <a:gd name="connsiteY5" fmla="*/ 259607 h 3963104"/>
                    <a:gd name="connsiteX6" fmla="*/ 291731 w 1180707"/>
                    <a:gd name="connsiteY6" fmla="*/ 0 h 3963104"/>
                    <a:gd name="connsiteX0" fmla="*/ 291731 w 1180707"/>
                    <a:gd name="connsiteY0" fmla="*/ 0 h 3963104"/>
                    <a:gd name="connsiteX1" fmla="*/ 564605 w 1180707"/>
                    <a:gd name="connsiteY1" fmla="*/ 0 h 3963104"/>
                    <a:gd name="connsiteX2" fmla="*/ 824212 w 1180707"/>
                    <a:gd name="connsiteY2" fmla="*/ 259607 h 3963104"/>
                    <a:gd name="connsiteX3" fmla="*/ 1153825 w 1180707"/>
                    <a:gd name="connsiteY3" fmla="*/ 3963104 h 3963104"/>
                    <a:gd name="connsiteX4" fmla="*/ 228 w 1180707"/>
                    <a:gd name="connsiteY4" fmla="*/ 2867951 h 3963104"/>
                    <a:gd name="connsiteX5" fmla="*/ 32124 w 1180707"/>
                    <a:gd name="connsiteY5" fmla="*/ 259607 h 3963104"/>
                    <a:gd name="connsiteX6" fmla="*/ 291731 w 1180707"/>
                    <a:gd name="connsiteY6" fmla="*/ 0 h 3963104"/>
                    <a:gd name="connsiteX0" fmla="*/ 291731 w 1180707"/>
                    <a:gd name="connsiteY0" fmla="*/ 0 h 3963104"/>
                    <a:gd name="connsiteX1" fmla="*/ 564605 w 1180707"/>
                    <a:gd name="connsiteY1" fmla="*/ 0 h 3963104"/>
                    <a:gd name="connsiteX2" fmla="*/ 824212 w 1180707"/>
                    <a:gd name="connsiteY2" fmla="*/ 259607 h 3963104"/>
                    <a:gd name="connsiteX3" fmla="*/ 1153825 w 1180707"/>
                    <a:gd name="connsiteY3" fmla="*/ 3963104 h 3963104"/>
                    <a:gd name="connsiteX4" fmla="*/ 228 w 1180707"/>
                    <a:gd name="connsiteY4" fmla="*/ 2867951 h 3963104"/>
                    <a:gd name="connsiteX5" fmla="*/ 32124 w 1180707"/>
                    <a:gd name="connsiteY5" fmla="*/ 259607 h 3963104"/>
                    <a:gd name="connsiteX6" fmla="*/ 291731 w 1180707"/>
                    <a:gd name="connsiteY6" fmla="*/ 0 h 3963104"/>
                    <a:gd name="connsiteX0" fmla="*/ 291731 w 1210113"/>
                    <a:gd name="connsiteY0" fmla="*/ 0 h 3963640"/>
                    <a:gd name="connsiteX1" fmla="*/ 564605 w 1210113"/>
                    <a:gd name="connsiteY1" fmla="*/ 0 h 3963640"/>
                    <a:gd name="connsiteX2" fmla="*/ 824212 w 1210113"/>
                    <a:gd name="connsiteY2" fmla="*/ 259607 h 3963640"/>
                    <a:gd name="connsiteX3" fmla="*/ 1153825 w 1210113"/>
                    <a:gd name="connsiteY3" fmla="*/ 3963104 h 3963640"/>
                    <a:gd name="connsiteX4" fmla="*/ 228 w 1210113"/>
                    <a:gd name="connsiteY4" fmla="*/ 2867951 h 3963640"/>
                    <a:gd name="connsiteX5" fmla="*/ 32124 w 1210113"/>
                    <a:gd name="connsiteY5" fmla="*/ 259607 h 3963640"/>
                    <a:gd name="connsiteX6" fmla="*/ 291731 w 1210113"/>
                    <a:gd name="connsiteY6" fmla="*/ 0 h 3963640"/>
                    <a:gd name="connsiteX0" fmla="*/ 291731 w 1202597"/>
                    <a:gd name="connsiteY0" fmla="*/ 0 h 3963104"/>
                    <a:gd name="connsiteX1" fmla="*/ 564605 w 1202597"/>
                    <a:gd name="connsiteY1" fmla="*/ 0 h 3963104"/>
                    <a:gd name="connsiteX2" fmla="*/ 824212 w 1202597"/>
                    <a:gd name="connsiteY2" fmla="*/ 259607 h 3963104"/>
                    <a:gd name="connsiteX3" fmla="*/ 865240 w 1202597"/>
                    <a:gd name="connsiteY3" fmla="*/ 2853423 h 3963104"/>
                    <a:gd name="connsiteX4" fmla="*/ 1153825 w 1202597"/>
                    <a:gd name="connsiteY4" fmla="*/ 3963104 h 3963104"/>
                    <a:gd name="connsiteX5" fmla="*/ 228 w 1202597"/>
                    <a:gd name="connsiteY5" fmla="*/ 2867951 h 3963104"/>
                    <a:gd name="connsiteX6" fmla="*/ 32124 w 1202597"/>
                    <a:gd name="connsiteY6" fmla="*/ 259607 h 3963104"/>
                    <a:gd name="connsiteX7" fmla="*/ 291731 w 1202597"/>
                    <a:gd name="connsiteY7" fmla="*/ 0 h 3963104"/>
                    <a:gd name="connsiteX0" fmla="*/ 291731 w 1197202"/>
                    <a:gd name="connsiteY0" fmla="*/ 0 h 3963104"/>
                    <a:gd name="connsiteX1" fmla="*/ 564605 w 1197202"/>
                    <a:gd name="connsiteY1" fmla="*/ 0 h 3963104"/>
                    <a:gd name="connsiteX2" fmla="*/ 824212 w 1197202"/>
                    <a:gd name="connsiteY2" fmla="*/ 259607 h 3963104"/>
                    <a:gd name="connsiteX3" fmla="*/ 865240 w 1197202"/>
                    <a:gd name="connsiteY3" fmla="*/ 2853423 h 3963104"/>
                    <a:gd name="connsiteX4" fmla="*/ 1153825 w 1197202"/>
                    <a:gd name="connsiteY4" fmla="*/ 3963104 h 3963104"/>
                    <a:gd name="connsiteX5" fmla="*/ 228 w 1197202"/>
                    <a:gd name="connsiteY5" fmla="*/ 2867951 h 3963104"/>
                    <a:gd name="connsiteX6" fmla="*/ 32124 w 1197202"/>
                    <a:gd name="connsiteY6" fmla="*/ 259607 h 3963104"/>
                    <a:gd name="connsiteX7" fmla="*/ 291731 w 1197202"/>
                    <a:gd name="connsiteY7" fmla="*/ 0 h 3963104"/>
                    <a:gd name="connsiteX0" fmla="*/ 291731 w 1197202"/>
                    <a:gd name="connsiteY0" fmla="*/ 0 h 3963104"/>
                    <a:gd name="connsiteX1" fmla="*/ 564605 w 1197202"/>
                    <a:gd name="connsiteY1" fmla="*/ 0 h 3963104"/>
                    <a:gd name="connsiteX2" fmla="*/ 824212 w 1197202"/>
                    <a:gd name="connsiteY2" fmla="*/ 259607 h 3963104"/>
                    <a:gd name="connsiteX3" fmla="*/ 865240 w 1197202"/>
                    <a:gd name="connsiteY3" fmla="*/ 2853423 h 3963104"/>
                    <a:gd name="connsiteX4" fmla="*/ 1153825 w 1197202"/>
                    <a:gd name="connsiteY4" fmla="*/ 3963104 h 3963104"/>
                    <a:gd name="connsiteX5" fmla="*/ 228 w 1197202"/>
                    <a:gd name="connsiteY5" fmla="*/ 2867951 h 3963104"/>
                    <a:gd name="connsiteX6" fmla="*/ 32124 w 1197202"/>
                    <a:gd name="connsiteY6" fmla="*/ 259607 h 3963104"/>
                    <a:gd name="connsiteX7" fmla="*/ 291731 w 1197202"/>
                    <a:gd name="connsiteY7" fmla="*/ 0 h 3963104"/>
                    <a:gd name="connsiteX0" fmla="*/ 291731 w 1195100"/>
                    <a:gd name="connsiteY0" fmla="*/ 0 h 3963104"/>
                    <a:gd name="connsiteX1" fmla="*/ 564605 w 1195100"/>
                    <a:gd name="connsiteY1" fmla="*/ 0 h 3963104"/>
                    <a:gd name="connsiteX2" fmla="*/ 824212 w 1195100"/>
                    <a:gd name="connsiteY2" fmla="*/ 259607 h 3963104"/>
                    <a:gd name="connsiteX3" fmla="*/ 833342 w 1195100"/>
                    <a:gd name="connsiteY3" fmla="*/ 2864055 h 3963104"/>
                    <a:gd name="connsiteX4" fmla="*/ 1153825 w 1195100"/>
                    <a:gd name="connsiteY4" fmla="*/ 3963104 h 3963104"/>
                    <a:gd name="connsiteX5" fmla="*/ 228 w 1195100"/>
                    <a:gd name="connsiteY5" fmla="*/ 2867951 h 3963104"/>
                    <a:gd name="connsiteX6" fmla="*/ 32124 w 1195100"/>
                    <a:gd name="connsiteY6" fmla="*/ 259607 h 3963104"/>
                    <a:gd name="connsiteX7" fmla="*/ 291731 w 1195100"/>
                    <a:gd name="connsiteY7" fmla="*/ 0 h 3963104"/>
                    <a:gd name="connsiteX0" fmla="*/ 291731 w 1197202"/>
                    <a:gd name="connsiteY0" fmla="*/ 0 h 3963104"/>
                    <a:gd name="connsiteX1" fmla="*/ 564605 w 1197202"/>
                    <a:gd name="connsiteY1" fmla="*/ 0 h 3963104"/>
                    <a:gd name="connsiteX2" fmla="*/ 824212 w 1197202"/>
                    <a:gd name="connsiteY2" fmla="*/ 259607 h 3963104"/>
                    <a:gd name="connsiteX3" fmla="*/ 865240 w 1197202"/>
                    <a:gd name="connsiteY3" fmla="*/ 2864055 h 3963104"/>
                    <a:gd name="connsiteX4" fmla="*/ 1153825 w 1197202"/>
                    <a:gd name="connsiteY4" fmla="*/ 3963104 h 3963104"/>
                    <a:gd name="connsiteX5" fmla="*/ 228 w 1197202"/>
                    <a:gd name="connsiteY5" fmla="*/ 2867951 h 3963104"/>
                    <a:gd name="connsiteX6" fmla="*/ 32124 w 1197202"/>
                    <a:gd name="connsiteY6" fmla="*/ 259607 h 3963104"/>
                    <a:gd name="connsiteX7" fmla="*/ 291731 w 1197202"/>
                    <a:gd name="connsiteY7" fmla="*/ 0 h 3963104"/>
                    <a:gd name="connsiteX0" fmla="*/ 291731 w 1197202"/>
                    <a:gd name="connsiteY0" fmla="*/ 0 h 3963104"/>
                    <a:gd name="connsiteX1" fmla="*/ 564605 w 1197202"/>
                    <a:gd name="connsiteY1" fmla="*/ 0 h 3963104"/>
                    <a:gd name="connsiteX2" fmla="*/ 824212 w 1197202"/>
                    <a:gd name="connsiteY2" fmla="*/ 259607 h 3963104"/>
                    <a:gd name="connsiteX3" fmla="*/ 865240 w 1197202"/>
                    <a:gd name="connsiteY3" fmla="*/ 2864055 h 3963104"/>
                    <a:gd name="connsiteX4" fmla="*/ 1153825 w 1197202"/>
                    <a:gd name="connsiteY4" fmla="*/ 3963104 h 3963104"/>
                    <a:gd name="connsiteX5" fmla="*/ 228 w 1197202"/>
                    <a:gd name="connsiteY5" fmla="*/ 2867951 h 3963104"/>
                    <a:gd name="connsiteX6" fmla="*/ 32124 w 1197202"/>
                    <a:gd name="connsiteY6" fmla="*/ 259607 h 3963104"/>
                    <a:gd name="connsiteX7" fmla="*/ 291731 w 1197202"/>
                    <a:gd name="connsiteY7" fmla="*/ 0 h 3963104"/>
                    <a:gd name="connsiteX0" fmla="*/ 291731 w 1197202"/>
                    <a:gd name="connsiteY0" fmla="*/ 0 h 3963104"/>
                    <a:gd name="connsiteX1" fmla="*/ 564605 w 1197202"/>
                    <a:gd name="connsiteY1" fmla="*/ 0 h 3963104"/>
                    <a:gd name="connsiteX2" fmla="*/ 824212 w 1197202"/>
                    <a:gd name="connsiteY2" fmla="*/ 259607 h 3963104"/>
                    <a:gd name="connsiteX3" fmla="*/ 865240 w 1197202"/>
                    <a:gd name="connsiteY3" fmla="*/ 2864055 h 3963104"/>
                    <a:gd name="connsiteX4" fmla="*/ 1153825 w 1197202"/>
                    <a:gd name="connsiteY4" fmla="*/ 3963104 h 3963104"/>
                    <a:gd name="connsiteX5" fmla="*/ 228 w 1197202"/>
                    <a:gd name="connsiteY5" fmla="*/ 2867951 h 3963104"/>
                    <a:gd name="connsiteX6" fmla="*/ 32124 w 1197202"/>
                    <a:gd name="connsiteY6" fmla="*/ 259607 h 3963104"/>
                    <a:gd name="connsiteX7" fmla="*/ 291731 w 1197202"/>
                    <a:gd name="connsiteY7" fmla="*/ 0 h 3963104"/>
                    <a:gd name="connsiteX0" fmla="*/ 291731 w 1197202"/>
                    <a:gd name="connsiteY0" fmla="*/ 0 h 3963104"/>
                    <a:gd name="connsiteX1" fmla="*/ 564605 w 1197202"/>
                    <a:gd name="connsiteY1" fmla="*/ 0 h 3963104"/>
                    <a:gd name="connsiteX2" fmla="*/ 824212 w 1197202"/>
                    <a:gd name="connsiteY2" fmla="*/ 259607 h 3963104"/>
                    <a:gd name="connsiteX3" fmla="*/ 865240 w 1197202"/>
                    <a:gd name="connsiteY3" fmla="*/ 2864055 h 3963104"/>
                    <a:gd name="connsiteX4" fmla="*/ 1153825 w 1197202"/>
                    <a:gd name="connsiteY4" fmla="*/ 3963104 h 3963104"/>
                    <a:gd name="connsiteX5" fmla="*/ 228 w 1197202"/>
                    <a:gd name="connsiteY5" fmla="*/ 2867951 h 3963104"/>
                    <a:gd name="connsiteX6" fmla="*/ 32124 w 1197202"/>
                    <a:gd name="connsiteY6" fmla="*/ 259607 h 3963104"/>
                    <a:gd name="connsiteX7" fmla="*/ 291731 w 1197202"/>
                    <a:gd name="connsiteY7" fmla="*/ 0 h 3963104"/>
                    <a:gd name="connsiteX0" fmla="*/ 291731 w 1197202"/>
                    <a:gd name="connsiteY0" fmla="*/ 0 h 3963104"/>
                    <a:gd name="connsiteX1" fmla="*/ 564605 w 1197202"/>
                    <a:gd name="connsiteY1" fmla="*/ 0 h 3963104"/>
                    <a:gd name="connsiteX2" fmla="*/ 824212 w 1197202"/>
                    <a:gd name="connsiteY2" fmla="*/ 259607 h 3963104"/>
                    <a:gd name="connsiteX3" fmla="*/ 865240 w 1197202"/>
                    <a:gd name="connsiteY3" fmla="*/ 2864055 h 3963104"/>
                    <a:gd name="connsiteX4" fmla="*/ 1153825 w 1197202"/>
                    <a:gd name="connsiteY4" fmla="*/ 3963104 h 3963104"/>
                    <a:gd name="connsiteX5" fmla="*/ 228 w 1197202"/>
                    <a:gd name="connsiteY5" fmla="*/ 2867951 h 3963104"/>
                    <a:gd name="connsiteX6" fmla="*/ 32124 w 1197202"/>
                    <a:gd name="connsiteY6" fmla="*/ 259607 h 3963104"/>
                    <a:gd name="connsiteX7" fmla="*/ 291731 w 1197202"/>
                    <a:gd name="connsiteY7" fmla="*/ 0 h 3963104"/>
                    <a:gd name="connsiteX0" fmla="*/ 291731 w 1195777"/>
                    <a:gd name="connsiteY0" fmla="*/ 0 h 3963104"/>
                    <a:gd name="connsiteX1" fmla="*/ 564605 w 1195777"/>
                    <a:gd name="connsiteY1" fmla="*/ 0 h 3963104"/>
                    <a:gd name="connsiteX2" fmla="*/ 824212 w 1195777"/>
                    <a:gd name="connsiteY2" fmla="*/ 259607 h 3963104"/>
                    <a:gd name="connsiteX3" fmla="*/ 843975 w 1195777"/>
                    <a:gd name="connsiteY3" fmla="*/ 2832157 h 3963104"/>
                    <a:gd name="connsiteX4" fmla="*/ 1153825 w 1195777"/>
                    <a:gd name="connsiteY4" fmla="*/ 3963104 h 3963104"/>
                    <a:gd name="connsiteX5" fmla="*/ 228 w 1195777"/>
                    <a:gd name="connsiteY5" fmla="*/ 2867951 h 3963104"/>
                    <a:gd name="connsiteX6" fmla="*/ 32124 w 1195777"/>
                    <a:gd name="connsiteY6" fmla="*/ 259607 h 3963104"/>
                    <a:gd name="connsiteX7" fmla="*/ 291731 w 1195777"/>
                    <a:gd name="connsiteY7" fmla="*/ 0 h 3963104"/>
                    <a:gd name="connsiteX0" fmla="*/ 291731 w 1194715"/>
                    <a:gd name="connsiteY0" fmla="*/ 0 h 3963104"/>
                    <a:gd name="connsiteX1" fmla="*/ 564605 w 1194715"/>
                    <a:gd name="connsiteY1" fmla="*/ 0 h 3963104"/>
                    <a:gd name="connsiteX2" fmla="*/ 824212 w 1194715"/>
                    <a:gd name="connsiteY2" fmla="*/ 259607 h 3963104"/>
                    <a:gd name="connsiteX3" fmla="*/ 827147 w 1194715"/>
                    <a:gd name="connsiteY3" fmla="*/ 2820937 h 3963104"/>
                    <a:gd name="connsiteX4" fmla="*/ 1153825 w 1194715"/>
                    <a:gd name="connsiteY4" fmla="*/ 3963104 h 3963104"/>
                    <a:gd name="connsiteX5" fmla="*/ 228 w 1194715"/>
                    <a:gd name="connsiteY5" fmla="*/ 2867951 h 3963104"/>
                    <a:gd name="connsiteX6" fmla="*/ 32124 w 1194715"/>
                    <a:gd name="connsiteY6" fmla="*/ 259607 h 3963104"/>
                    <a:gd name="connsiteX7" fmla="*/ 291731 w 1194715"/>
                    <a:gd name="connsiteY7" fmla="*/ 0 h 3963104"/>
                    <a:gd name="connsiteX0" fmla="*/ 291731 w 1194715"/>
                    <a:gd name="connsiteY0" fmla="*/ 0 h 3963104"/>
                    <a:gd name="connsiteX1" fmla="*/ 564605 w 1194715"/>
                    <a:gd name="connsiteY1" fmla="*/ 0 h 3963104"/>
                    <a:gd name="connsiteX2" fmla="*/ 824212 w 1194715"/>
                    <a:gd name="connsiteY2" fmla="*/ 259607 h 3963104"/>
                    <a:gd name="connsiteX3" fmla="*/ 827147 w 1194715"/>
                    <a:gd name="connsiteY3" fmla="*/ 2820937 h 3963104"/>
                    <a:gd name="connsiteX4" fmla="*/ 1153825 w 1194715"/>
                    <a:gd name="connsiteY4" fmla="*/ 3963104 h 3963104"/>
                    <a:gd name="connsiteX5" fmla="*/ 228 w 1194715"/>
                    <a:gd name="connsiteY5" fmla="*/ 2867951 h 3963104"/>
                    <a:gd name="connsiteX6" fmla="*/ 32124 w 1194715"/>
                    <a:gd name="connsiteY6" fmla="*/ 259607 h 3963104"/>
                    <a:gd name="connsiteX7" fmla="*/ 291731 w 1194715"/>
                    <a:gd name="connsiteY7" fmla="*/ 0 h 3963104"/>
                    <a:gd name="connsiteX0" fmla="*/ 291731 w 1194715"/>
                    <a:gd name="connsiteY0" fmla="*/ 0 h 3963104"/>
                    <a:gd name="connsiteX1" fmla="*/ 564605 w 1194715"/>
                    <a:gd name="connsiteY1" fmla="*/ 0 h 3963104"/>
                    <a:gd name="connsiteX2" fmla="*/ 824212 w 1194715"/>
                    <a:gd name="connsiteY2" fmla="*/ 259607 h 3963104"/>
                    <a:gd name="connsiteX3" fmla="*/ 827147 w 1194715"/>
                    <a:gd name="connsiteY3" fmla="*/ 2820937 h 3963104"/>
                    <a:gd name="connsiteX4" fmla="*/ 1153825 w 1194715"/>
                    <a:gd name="connsiteY4" fmla="*/ 3963104 h 3963104"/>
                    <a:gd name="connsiteX5" fmla="*/ 228 w 1194715"/>
                    <a:gd name="connsiteY5" fmla="*/ 2867951 h 3963104"/>
                    <a:gd name="connsiteX6" fmla="*/ 32124 w 1194715"/>
                    <a:gd name="connsiteY6" fmla="*/ 259607 h 3963104"/>
                    <a:gd name="connsiteX7" fmla="*/ 291731 w 1194715"/>
                    <a:gd name="connsiteY7" fmla="*/ 0 h 3963104"/>
                    <a:gd name="connsiteX0" fmla="*/ 291731 w 1194715"/>
                    <a:gd name="connsiteY0" fmla="*/ 0 h 3963104"/>
                    <a:gd name="connsiteX1" fmla="*/ 564605 w 1194715"/>
                    <a:gd name="connsiteY1" fmla="*/ 0 h 3963104"/>
                    <a:gd name="connsiteX2" fmla="*/ 824212 w 1194715"/>
                    <a:gd name="connsiteY2" fmla="*/ 259607 h 3963104"/>
                    <a:gd name="connsiteX3" fmla="*/ 827147 w 1194715"/>
                    <a:gd name="connsiteY3" fmla="*/ 2820937 h 3963104"/>
                    <a:gd name="connsiteX4" fmla="*/ 1153825 w 1194715"/>
                    <a:gd name="connsiteY4" fmla="*/ 3963104 h 3963104"/>
                    <a:gd name="connsiteX5" fmla="*/ 228 w 1194715"/>
                    <a:gd name="connsiteY5" fmla="*/ 2867951 h 3963104"/>
                    <a:gd name="connsiteX6" fmla="*/ 32124 w 1194715"/>
                    <a:gd name="connsiteY6" fmla="*/ 259607 h 3963104"/>
                    <a:gd name="connsiteX7" fmla="*/ 291731 w 1194715"/>
                    <a:gd name="connsiteY7" fmla="*/ 0 h 3963104"/>
                    <a:gd name="connsiteX0" fmla="*/ 291731 w 1194715"/>
                    <a:gd name="connsiteY0" fmla="*/ 0 h 3963104"/>
                    <a:gd name="connsiteX1" fmla="*/ 564605 w 1194715"/>
                    <a:gd name="connsiteY1" fmla="*/ 0 h 3963104"/>
                    <a:gd name="connsiteX2" fmla="*/ 824212 w 1194715"/>
                    <a:gd name="connsiteY2" fmla="*/ 259607 h 3963104"/>
                    <a:gd name="connsiteX3" fmla="*/ 827147 w 1194715"/>
                    <a:gd name="connsiteY3" fmla="*/ 2820937 h 3963104"/>
                    <a:gd name="connsiteX4" fmla="*/ 1153825 w 1194715"/>
                    <a:gd name="connsiteY4" fmla="*/ 3963104 h 3963104"/>
                    <a:gd name="connsiteX5" fmla="*/ 228 w 1194715"/>
                    <a:gd name="connsiteY5" fmla="*/ 2867951 h 3963104"/>
                    <a:gd name="connsiteX6" fmla="*/ 32124 w 1194715"/>
                    <a:gd name="connsiteY6" fmla="*/ 259607 h 3963104"/>
                    <a:gd name="connsiteX7" fmla="*/ 291731 w 1194715"/>
                    <a:gd name="connsiteY7" fmla="*/ 0 h 3963104"/>
                    <a:gd name="connsiteX0" fmla="*/ 291731 w 1193379"/>
                    <a:gd name="connsiteY0" fmla="*/ 0 h 3963104"/>
                    <a:gd name="connsiteX1" fmla="*/ 564605 w 1193379"/>
                    <a:gd name="connsiteY1" fmla="*/ 0 h 3963104"/>
                    <a:gd name="connsiteX2" fmla="*/ 824212 w 1193379"/>
                    <a:gd name="connsiteY2" fmla="*/ 259607 h 3963104"/>
                    <a:gd name="connsiteX3" fmla="*/ 804710 w 1193379"/>
                    <a:gd name="connsiteY3" fmla="*/ 2820937 h 3963104"/>
                    <a:gd name="connsiteX4" fmla="*/ 1153825 w 1193379"/>
                    <a:gd name="connsiteY4" fmla="*/ 3963104 h 3963104"/>
                    <a:gd name="connsiteX5" fmla="*/ 228 w 1193379"/>
                    <a:gd name="connsiteY5" fmla="*/ 2867951 h 3963104"/>
                    <a:gd name="connsiteX6" fmla="*/ 32124 w 1193379"/>
                    <a:gd name="connsiteY6" fmla="*/ 259607 h 3963104"/>
                    <a:gd name="connsiteX7" fmla="*/ 291731 w 1193379"/>
                    <a:gd name="connsiteY7" fmla="*/ 0 h 3963104"/>
                    <a:gd name="connsiteX0" fmla="*/ 291731 w 1193379"/>
                    <a:gd name="connsiteY0" fmla="*/ 0 h 3963104"/>
                    <a:gd name="connsiteX1" fmla="*/ 564605 w 1193379"/>
                    <a:gd name="connsiteY1" fmla="*/ 0 h 3963104"/>
                    <a:gd name="connsiteX2" fmla="*/ 824212 w 1193379"/>
                    <a:gd name="connsiteY2" fmla="*/ 259607 h 3963104"/>
                    <a:gd name="connsiteX3" fmla="*/ 804710 w 1193379"/>
                    <a:gd name="connsiteY3" fmla="*/ 2820937 h 3963104"/>
                    <a:gd name="connsiteX4" fmla="*/ 1153825 w 1193379"/>
                    <a:gd name="connsiteY4" fmla="*/ 3963104 h 3963104"/>
                    <a:gd name="connsiteX5" fmla="*/ 228 w 1193379"/>
                    <a:gd name="connsiteY5" fmla="*/ 2867951 h 3963104"/>
                    <a:gd name="connsiteX6" fmla="*/ 32124 w 1193379"/>
                    <a:gd name="connsiteY6" fmla="*/ 259607 h 3963104"/>
                    <a:gd name="connsiteX7" fmla="*/ 291731 w 1193379"/>
                    <a:gd name="connsiteY7" fmla="*/ 0 h 3963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93379" h="3963104">
                      <a:moveTo>
                        <a:pt x="291731" y="0"/>
                      </a:moveTo>
                      <a:lnTo>
                        <a:pt x="564605" y="0"/>
                      </a:lnTo>
                      <a:cubicBezTo>
                        <a:pt x="707982" y="0"/>
                        <a:pt x="824212" y="116230"/>
                        <a:pt x="824212" y="259607"/>
                      </a:cubicBezTo>
                      <a:cubicBezTo>
                        <a:pt x="812311" y="1450613"/>
                        <a:pt x="789639" y="1742312"/>
                        <a:pt x="804710" y="2820937"/>
                      </a:cubicBezTo>
                      <a:cubicBezTo>
                        <a:pt x="785221" y="3416922"/>
                        <a:pt x="1344067" y="3958911"/>
                        <a:pt x="1153825" y="3963104"/>
                      </a:cubicBezTo>
                      <a:cubicBezTo>
                        <a:pt x="691323" y="3853235"/>
                        <a:pt x="5536" y="3498816"/>
                        <a:pt x="228" y="2867951"/>
                      </a:cubicBezTo>
                      <a:cubicBezTo>
                        <a:pt x="-3316" y="1920531"/>
                        <a:pt x="35668" y="1207027"/>
                        <a:pt x="32124" y="259607"/>
                      </a:cubicBezTo>
                      <a:cubicBezTo>
                        <a:pt x="32124" y="116230"/>
                        <a:pt x="148354" y="0"/>
                        <a:pt x="2917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8" name="Round Same Side Corner Rectangle 6">
                  <a:extLst>
                    <a:ext uri="{FF2B5EF4-FFF2-40B4-BE49-F238E27FC236}">
                      <a16:creationId xmlns:a16="http://schemas.microsoft.com/office/drawing/2014/main" xmlns="" id="{F4EA4F41-2873-4296-B8FE-8222F3722D5F}"/>
                    </a:ext>
                  </a:extLst>
                </p:cNvPr>
                <p:cNvSpPr/>
                <p:nvPr/>
              </p:nvSpPr>
              <p:spPr>
                <a:xfrm rot="10800000">
                  <a:off x="3313887" y="2197644"/>
                  <a:ext cx="970080" cy="3202984"/>
                </a:xfrm>
                <a:custGeom>
                  <a:avLst/>
                  <a:gdLst>
                    <a:gd name="connsiteX0" fmla="*/ 387196 w 792088"/>
                    <a:gd name="connsiteY0" fmla="*/ 0 h 2736304"/>
                    <a:gd name="connsiteX1" fmla="*/ 404892 w 792088"/>
                    <a:gd name="connsiteY1" fmla="*/ 0 h 2736304"/>
                    <a:gd name="connsiteX2" fmla="*/ 792088 w 792088"/>
                    <a:gd name="connsiteY2" fmla="*/ 387196 h 2736304"/>
                    <a:gd name="connsiteX3" fmla="*/ 792088 w 792088"/>
                    <a:gd name="connsiteY3" fmla="*/ 2736304 h 2736304"/>
                    <a:gd name="connsiteX4" fmla="*/ 792088 w 792088"/>
                    <a:gd name="connsiteY4" fmla="*/ 2736304 h 2736304"/>
                    <a:gd name="connsiteX5" fmla="*/ 0 w 792088"/>
                    <a:gd name="connsiteY5" fmla="*/ 2736304 h 2736304"/>
                    <a:gd name="connsiteX6" fmla="*/ 0 w 792088"/>
                    <a:gd name="connsiteY6" fmla="*/ 2736304 h 2736304"/>
                    <a:gd name="connsiteX7" fmla="*/ 0 w 792088"/>
                    <a:gd name="connsiteY7" fmla="*/ 387196 h 2736304"/>
                    <a:gd name="connsiteX8" fmla="*/ 387196 w 792088"/>
                    <a:gd name="connsiteY8" fmla="*/ 0 h 2736304"/>
                    <a:gd name="connsiteX0" fmla="*/ 397829 w 792088"/>
                    <a:gd name="connsiteY0" fmla="*/ 0 h 3236034"/>
                    <a:gd name="connsiteX1" fmla="*/ 404892 w 792088"/>
                    <a:gd name="connsiteY1" fmla="*/ 499730 h 3236034"/>
                    <a:gd name="connsiteX2" fmla="*/ 792088 w 792088"/>
                    <a:gd name="connsiteY2" fmla="*/ 886926 h 3236034"/>
                    <a:gd name="connsiteX3" fmla="*/ 792088 w 792088"/>
                    <a:gd name="connsiteY3" fmla="*/ 3236034 h 3236034"/>
                    <a:gd name="connsiteX4" fmla="*/ 792088 w 792088"/>
                    <a:gd name="connsiteY4" fmla="*/ 3236034 h 3236034"/>
                    <a:gd name="connsiteX5" fmla="*/ 0 w 792088"/>
                    <a:gd name="connsiteY5" fmla="*/ 3236034 h 3236034"/>
                    <a:gd name="connsiteX6" fmla="*/ 0 w 792088"/>
                    <a:gd name="connsiteY6" fmla="*/ 3236034 h 3236034"/>
                    <a:gd name="connsiteX7" fmla="*/ 0 w 792088"/>
                    <a:gd name="connsiteY7" fmla="*/ 886926 h 3236034"/>
                    <a:gd name="connsiteX8" fmla="*/ 397829 w 792088"/>
                    <a:gd name="connsiteY8" fmla="*/ 0 h 3236034"/>
                    <a:gd name="connsiteX0" fmla="*/ 397829 w 792088"/>
                    <a:gd name="connsiteY0" fmla="*/ 0 h 3236034"/>
                    <a:gd name="connsiteX1" fmla="*/ 404892 w 792088"/>
                    <a:gd name="connsiteY1" fmla="*/ 499730 h 3236034"/>
                    <a:gd name="connsiteX2" fmla="*/ 792088 w 792088"/>
                    <a:gd name="connsiteY2" fmla="*/ 886926 h 3236034"/>
                    <a:gd name="connsiteX3" fmla="*/ 792088 w 792088"/>
                    <a:gd name="connsiteY3" fmla="*/ 3236034 h 3236034"/>
                    <a:gd name="connsiteX4" fmla="*/ 792088 w 792088"/>
                    <a:gd name="connsiteY4" fmla="*/ 3236034 h 3236034"/>
                    <a:gd name="connsiteX5" fmla="*/ 0 w 792088"/>
                    <a:gd name="connsiteY5" fmla="*/ 3236034 h 3236034"/>
                    <a:gd name="connsiteX6" fmla="*/ 0 w 792088"/>
                    <a:gd name="connsiteY6" fmla="*/ 3236034 h 3236034"/>
                    <a:gd name="connsiteX7" fmla="*/ 0 w 792088"/>
                    <a:gd name="connsiteY7" fmla="*/ 886926 h 3236034"/>
                    <a:gd name="connsiteX8" fmla="*/ 397829 w 792088"/>
                    <a:gd name="connsiteY8" fmla="*/ 0 h 3236034"/>
                    <a:gd name="connsiteX0" fmla="*/ 397829 w 898729"/>
                    <a:gd name="connsiteY0" fmla="*/ 0 h 3236034"/>
                    <a:gd name="connsiteX1" fmla="*/ 755766 w 898729"/>
                    <a:gd name="connsiteY1" fmla="*/ 202018 h 3236034"/>
                    <a:gd name="connsiteX2" fmla="*/ 792088 w 898729"/>
                    <a:gd name="connsiteY2" fmla="*/ 886926 h 3236034"/>
                    <a:gd name="connsiteX3" fmla="*/ 792088 w 898729"/>
                    <a:gd name="connsiteY3" fmla="*/ 3236034 h 3236034"/>
                    <a:gd name="connsiteX4" fmla="*/ 792088 w 898729"/>
                    <a:gd name="connsiteY4" fmla="*/ 3236034 h 3236034"/>
                    <a:gd name="connsiteX5" fmla="*/ 0 w 898729"/>
                    <a:gd name="connsiteY5" fmla="*/ 3236034 h 3236034"/>
                    <a:gd name="connsiteX6" fmla="*/ 0 w 898729"/>
                    <a:gd name="connsiteY6" fmla="*/ 3236034 h 3236034"/>
                    <a:gd name="connsiteX7" fmla="*/ 0 w 898729"/>
                    <a:gd name="connsiteY7" fmla="*/ 886926 h 3236034"/>
                    <a:gd name="connsiteX8" fmla="*/ 397829 w 898729"/>
                    <a:gd name="connsiteY8" fmla="*/ 0 h 3236034"/>
                    <a:gd name="connsiteX0" fmla="*/ 397829 w 901981"/>
                    <a:gd name="connsiteY0" fmla="*/ 0 h 3236034"/>
                    <a:gd name="connsiteX1" fmla="*/ 755766 w 901981"/>
                    <a:gd name="connsiteY1" fmla="*/ 202018 h 3236034"/>
                    <a:gd name="connsiteX2" fmla="*/ 802721 w 901981"/>
                    <a:gd name="connsiteY2" fmla="*/ 1099577 h 3236034"/>
                    <a:gd name="connsiteX3" fmla="*/ 792088 w 901981"/>
                    <a:gd name="connsiteY3" fmla="*/ 3236034 h 3236034"/>
                    <a:gd name="connsiteX4" fmla="*/ 792088 w 901981"/>
                    <a:gd name="connsiteY4" fmla="*/ 3236034 h 3236034"/>
                    <a:gd name="connsiteX5" fmla="*/ 0 w 901981"/>
                    <a:gd name="connsiteY5" fmla="*/ 3236034 h 3236034"/>
                    <a:gd name="connsiteX6" fmla="*/ 0 w 901981"/>
                    <a:gd name="connsiteY6" fmla="*/ 3236034 h 3236034"/>
                    <a:gd name="connsiteX7" fmla="*/ 0 w 901981"/>
                    <a:gd name="connsiteY7" fmla="*/ 886926 h 3236034"/>
                    <a:gd name="connsiteX8" fmla="*/ 397829 w 901981"/>
                    <a:gd name="connsiteY8" fmla="*/ 0 h 3236034"/>
                    <a:gd name="connsiteX0" fmla="*/ 397829 w 951558"/>
                    <a:gd name="connsiteY0" fmla="*/ 0 h 3236034"/>
                    <a:gd name="connsiteX1" fmla="*/ 755766 w 951558"/>
                    <a:gd name="connsiteY1" fmla="*/ 202018 h 3236034"/>
                    <a:gd name="connsiteX2" fmla="*/ 802721 w 951558"/>
                    <a:gd name="connsiteY2" fmla="*/ 1099577 h 3236034"/>
                    <a:gd name="connsiteX3" fmla="*/ 792088 w 951558"/>
                    <a:gd name="connsiteY3" fmla="*/ 3236034 h 3236034"/>
                    <a:gd name="connsiteX4" fmla="*/ 792088 w 951558"/>
                    <a:gd name="connsiteY4" fmla="*/ 3236034 h 3236034"/>
                    <a:gd name="connsiteX5" fmla="*/ 0 w 951558"/>
                    <a:gd name="connsiteY5" fmla="*/ 3236034 h 3236034"/>
                    <a:gd name="connsiteX6" fmla="*/ 0 w 951558"/>
                    <a:gd name="connsiteY6" fmla="*/ 3236034 h 3236034"/>
                    <a:gd name="connsiteX7" fmla="*/ 0 w 951558"/>
                    <a:gd name="connsiteY7" fmla="*/ 886926 h 3236034"/>
                    <a:gd name="connsiteX8" fmla="*/ 397829 w 951558"/>
                    <a:gd name="connsiteY8" fmla="*/ 0 h 3236034"/>
                    <a:gd name="connsiteX0" fmla="*/ 397829 w 1016715"/>
                    <a:gd name="connsiteY0" fmla="*/ 0 h 3236034"/>
                    <a:gd name="connsiteX1" fmla="*/ 862091 w 1016715"/>
                    <a:gd name="connsiteY1" fmla="*/ 191385 h 3236034"/>
                    <a:gd name="connsiteX2" fmla="*/ 802721 w 1016715"/>
                    <a:gd name="connsiteY2" fmla="*/ 1099577 h 3236034"/>
                    <a:gd name="connsiteX3" fmla="*/ 792088 w 1016715"/>
                    <a:gd name="connsiteY3" fmla="*/ 3236034 h 3236034"/>
                    <a:gd name="connsiteX4" fmla="*/ 792088 w 1016715"/>
                    <a:gd name="connsiteY4" fmla="*/ 3236034 h 3236034"/>
                    <a:gd name="connsiteX5" fmla="*/ 0 w 1016715"/>
                    <a:gd name="connsiteY5" fmla="*/ 3236034 h 3236034"/>
                    <a:gd name="connsiteX6" fmla="*/ 0 w 1016715"/>
                    <a:gd name="connsiteY6" fmla="*/ 3236034 h 3236034"/>
                    <a:gd name="connsiteX7" fmla="*/ 0 w 1016715"/>
                    <a:gd name="connsiteY7" fmla="*/ 886926 h 3236034"/>
                    <a:gd name="connsiteX8" fmla="*/ 397829 w 1016715"/>
                    <a:gd name="connsiteY8" fmla="*/ 0 h 3236034"/>
                    <a:gd name="connsiteX0" fmla="*/ 397829 w 1016715"/>
                    <a:gd name="connsiteY0" fmla="*/ 0 h 3236034"/>
                    <a:gd name="connsiteX1" fmla="*/ 862091 w 1016715"/>
                    <a:gd name="connsiteY1" fmla="*/ 191385 h 3236034"/>
                    <a:gd name="connsiteX2" fmla="*/ 802721 w 1016715"/>
                    <a:gd name="connsiteY2" fmla="*/ 1099577 h 3236034"/>
                    <a:gd name="connsiteX3" fmla="*/ 792088 w 1016715"/>
                    <a:gd name="connsiteY3" fmla="*/ 3236034 h 3236034"/>
                    <a:gd name="connsiteX4" fmla="*/ 792088 w 1016715"/>
                    <a:gd name="connsiteY4" fmla="*/ 3236034 h 3236034"/>
                    <a:gd name="connsiteX5" fmla="*/ 0 w 1016715"/>
                    <a:gd name="connsiteY5" fmla="*/ 3236034 h 3236034"/>
                    <a:gd name="connsiteX6" fmla="*/ 0 w 1016715"/>
                    <a:gd name="connsiteY6" fmla="*/ 3236034 h 3236034"/>
                    <a:gd name="connsiteX7" fmla="*/ 0 w 1016715"/>
                    <a:gd name="connsiteY7" fmla="*/ 886926 h 3236034"/>
                    <a:gd name="connsiteX8" fmla="*/ 397829 w 1016715"/>
                    <a:gd name="connsiteY8" fmla="*/ 0 h 3236034"/>
                    <a:gd name="connsiteX0" fmla="*/ 397829 w 802721"/>
                    <a:gd name="connsiteY0" fmla="*/ 0 h 3236034"/>
                    <a:gd name="connsiteX1" fmla="*/ 802721 w 802721"/>
                    <a:gd name="connsiteY1" fmla="*/ 1099577 h 3236034"/>
                    <a:gd name="connsiteX2" fmla="*/ 792088 w 802721"/>
                    <a:gd name="connsiteY2" fmla="*/ 3236034 h 3236034"/>
                    <a:gd name="connsiteX3" fmla="*/ 792088 w 802721"/>
                    <a:gd name="connsiteY3" fmla="*/ 3236034 h 3236034"/>
                    <a:gd name="connsiteX4" fmla="*/ 0 w 802721"/>
                    <a:gd name="connsiteY4" fmla="*/ 3236034 h 3236034"/>
                    <a:gd name="connsiteX5" fmla="*/ 0 w 802721"/>
                    <a:gd name="connsiteY5" fmla="*/ 3236034 h 3236034"/>
                    <a:gd name="connsiteX6" fmla="*/ 0 w 802721"/>
                    <a:gd name="connsiteY6" fmla="*/ 886926 h 3236034"/>
                    <a:gd name="connsiteX7" fmla="*/ 397829 w 802721"/>
                    <a:gd name="connsiteY7" fmla="*/ 0 h 3236034"/>
                    <a:gd name="connsiteX0" fmla="*/ 397829 w 1062933"/>
                    <a:gd name="connsiteY0" fmla="*/ 0 h 3236034"/>
                    <a:gd name="connsiteX1" fmla="*/ 802721 w 1062933"/>
                    <a:gd name="connsiteY1" fmla="*/ 1099577 h 3236034"/>
                    <a:gd name="connsiteX2" fmla="*/ 792088 w 1062933"/>
                    <a:gd name="connsiteY2" fmla="*/ 3236034 h 3236034"/>
                    <a:gd name="connsiteX3" fmla="*/ 792088 w 1062933"/>
                    <a:gd name="connsiteY3" fmla="*/ 3236034 h 3236034"/>
                    <a:gd name="connsiteX4" fmla="*/ 0 w 1062933"/>
                    <a:gd name="connsiteY4" fmla="*/ 3236034 h 3236034"/>
                    <a:gd name="connsiteX5" fmla="*/ 0 w 1062933"/>
                    <a:gd name="connsiteY5" fmla="*/ 3236034 h 3236034"/>
                    <a:gd name="connsiteX6" fmla="*/ 0 w 1062933"/>
                    <a:gd name="connsiteY6" fmla="*/ 886926 h 3236034"/>
                    <a:gd name="connsiteX7" fmla="*/ 397829 w 1062933"/>
                    <a:gd name="connsiteY7" fmla="*/ 0 h 3236034"/>
                    <a:gd name="connsiteX0" fmla="*/ 397829 w 1062933"/>
                    <a:gd name="connsiteY0" fmla="*/ 0 h 3236034"/>
                    <a:gd name="connsiteX1" fmla="*/ 802721 w 1062933"/>
                    <a:gd name="connsiteY1" fmla="*/ 1099577 h 3236034"/>
                    <a:gd name="connsiteX2" fmla="*/ 792088 w 1062933"/>
                    <a:gd name="connsiteY2" fmla="*/ 3236034 h 3236034"/>
                    <a:gd name="connsiteX3" fmla="*/ 792088 w 1062933"/>
                    <a:gd name="connsiteY3" fmla="*/ 3236034 h 3236034"/>
                    <a:gd name="connsiteX4" fmla="*/ 0 w 1062933"/>
                    <a:gd name="connsiteY4" fmla="*/ 3236034 h 3236034"/>
                    <a:gd name="connsiteX5" fmla="*/ 0 w 1062933"/>
                    <a:gd name="connsiteY5" fmla="*/ 3236034 h 3236034"/>
                    <a:gd name="connsiteX6" fmla="*/ 0 w 1062933"/>
                    <a:gd name="connsiteY6" fmla="*/ 886926 h 3236034"/>
                    <a:gd name="connsiteX7" fmla="*/ 397829 w 1062933"/>
                    <a:gd name="connsiteY7" fmla="*/ 0 h 3236034"/>
                    <a:gd name="connsiteX0" fmla="*/ 397829 w 1062933"/>
                    <a:gd name="connsiteY0" fmla="*/ 0 h 3236034"/>
                    <a:gd name="connsiteX1" fmla="*/ 802721 w 1062933"/>
                    <a:gd name="connsiteY1" fmla="*/ 1099577 h 3236034"/>
                    <a:gd name="connsiteX2" fmla="*/ 792088 w 1062933"/>
                    <a:gd name="connsiteY2" fmla="*/ 3236034 h 3236034"/>
                    <a:gd name="connsiteX3" fmla="*/ 792088 w 1062933"/>
                    <a:gd name="connsiteY3" fmla="*/ 3236034 h 3236034"/>
                    <a:gd name="connsiteX4" fmla="*/ 0 w 1062933"/>
                    <a:gd name="connsiteY4" fmla="*/ 3236034 h 3236034"/>
                    <a:gd name="connsiteX5" fmla="*/ 0 w 1062933"/>
                    <a:gd name="connsiteY5" fmla="*/ 3236034 h 3236034"/>
                    <a:gd name="connsiteX6" fmla="*/ 0 w 1062933"/>
                    <a:gd name="connsiteY6" fmla="*/ 886926 h 3236034"/>
                    <a:gd name="connsiteX7" fmla="*/ 397829 w 1062933"/>
                    <a:gd name="connsiteY7" fmla="*/ 0 h 3236034"/>
                    <a:gd name="connsiteX0" fmla="*/ 397829 w 1117407"/>
                    <a:gd name="connsiteY0" fmla="*/ 0 h 3236034"/>
                    <a:gd name="connsiteX1" fmla="*/ 802721 w 1117407"/>
                    <a:gd name="connsiteY1" fmla="*/ 1099577 h 3236034"/>
                    <a:gd name="connsiteX2" fmla="*/ 792088 w 1117407"/>
                    <a:gd name="connsiteY2" fmla="*/ 3236034 h 3236034"/>
                    <a:gd name="connsiteX3" fmla="*/ 792088 w 1117407"/>
                    <a:gd name="connsiteY3" fmla="*/ 3236034 h 3236034"/>
                    <a:gd name="connsiteX4" fmla="*/ 0 w 1117407"/>
                    <a:gd name="connsiteY4" fmla="*/ 3236034 h 3236034"/>
                    <a:gd name="connsiteX5" fmla="*/ 0 w 1117407"/>
                    <a:gd name="connsiteY5" fmla="*/ 3236034 h 3236034"/>
                    <a:gd name="connsiteX6" fmla="*/ 0 w 1117407"/>
                    <a:gd name="connsiteY6" fmla="*/ 886926 h 3236034"/>
                    <a:gd name="connsiteX7" fmla="*/ 397829 w 1117407"/>
                    <a:gd name="connsiteY7" fmla="*/ 0 h 3236034"/>
                    <a:gd name="connsiteX0" fmla="*/ 397829 w 1125562"/>
                    <a:gd name="connsiteY0" fmla="*/ 0 h 3236034"/>
                    <a:gd name="connsiteX1" fmla="*/ 813354 w 1125562"/>
                    <a:gd name="connsiteY1" fmla="*/ 1344126 h 3236034"/>
                    <a:gd name="connsiteX2" fmla="*/ 792088 w 1125562"/>
                    <a:gd name="connsiteY2" fmla="*/ 3236034 h 3236034"/>
                    <a:gd name="connsiteX3" fmla="*/ 792088 w 1125562"/>
                    <a:gd name="connsiteY3" fmla="*/ 3236034 h 3236034"/>
                    <a:gd name="connsiteX4" fmla="*/ 0 w 1125562"/>
                    <a:gd name="connsiteY4" fmla="*/ 3236034 h 3236034"/>
                    <a:gd name="connsiteX5" fmla="*/ 0 w 1125562"/>
                    <a:gd name="connsiteY5" fmla="*/ 3236034 h 3236034"/>
                    <a:gd name="connsiteX6" fmla="*/ 0 w 1125562"/>
                    <a:gd name="connsiteY6" fmla="*/ 886926 h 3236034"/>
                    <a:gd name="connsiteX7" fmla="*/ 397829 w 1125562"/>
                    <a:gd name="connsiteY7" fmla="*/ 0 h 3236034"/>
                    <a:gd name="connsiteX0" fmla="*/ 397829 w 1109289"/>
                    <a:gd name="connsiteY0" fmla="*/ 0 h 3236034"/>
                    <a:gd name="connsiteX1" fmla="*/ 792089 w 1109289"/>
                    <a:gd name="connsiteY1" fmla="*/ 1312228 h 3236034"/>
                    <a:gd name="connsiteX2" fmla="*/ 792088 w 1109289"/>
                    <a:gd name="connsiteY2" fmla="*/ 3236034 h 3236034"/>
                    <a:gd name="connsiteX3" fmla="*/ 792088 w 1109289"/>
                    <a:gd name="connsiteY3" fmla="*/ 3236034 h 3236034"/>
                    <a:gd name="connsiteX4" fmla="*/ 0 w 1109289"/>
                    <a:gd name="connsiteY4" fmla="*/ 3236034 h 3236034"/>
                    <a:gd name="connsiteX5" fmla="*/ 0 w 1109289"/>
                    <a:gd name="connsiteY5" fmla="*/ 3236034 h 3236034"/>
                    <a:gd name="connsiteX6" fmla="*/ 0 w 1109289"/>
                    <a:gd name="connsiteY6" fmla="*/ 886926 h 3236034"/>
                    <a:gd name="connsiteX7" fmla="*/ 397829 w 1109289"/>
                    <a:gd name="connsiteY7" fmla="*/ 0 h 3236034"/>
                    <a:gd name="connsiteX0" fmla="*/ 397829 w 1076274"/>
                    <a:gd name="connsiteY0" fmla="*/ 0 h 3236034"/>
                    <a:gd name="connsiteX1" fmla="*/ 792089 w 1076274"/>
                    <a:gd name="connsiteY1" fmla="*/ 1312228 h 3236034"/>
                    <a:gd name="connsiteX2" fmla="*/ 792088 w 1076274"/>
                    <a:gd name="connsiteY2" fmla="*/ 3236034 h 3236034"/>
                    <a:gd name="connsiteX3" fmla="*/ 792088 w 1076274"/>
                    <a:gd name="connsiteY3" fmla="*/ 3236034 h 3236034"/>
                    <a:gd name="connsiteX4" fmla="*/ 0 w 1076274"/>
                    <a:gd name="connsiteY4" fmla="*/ 3236034 h 3236034"/>
                    <a:gd name="connsiteX5" fmla="*/ 0 w 1076274"/>
                    <a:gd name="connsiteY5" fmla="*/ 3236034 h 3236034"/>
                    <a:gd name="connsiteX6" fmla="*/ 0 w 1076274"/>
                    <a:gd name="connsiteY6" fmla="*/ 886926 h 3236034"/>
                    <a:gd name="connsiteX7" fmla="*/ 397829 w 1076274"/>
                    <a:gd name="connsiteY7" fmla="*/ 0 h 3236034"/>
                    <a:gd name="connsiteX0" fmla="*/ 397829 w 1117363"/>
                    <a:gd name="connsiteY0" fmla="*/ 0 h 3236034"/>
                    <a:gd name="connsiteX1" fmla="*/ 845252 w 1117363"/>
                    <a:gd name="connsiteY1" fmla="*/ 1227168 h 3236034"/>
                    <a:gd name="connsiteX2" fmla="*/ 792088 w 1117363"/>
                    <a:gd name="connsiteY2" fmla="*/ 3236034 h 3236034"/>
                    <a:gd name="connsiteX3" fmla="*/ 792088 w 1117363"/>
                    <a:gd name="connsiteY3" fmla="*/ 3236034 h 3236034"/>
                    <a:gd name="connsiteX4" fmla="*/ 0 w 1117363"/>
                    <a:gd name="connsiteY4" fmla="*/ 3236034 h 3236034"/>
                    <a:gd name="connsiteX5" fmla="*/ 0 w 1117363"/>
                    <a:gd name="connsiteY5" fmla="*/ 3236034 h 3236034"/>
                    <a:gd name="connsiteX6" fmla="*/ 0 w 1117363"/>
                    <a:gd name="connsiteY6" fmla="*/ 886926 h 3236034"/>
                    <a:gd name="connsiteX7" fmla="*/ 397829 w 1117363"/>
                    <a:gd name="connsiteY7" fmla="*/ 0 h 3236034"/>
                    <a:gd name="connsiteX0" fmla="*/ 397829 w 1117363"/>
                    <a:gd name="connsiteY0" fmla="*/ 0 h 3236034"/>
                    <a:gd name="connsiteX1" fmla="*/ 845252 w 1117363"/>
                    <a:gd name="connsiteY1" fmla="*/ 1227168 h 3236034"/>
                    <a:gd name="connsiteX2" fmla="*/ 792088 w 1117363"/>
                    <a:gd name="connsiteY2" fmla="*/ 3236034 h 3236034"/>
                    <a:gd name="connsiteX3" fmla="*/ 792088 w 1117363"/>
                    <a:gd name="connsiteY3" fmla="*/ 3236034 h 3236034"/>
                    <a:gd name="connsiteX4" fmla="*/ 0 w 1117363"/>
                    <a:gd name="connsiteY4" fmla="*/ 3236034 h 3236034"/>
                    <a:gd name="connsiteX5" fmla="*/ 0 w 1117363"/>
                    <a:gd name="connsiteY5" fmla="*/ 3236034 h 3236034"/>
                    <a:gd name="connsiteX6" fmla="*/ 0 w 1117363"/>
                    <a:gd name="connsiteY6" fmla="*/ 886926 h 3236034"/>
                    <a:gd name="connsiteX7" fmla="*/ 397829 w 1117363"/>
                    <a:gd name="connsiteY7" fmla="*/ 0 h 3236034"/>
                    <a:gd name="connsiteX0" fmla="*/ 397829 w 1117363"/>
                    <a:gd name="connsiteY0" fmla="*/ 0 h 3236034"/>
                    <a:gd name="connsiteX1" fmla="*/ 845252 w 1117363"/>
                    <a:gd name="connsiteY1" fmla="*/ 1227168 h 3236034"/>
                    <a:gd name="connsiteX2" fmla="*/ 792088 w 1117363"/>
                    <a:gd name="connsiteY2" fmla="*/ 3236034 h 3236034"/>
                    <a:gd name="connsiteX3" fmla="*/ 792088 w 1117363"/>
                    <a:gd name="connsiteY3" fmla="*/ 3236034 h 3236034"/>
                    <a:gd name="connsiteX4" fmla="*/ 0 w 1117363"/>
                    <a:gd name="connsiteY4" fmla="*/ 3236034 h 3236034"/>
                    <a:gd name="connsiteX5" fmla="*/ 0 w 1117363"/>
                    <a:gd name="connsiteY5" fmla="*/ 3236034 h 3236034"/>
                    <a:gd name="connsiteX6" fmla="*/ 0 w 1117363"/>
                    <a:gd name="connsiteY6" fmla="*/ 886926 h 3236034"/>
                    <a:gd name="connsiteX7" fmla="*/ 397829 w 1117363"/>
                    <a:gd name="connsiteY7" fmla="*/ 0 h 3236034"/>
                    <a:gd name="connsiteX0" fmla="*/ 397829 w 1117363"/>
                    <a:gd name="connsiteY0" fmla="*/ 0 h 3236034"/>
                    <a:gd name="connsiteX1" fmla="*/ 845252 w 1117363"/>
                    <a:gd name="connsiteY1" fmla="*/ 1227168 h 3236034"/>
                    <a:gd name="connsiteX2" fmla="*/ 792088 w 1117363"/>
                    <a:gd name="connsiteY2" fmla="*/ 3236034 h 3236034"/>
                    <a:gd name="connsiteX3" fmla="*/ 792088 w 1117363"/>
                    <a:gd name="connsiteY3" fmla="*/ 3236034 h 3236034"/>
                    <a:gd name="connsiteX4" fmla="*/ 0 w 1117363"/>
                    <a:gd name="connsiteY4" fmla="*/ 3236034 h 3236034"/>
                    <a:gd name="connsiteX5" fmla="*/ 0 w 1117363"/>
                    <a:gd name="connsiteY5" fmla="*/ 3236034 h 3236034"/>
                    <a:gd name="connsiteX6" fmla="*/ 0 w 1117363"/>
                    <a:gd name="connsiteY6" fmla="*/ 886926 h 3236034"/>
                    <a:gd name="connsiteX7" fmla="*/ 397829 w 1117363"/>
                    <a:gd name="connsiteY7" fmla="*/ 0 h 3236034"/>
                    <a:gd name="connsiteX0" fmla="*/ 397829 w 1117363"/>
                    <a:gd name="connsiteY0" fmla="*/ 0 h 3236034"/>
                    <a:gd name="connsiteX1" fmla="*/ 845252 w 1117363"/>
                    <a:gd name="connsiteY1" fmla="*/ 1227168 h 3236034"/>
                    <a:gd name="connsiteX2" fmla="*/ 792088 w 1117363"/>
                    <a:gd name="connsiteY2" fmla="*/ 3236034 h 3236034"/>
                    <a:gd name="connsiteX3" fmla="*/ 792088 w 1117363"/>
                    <a:gd name="connsiteY3" fmla="*/ 3236034 h 3236034"/>
                    <a:gd name="connsiteX4" fmla="*/ 0 w 1117363"/>
                    <a:gd name="connsiteY4" fmla="*/ 3236034 h 3236034"/>
                    <a:gd name="connsiteX5" fmla="*/ 0 w 1117363"/>
                    <a:gd name="connsiteY5" fmla="*/ 3236034 h 3236034"/>
                    <a:gd name="connsiteX6" fmla="*/ 0 w 1117363"/>
                    <a:gd name="connsiteY6" fmla="*/ 886926 h 3236034"/>
                    <a:gd name="connsiteX7" fmla="*/ 397829 w 1117363"/>
                    <a:gd name="connsiteY7" fmla="*/ 0 h 3236034"/>
                    <a:gd name="connsiteX0" fmla="*/ 397829 w 1184929"/>
                    <a:gd name="connsiteY0" fmla="*/ 0 h 3236034"/>
                    <a:gd name="connsiteX1" fmla="*/ 930312 w 1184929"/>
                    <a:gd name="connsiteY1" fmla="*/ 1142108 h 3236034"/>
                    <a:gd name="connsiteX2" fmla="*/ 792088 w 1184929"/>
                    <a:gd name="connsiteY2" fmla="*/ 3236034 h 3236034"/>
                    <a:gd name="connsiteX3" fmla="*/ 792088 w 1184929"/>
                    <a:gd name="connsiteY3" fmla="*/ 3236034 h 3236034"/>
                    <a:gd name="connsiteX4" fmla="*/ 0 w 1184929"/>
                    <a:gd name="connsiteY4" fmla="*/ 3236034 h 3236034"/>
                    <a:gd name="connsiteX5" fmla="*/ 0 w 1184929"/>
                    <a:gd name="connsiteY5" fmla="*/ 3236034 h 3236034"/>
                    <a:gd name="connsiteX6" fmla="*/ 0 w 1184929"/>
                    <a:gd name="connsiteY6" fmla="*/ 886926 h 3236034"/>
                    <a:gd name="connsiteX7" fmla="*/ 397829 w 1184929"/>
                    <a:gd name="connsiteY7" fmla="*/ 0 h 3236034"/>
                    <a:gd name="connsiteX0" fmla="*/ 397829 w 1111112"/>
                    <a:gd name="connsiteY0" fmla="*/ 0 h 3236034"/>
                    <a:gd name="connsiteX1" fmla="*/ 930312 w 1111112"/>
                    <a:gd name="connsiteY1" fmla="*/ 1142108 h 3236034"/>
                    <a:gd name="connsiteX2" fmla="*/ 792088 w 1111112"/>
                    <a:gd name="connsiteY2" fmla="*/ 3236034 h 3236034"/>
                    <a:gd name="connsiteX3" fmla="*/ 792088 w 1111112"/>
                    <a:gd name="connsiteY3" fmla="*/ 3236034 h 3236034"/>
                    <a:gd name="connsiteX4" fmla="*/ 0 w 1111112"/>
                    <a:gd name="connsiteY4" fmla="*/ 3236034 h 3236034"/>
                    <a:gd name="connsiteX5" fmla="*/ 0 w 1111112"/>
                    <a:gd name="connsiteY5" fmla="*/ 3236034 h 3236034"/>
                    <a:gd name="connsiteX6" fmla="*/ 0 w 1111112"/>
                    <a:gd name="connsiteY6" fmla="*/ 886926 h 3236034"/>
                    <a:gd name="connsiteX7" fmla="*/ 397829 w 1111112"/>
                    <a:gd name="connsiteY7" fmla="*/ 0 h 3236034"/>
                    <a:gd name="connsiteX0" fmla="*/ 397829 w 1154440"/>
                    <a:gd name="connsiteY0" fmla="*/ 0 h 3236034"/>
                    <a:gd name="connsiteX1" fmla="*/ 930312 w 1154440"/>
                    <a:gd name="connsiteY1" fmla="*/ 1142108 h 3236034"/>
                    <a:gd name="connsiteX2" fmla="*/ 792088 w 1154440"/>
                    <a:gd name="connsiteY2" fmla="*/ 3236034 h 3236034"/>
                    <a:gd name="connsiteX3" fmla="*/ 792088 w 1154440"/>
                    <a:gd name="connsiteY3" fmla="*/ 3236034 h 3236034"/>
                    <a:gd name="connsiteX4" fmla="*/ 0 w 1154440"/>
                    <a:gd name="connsiteY4" fmla="*/ 3236034 h 3236034"/>
                    <a:gd name="connsiteX5" fmla="*/ 0 w 1154440"/>
                    <a:gd name="connsiteY5" fmla="*/ 3236034 h 3236034"/>
                    <a:gd name="connsiteX6" fmla="*/ 0 w 1154440"/>
                    <a:gd name="connsiteY6" fmla="*/ 886926 h 3236034"/>
                    <a:gd name="connsiteX7" fmla="*/ 397829 w 1154440"/>
                    <a:gd name="connsiteY7" fmla="*/ 0 h 3236034"/>
                    <a:gd name="connsiteX0" fmla="*/ 397829 w 1154440"/>
                    <a:gd name="connsiteY0" fmla="*/ 0 h 3236034"/>
                    <a:gd name="connsiteX1" fmla="*/ 930312 w 1154440"/>
                    <a:gd name="connsiteY1" fmla="*/ 1142108 h 3236034"/>
                    <a:gd name="connsiteX2" fmla="*/ 792088 w 1154440"/>
                    <a:gd name="connsiteY2" fmla="*/ 3236034 h 3236034"/>
                    <a:gd name="connsiteX3" fmla="*/ 792088 w 1154440"/>
                    <a:gd name="connsiteY3" fmla="*/ 3236034 h 3236034"/>
                    <a:gd name="connsiteX4" fmla="*/ 0 w 1154440"/>
                    <a:gd name="connsiteY4" fmla="*/ 3236034 h 3236034"/>
                    <a:gd name="connsiteX5" fmla="*/ 0 w 1154440"/>
                    <a:gd name="connsiteY5" fmla="*/ 3236034 h 3236034"/>
                    <a:gd name="connsiteX6" fmla="*/ 0 w 1154440"/>
                    <a:gd name="connsiteY6" fmla="*/ 886926 h 3236034"/>
                    <a:gd name="connsiteX7" fmla="*/ 397829 w 1154440"/>
                    <a:gd name="connsiteY7" fmla="*/ 0 h 3236034"/>
                    <a:gd name="connsiteX0" fmla="*/ 397829 w 1154440"/>
                    <a:gd name="connsiteY0" fmla="*/ 0 h 3236034"/>
                    <a:gd name="connsiteX1" fmla="*/ 930312 w 1154440"/>
                    <a:gd name="connsiteY1" fmla="*/ 1142108 h 3236034"/>
                    <a:gd name="connsiteX2" fmla="*/ 792088 w 1154440"/>
                    <a:gd name="connsiteY2" fmla="*/ 3236034 h 3236034"/>
                    <a:gd name="connsiteX3" fmla="*/ 792088 w 1154440"/>
                    <a:gd name="connsiteY3" fmla="*/ 3236034 h 3236034"/>
                    <a:gd name="connsiteX4" fmla="*/ 0 w 1154440"/>
                    <a:gd name="connsiteY4" fmla="*/ 3236034 h 3236034"/>
                    <a:gd name="connsiteX5" fmla="*/ 0 w 1154440"/>
                    <a:gd name="connsiteY5" fmla="*/ 3236034 h 3236034"/>
                    <a:gd name="connsiteX6" fmla="*/ 0 w 1154440"/>
                    <a:gd name="connsiteY6" fmla="*/ 886926 h 3236034"/>
                    <a:gd name="connsiteX7" fmla="*/ 397829 w 1154440"/>
                    <a:gd name="connsiteY7" fmla="*/ 0 h 3236034"/>
                    <a:gd name="connsiteX0" fmla="*/ 397829 w 1151550"/>
                    <a:gd name="connsiteY0" fmla="*/ 0 h 3236034"/>
                    <a:gd name="connsiteX1" fmla="*/ 930312 w 1151550"/>
                    <a:gd name="connsiteY1" fmla="*/ 1142108 h 3236034"/>
                    <a:gd name="connsiteX2" fmla="*/ 792088 w 1151550"/>
                    <a:gd name="connsiteY2" fmla="*/ 3236034 h 3236034"/>
                    <a:gd name="connsiteX3" fmla="*/ 792088 w 1151550"/>
                    <a:gd name="connsiteY3" fmla="*/ 3236034 h 3236034"/>
                    <a:gd name="connsiteX4" fmla="*/ 0 w 1151550"/>
                    <a:gd name="connsiteY4" fmla="*/ 3236034 h 3236034"/>
                    <a:gd name="connsiteX5" fmla="*/ 0 w 1151550"/>
                    <a:gd name="connsiteY5" fmla="*/ 3236034 h 3236034"/>
                    <a:gd name="connsiteX6" fmla="*/ 0 w 1151550"/>
                    <a:gd name="connsiteY6" fmla="*/ 886926 h 3236034"/>
                    <a:gd name="connsiteX7" fmla="*/ 397829 w 1151550"/>
                    <a:gd name="connsiteY7" fmla="*/ 0 h 3236034"/>
                    <a:gd name="connsiteX0" fmla="*/ 397829 w 1081399"/>
                    <a:gd name="connsiteY0" fmla="*/ 0 h 3236034"/>
                    <a:gd name="connsiteX1" fmla="*/ 834842 w 1081399"/>
                    <a:gd name="connsiteY1" fmla="*/ 1099578 h 3236034"/>
                    <a:gd name="connsiteX2" fmla="*/ 792088 w 1081399"/>
                    <a:gd name="connsiteY2" fmla="*/ 3236034 h 3236034"/>
                    <a:gd name="connsiteX3" fmla="*/ 792088 w 1081399"/>
                    <a:gd name="connsiteY3" fmla="*/ 3236034 h 3236034"/>
                    <a:gd name="connsiteX4" fmla="*/ 0 w 1081399"/>
                    <a:gd name="connsiteY4" fmla="*/ 3236034 h 3236034"/>
                    <a:gd name="connsiteX5" fmla="*/ 0 w 1081399"/>
                    <a:gd name="connsiteY5" fmla="*/ 3236034 h 3236034"/>
                    <a:gd name="connsiteX6" fmla="*/ 0 w 1081399"/>
                    <a:gd name="connsiteY6" fmla="*/ 886926 h 3236034"/>
                    <a:gd name="connsiteX7" fmla="*/ 397829 w 1081399"/>
                    <a:gd name="connsiteY7" fmla="*/ 0 h 3236034"/>
                    <a:gd name="connsiteX0" fmla="*/ 397829 w 1024947"/>
                    <a:gd name="connsiteY0" fmla="*/ 0 h 3236034"/>
                    <a:gd name="connsiteX1" fmla="*/ 753012 w 1024947"/>
                    <a:gd name="connsiteY1" fmla="*/ 1269699 h 3236034"/>
                    <a:gd name="connsiteX2" fmla="*/ 792088 w 1024947"/>
                    <a:gd name="connsiteY2" fmla="*/ 3236034 h 3236034"/>
                    <a:gd name="connsiteX3" fmla="*/ 792088 w 1024947"/>
                    <a:gd name="connsiteY3" fmla="*/ 3236034 h 3236034"/>
                    <a:gd name="connsiteX4" fmla="*/ 0 w 1024947"/>
                    <a:gd name="connsiteY4" fmla="*/ 3236034 h 3236034"/>
                    <a:gd name="connsiteX5" fmla="*/ 0 w 1024947"/>
                    <a:gd name="connsiteY5" fmla="*/ 3236034 h 3236034"/>
                    <a:gd name="connsiteX6" fmla="*/ 0 w 1024947"/>
                    <a:gd name="connsiteY6" fmla="*/ 886926 h 3236034"/>
                    <a:gd name="connsiteX7" fmla="*/ 397829 w 1024947"/>
                    <a:gd name="connsiteY7" fmla="*/ 0 h 3236034"/>
                    <a:gd name="connsiteX0" fmla="*/ 397829 w 1024947"/>
                    <a:gd name="connsiteY0" fmla="*/ 0 h 3236034"/>
                    <a:gd name="connsiteX1" fmla="*/ 753012 w 1024947"/>
                    <a:gd name="connsiteY1" fmla="*/ 1269699 h 3236034"/>
                    <a:gd name="connsiteX2" fmla="*/ 792088 w 1024947"/>
                    <a:gd name="connsiteY2" fmla="*/ 3236034 h 3236034"/>
                    <a:gd name="connsiteX3" fmla="*/ 792088 w 1024947"/>
                    <a:gd name="connsiteY3" fmla="*/ 3236034 h 3236034"/>
                    <a:gd name="connsiteX4" fmla="*/ 0 w 1024947"/>
                    <a:gd name="connsiteY4" fmla="*/ 3236034 h 3236034"/>
                    <a:gd name="connsiteX5" fmla="*/ 0 w 1024947"/>
                    <a:gd name="connsiteY5" fmla="*/ 3236034 h 3236034"/>
                    <a:gd name="connsiteX6" fmla="*/ 0 w 1024947"/>
                    <a:gd name="connsiteY6" fmla="*/ 886926 h 3236034"/>
                    <a:gd name="connsiteX7" fmla="*/ 397829 w 1024947"/>
                    <a:gd name="connsiteY7" fmla="*/ 0 h 3236034"/>
                    <a:gd name="connsiteX0" fmla="*/ 397829 w 1043356"/>
                    <a:gd name="connsiteY0" fmla="*/ 0 h 3236034"/>
                    <a:gd name="connsiteX1" fmla="*/ 780289 w 1043356"/>
                    <a:gd name="connsiteY1" fmla="*/ 1216537 h 3236034"/>
                    <a:gd name="connsiteX2" fmla="*/ 792088 w 1043356"/>
                    <a:gd name="connsiteY2" fmla="*/ 3236034 h 3236034"/>
                    <a:gd name="connsiteX3" fmla="*/ 792088 w 1043356"/>
                    <a:gd name="connsiteY3" fmla="*/ 3236034 h 3236034"/>
                    <a:gd name="connsiteX4" fmla="*/ 0 w 1043356"/>
                    <a:gd name="connsiteY4" fmla="*/ 3236034 h 3236034"/>
                    <a:gd name="connsiteX5" fmla="*/ 0 w 1043356"/>
                    <a:gd name="connsiteY5" fmla="*/ 3236034 h 3236034"/>
                    <a:gd name="connsiteX6" fmla="*/ 0 w 1043356"/>
                    <a:gd name="connsiteY6" fmla="*/ 886926 h 3236034"/>
                    <a:gd name="connsiteX7" fmla="*/ 397829 w 1043356"/>
                    <a:gd name="connsiteY7" fmla="*/ 0 h 3236034"/>
                    <a:gd name="connsiteX0" fmla="*/ 397829 w 971742"/>
                    <a:gd name="connsiteY0" fmla="*/ 0 h 3236034"/>
                    <a:gd name="connsiteX1" fmla="*/ 780289 w 971742"/>
                    <a:gd name="connsiteY1" fmla="*/ 1216537 h 3236034"/>
                    <a:gd name="connsiteX2" fmla="*/ 792088 w 971742"/>
                    <a:gd name="connsiteY2" fmla="*/ 3236034 h 3236034"/>
                    <a:gd name="connsiteX3" fmla="*/ 792088 w 971742"/>
                    <a:gd name="connsiteY3" fmla="*/ 3236034 h 3236034"/>
                    <a:gd name="connsiteX4" fmla="*/ 0 w 971742"/>
                    <a:gd name="connsiteY4" fmla="*/ 3236034 h 3236034"/>
                    <a:gd name="connsiteX5" fmla="*/ 0 w 971742"/>
                    <a:gd name="connsiteY5" fmla="*/ 3236034 h 3236034"/>
                    <a:gd name="connsiteX6" fmla="*/ 0 w 971742"/>
                    <a:gd name="connsiteY6" fmla="*/ 886926 h 3236034"/>
                    <a:gd name="connsiteX7" fmla="*/ 397829 w 971742"/>
                    <a:gd name="connsiteY7" fmla="*/ 0 h 3236034"/>
                    <a:gd name="connsiteX0" fmla="*/ 397829 w 1007471"/>
                    <a:gd name="connsiteY0" fmla="*/ 0 h 3236034"/>
                    <a:gd name="connsiteX1" fmla="*/ 780289 w 1007471"/>
                    <a:gd name="connsiteY1" fmla="*/ 1216537 h 3236034"/>
                    <a:gd name="connsiteX2" fmla="*/ 792088 w 1007471"/>
                    <a:gd name="connsiteY2" fmla="*/ 3236034 h 3236034"/>
                    <a:gd name="connsiteX3" fmla="*/ 792088 w 1007471"/>
                    <a:gd name="connsiteY3" fmla="*/ 3236034 h 3236034"/>
                    <a:gd name="connsiteX4" fmla="*/ 0 w 1007471"/>
                    <a:gd name="connsiteY4" fmla="*/ 3236034 h 3236034"/>
                    <a:gd name="connsiteX5" fmla="*/ 0 w 1007471"/>
                    <a:gd name="connsiteY5" fmla="*/ 3236034 h 3236034"/>
                    <a:gd name="connsiteX6" fmla="*/ 0 w 1007471"/>
                    <a:gd name="connsiteY6" fmla="*/ 886926 h 3236034"/>
                    <a:gd name="connsiteX7" fmla="*/ 397829 w 1007471"/>
                    <a:gd name="connsiteY7" fmla="*/ 0 h 3236034"/>
                    <a:gd name="connsiteX0" fmla="*/ 397829 w 983631"/>
                    <a:gd name="connsiteY0" fmla="*/ 0 h 3236034"/>
                    <a:gd name="connsiteX1" fmla="*/ 780289 w 983631"/>
                    <a:gd name="connsiteY1" fmla="*/ 1216537 h 3236034"/>
                    <a:gd name="connsiteX2" fmla="*/ 792088 w 983631"/>
                    <a:gd name="connsiteY2" fmla="*/ 3236034 h 3236034"/>
                    <a:gd name="connsiteX3" fmla="*/ 792088 w 983631"/>
                    <a:gd name="connsiteY3" fmla="*/ 3236034 h 3236034"/>
                    <a:gd name="connsiteX4" fmla="*/ 0 w 983631"/>
                    <a:gd name="connsiteY4" fmla="*/ 3236034 h 3236034"/>
                    <a:gd name="connsiteX5" fmla="*/ 0 w 983631"/>
                    <a:gd name="connsiteY5" fmla="*/ 3236034 h 3236034"/>
                    <a:gd name="connsiteX6" fmla="*/ 0 w 983631"/>
                    <a:gd name="connsiteY6" fmla="*/ 886926 h 3236034"/>
                    <a:gd name="connsiteX7" fmla="*/ 397829 w 983631"/>
                    <a:gd name="connsiteY7" fmla="*/ 0 h 3236034"/>
                    <a:gd name="connsiteX0" fmla="*/ 397829 w 983630"/>
                    <a:gd name="connsiteY0" fmla="*/ 9390 h 3245424"/>
                    <a:gd name="connsiteX1" fmla="*/ 780289 w 983630"/>
                    <a:gd name="connsiteY1" fmla="*/ 1225927 h 3245424"/>
                    <a:gd name="connsiteX2" fmla="*/ 792088 w 983630"/>
                    <a:gd name="connsiteY2" fmla="*/ 3245424 h 3245424"/>
                    <a:gd name="connsiteX3" fmla="*/ 792088 w 983630"/>
                    <a:gd name="connsiteY3" fmla="*/ 3245424 h 3245424"/>
                    <a:gd name="connsiteX4" fmla="*/ 0 w 983630"/>
                    <a:gd name="connsiteY4" fmla="*/ 3245424 h 3245424"/>
                    <a:gd name="connsiteX5" fmla="*/ 0 w 983630"/>
                    <a:gd name="connsiteY5" fmla="*/ 3245424 h 3245424"/>
                    <a:gd name="connsiteX6" fmla="*/ 0 w 983630"/>
                    <a:gd name="connsiteY6" fmla="*/ 896316 h 3245424"/>
                    <a:gd name="connsiteX7" fmla="*/ 397829 w 983630"/>
                    <a:gd name="connsiteY7" fmla="*/ 9390 h 3245424"/>
                    <a:gd name="connsiteX0" fmla="*/ 397829 w 974605"/>
                    <a:gd name="connsiteY0" fmla="*/ 6357 h 3242391"/>
                    <a:gd name="connsiteX1" fmla="*/ 766650 w 974605"/>
                    <a:gd name="connsiteY1" fmla="*/ 1552503 h 3242391"/>
                    <a:gd name="connsiteX2" fmla="*/ 792088 w 974605"/>
                    <a:gd name="connsiteY2" fmla="*/ 3242391 h 3242391"/>
                    <a:gd name="connsiteX3" fmla="*/ 792088 w 974605"/>
                    <a:gd name="connsiteY3" fmla="*/ 3242391 h 3242391"/>
                    <a:gd name="connsiteX4" fmla="*/ 0 w 974605"/>
                    <a:gd name="connsiteY4" fmla="*/ 3242391 h 3242391"/>
                    <a:gd name="connsiteX5" fmla="*/ 0 w 974605"/>
                    <a:gd name="connsiteY5" fmla="*/ 3242391 h 3242391"/>
                    <a:gd name="connsiteX6" fmla="*/ 0 w 974605"/>
                    <a:gd name="connsiteY6" fmla="*/ 893283 h 3242391"/>
                    <a:gd name="connsiteX7" fmla="*/ 397829 w 974605"/>
                    <a:gd name="connsiteY7" fmla="*/ 6357 h 3242391"/>
                    <a:gd name="connsiteX0" fmla="*/ 397829 w 964009"/>
                    <a:gd name="connsiteY0" fmla="*/ 7874 h 3243908"/>
                    <a:gd name="connsiteX1" fmla="*/ 766650 w 964009"/>
                    <a:gd name="connsiteY1" fmla="*/ 1554020 h 3243908"/>
                    <a:gd name="connsiteX2" fmla="*/ 792088 w 964009"/>
                    <a:gd name="connsiteY2" fmla="*/ 3243908 h 3243908"/>
                    <a:gd name="connsiteX3" fmla="*/ 792088 w 964009"/>
                    <a:gd name="connsiteY3" fmla="*/ 3243908 h 3243908"/>
                    <a:gd name="connsiteX4" fmla="*/ 0 w 964009"/>
                    <a:gd name="connsiteY4" fmla="*/ 3243908 h 3243908"/>
                    <a:gd name="connsiteX5" fmla="*/ 0 w 964009"/>
                    <a:gd name="connsiteY5" fmla="*/ 3243908 h 3243908"/>
                    <a:gd name="connsiteX6" fmla="*/ 0 w 964009"/>
                    <a:gd name="connsiteY6" fmla="*/ 894800 h 3243908"/>
                    <a:gd name="connsiteX7" fmla="*/ 397829 w 964009"/>
                    <a:gd name="connsiteY7" fmla="*/ 7874 h 3243908"/>
                    <a:gd name="connsiteX0" fmla="*/ 397829 w 1103655"/>
                    <a:gd name="connsiteY0" fmla="*/ 5470 h 3241504"/>
                    <a:gd name="connsiteX1" fmla="*/ 1096679 w 1103655"/>
                    <a:gd name="connsiteY1" fmla="*/ 590921 h 3241504"/>
                    <a:gd name="connsiteX2" fmla="*/ 766650 w 1103655"/>
                    <a:gd name="connsiteY2" fmla="*/ 1551616 h 3241504"/>
                    <a:gd name="connsiteX3" fmla="*/ 792088 w 1103655"/>
                    <a:gd name="connsiteY3" fmla="*/ 3241504 h 3241504"/>
                    <a:gd name="connsiteX4" fmla="*/ 792088 w 1103655"/>
                    <a:gd name="connsiteY4" fmla="*/ 3241504 h 3241504"/>
                    <a:gd name="connsiteX5" fmla="*/ 0 w 1103655"/>
                    <a:gd name="connsiteY5" fmla="*/ 3241504 h 3241504"/>
                    <a:gd name="connsiteX6" fmla="*/ 0 w 1103655"/>
                    <a:gd name="connsiteY6" fmla="*/ 3241504 h 3241504"/>
                    <a:gd name="connsiteX7" fmla="*/ 0 w 1103655"/>
                    <a:gd name="connsiteY7" fmla="*/ 892396 h 3241504"/>
                    <a:gd name="connsiteX8" fmla="*/ 397829 w 1103655"/>
                    <a:gd name="connsiteY8" fmla="*/ 5470 h 3241504"/>
                    <a:gd name="connsiteX0" fmla="*/ 397829 w 1103454"/>
                    <a:gd name="connsiteY0" fmla="*/ 5470 h 3241504"/>
                    <a:gd name="connsiteX1" fmla="*/ 1096679 w 1103454"/>
                    <a:gd name="connsiteY1" fmla="*/ 590921 h 3241504"/>
                    <a:gd name="connsiteX2" fmla="*/ 754433 w 1103454"/>
                    <a:gd name="connsiteY2" fmla="*/ 1523041 h 3241504"/>
                    <a:gd name="connsiteX3" fmla="*/ 792088 w 1103454"/>
                    <a:gd name="connsiteY3" fmla="*/ 3241504 h 3241504"/>
                    <a:gd name="connsiteX4" fmla="*/ 792088 w 1103454"/>
                    <a:gd name="connsiteY4" fmla="*/ 3241504 h 3241504"/>
                    <a:gd name="connsiteX5" fmla="*/ 0 w 1103454"/>
                    <a:gd name="connsiteY5" fmla="*/ 3241504 h 3241504"/>
                    <a:gd name="connsiteX6" fmla="*/ 0 w 1103454"/>
                    <a:gd name="connsiteY6" fmla="*/ 3241504 h 3241504"/>
                    <a:gd name="connsiteX7" fmla="*/ 0 w 1103454"/>
                    <a:gd name="connsiteY7" fmla="*/ 892396 h 3241504"/>
                    <a:gd name="connsiteX8" fmla="*/ 397829 w 1103454"/>
                    <a:gd name="connsiteY8" fmla="*/ 5470 h 3241504"/>
                    <a:gd name="connsiteX0" fmla="*/ 397829 w 1103176"/>
                    <a:gd name="connsiteY0" fmla="*/ 5470 h 3241504"/>
                    <a:gd name="connsiteX1" fmla="*/ 1096679 w 1103176"/>
                    <a:gd name="connsiteY1" fmla="*/ 590921 h 3241504"/>
                    <a:gd name="connsiteX2" fmla="*/ 754433 w 1103176"/>
                    <a:gd name="connsiteY2" fmla="*/ 1523041 h 3241504"/>
                    <a:gd name="connsiteX3" fmla="*/ 792088 w 1103176"/>
                    <a:gd name="connsiteY3" fmla="*/ 3241504 h 3241504"/>
                    <a:gd name="connsiteX4" fmla="*/ 792088 w 1103176"/>
                    <a:gd name="connsiteY4" fmla="*/ 3241504 h 3241504"/>
                    <a:gd name="connsiteX5" fmla="*/ 0 w 1103176"/>
                    <a:gd name="connsiteY5" fmla="*/ 3241504 h 3241504"/>
                    <a:gd name="connsiteX6" fmla="*/ 0 w 1103176"/>
                    <a:gd name="connsiteY6" fmla="*/ 3241504 h 3241504"/>
                    <a:gd name="connsiteX7" fmla="*/ 0 w 1103176"/>
                    <a:gd name="connsiteY7" fmla="*/ 892396 h 3241504"/>
                    <a:gd name="connsiteX8" fmla="*/ 397829 w 1103176"/>
                    <a:gd name="connsiteY8" fmla="*/ 5470 h 3241504"/>
                    <a:gd name="connsiteX0" fmla="*/ 397829 w 1103176"/>
                    <a:gd name="connsiteY0" fmla="*/ 5470 h 3241504"/>
                    <a:gd name="connsiteX1" fmla="*/ 1096679 w 1103176"/>
                    <a:gd name="connsiteY1" fmla="*/ 590921 h 3241504"/>
                    <a:gd name="connsiteX2" fmla="*/ 754433 w 1103176"/>
                    <a:gd name="connsiteY2" fmla="*/ 1503991 h 3241504"/>
                    <a:gd name="connsiteX3" fmla="*/ 792088 w 1103176"/>
                    <a:gd name="connsiteY3" fmla="*/ 3241504 h 3241504"/>
                    <a:gd name="connsiteX4" fmla="*/ 792088 w 1103176"/>
                    <a:gd name="connsiteY4" fmla="*/ 3241504 h 3241504"/>
                    <a:gd name="connsiteX5" fmla="*/ 0 w 1103176"/>
                    <a:gd name="connsiteY5" fmla="*/ 3241504 h 3241504"/>
                    <a:gd name="connsiteX6" fmla="*/ 0 w 1103176"/>
                    <a:gd name="connsiteY6" fmla="*/ 3241504 h 3241504"/>
                    <a:gd name="connsiteX7" fmla="*/ 0 w 1103176"/>
                    <a:gd name="connsiteY7" fmla="*/ 892396 h 3241504"/>
                    <a:gd name="connsiteX8" fmla="*/ 397829 w 1103176"/>
                    <a:gd name="connsiteY8" fmla="*/ 5470 h 3241504"/>
                    <a:gd name="connsiteX0" fmla="*/ 397829 w 1193682"/>
                    <a:gd name="connsiteY0" fmla="*/ 5721 h 3241755"/>
                    <a:gd name="connsiteX1" fmla="*/ 1188312 w 1193682"/>
                    <a:gd name="connsiteY1" fmla="*/ 572122 h 3241755"/>
                    <a:gd name="connsiteX2" fmla="*/ 754433 w 1193682"/>
                    <a:gd name="connsiteY2" fmla="*/ 1504242 h 3241755"/>
                    <a:gd name="connsiteX3" fmla="*/ 792088 w 1193682"/>
                    <a:gd name="connsiteY3" fmla="*/ 3241755 h 3241755"/>
                    <a:gd name="connsiteX4" fmla="*/ 792088 w 1193682"/>
                    <a:gd name="connsiteY4" fmla="*/ 3241755 h 3241755"/>
                    <a:gd name="connsiteX5" fmla="*/ 0 w 1193682"/>
                    <a:gd name="connsiteY5" fmla="*/ 3241755 h 3241755"/>
                    <a:gd name="connsiteX6" fmla="*/ 0 w 1193682"/>
                    <a:gd name="connsiteY6" fmla="*/ 3241755 h 3241755"/>
                    <a:gd name="connsiteX7" fmla="*/ 0 w 1193682"/>
                    <a:gd name="connsiteY7" fmla="*/ 892647 h 3241755"/>
                    <a:gd name="connsiteX8" fmla="*/ 397829 w 1193682"/>
                    <a:gd name="connsiteY8" fmla="*/ 5721 h 3241755"/>
                    <a:gd name="connsiteX0" fmla="*/ 397829 w 1188313"/>
                    <a:gd name="connsiteY0" fmla="*/ 5721 h 3241755"/>
                    <a:gd name="connsiteX1" fmla="*/ 1188312 w 1188313"/>
                    <a:gd name="connsiteY1" fmla="*/ 572122 h 3241755"/>
                    <a:gd name="connsiteX2" fmla="*/ 754433 w 1188313"/>
                    <a:gd name="connsiteY2" fmla="*/ 1504242 h 3241755"/>
                    <a:gd name="connsiteX3" fmla="*/ 792088 w 1188313"/>
                    <a:gd name="connsiteY3" fmla="*/ 3241755 h 3241755"/>
                    <a:gd name="connsiteX4" fmla="*/ 792088 w 1188313"/>
                    <a:gd name="connsiteY4" fmla="*/ 3241755 h 3241755"/>
                    <a:gd name="connsiteX5" fmla="*/ 0 w 1188313"/>
                    <a:gd name="connsiteY5" fmla="*/ 3241755 h 3241755"/>
                    <a:gd name="connsiteX6" fmla="*/ 0 w 1188313"/>
                    <a:gd name="connsiteY6" fmla="*/ 3241755 h 3241755"/>
                    <a:gd name="connsiteX7" fmla="*/ 0 w 1188313"/>
                    <a:gd name="connsiteY7" fmla="*/ 892647 h 3241755"/>
                    <a:gd name="connsiteX8" fmla="*/ 397829 w 1188313"/>
                    <a:gd name="connsiteY8" fmla="*/ 5721 h 3241755"/>
                    <a:gd name="connsiteX0" fmla="*/ 397829 w 1200430"/>
                    <a:gd name="connsiteY0" fmla="*/ 6518 h 3242552"/>
                    <a:gd name="connsiteX1" fmla="*/ 1188312 w 1200430"/>
                    <a:gd name="connsiteY1" fmla="*/ 572919 h 3242552"/>
                    <a:gd name="connsiteX2" fmla="*/ 754433 w 1200430"/>
                    <a:gd name="connsiteY2" fmla="*/ 1505039 h 3242552"/>
                    <a:gd name="connsiteX3" fmla="*/ 792088 w 1200430"/>
                    <a:gd name="connsiteY3" fmla="*/ 3242552 h 3242552"/>
                    <a:gd name="connsiteX4" fmla="*/ 792088 w 1200430"/>
                    <a:gd name="connsiteY4" fmla="*/ 3242552 h 3242552"/>
                    <a:gd name="connsiteX5" fmla="*/ 0 w 1200430"/>
                    <a:gd name="connsiteY5" fmla="*/ 3242552 h 3242552"/>
                    <a:gd name="connsiteX6" fmla="*/ 0 w 1200430"/>
                    <a:gd name="connsiteY6" fmla="*/ 3242552 h 3242552"/>
                    <a:gd name="connsiteX7" fmla="*/ 0 w 1200430"/>
                    <a:gd name="connsiteY7" fmla="*/ 893444 h 3242552"/>
                    <a:gd name="connsiteX8" fmla="*/ 397829 w 1200430"/>
                    <a:gd name="connsiteY8" fmla="*/ 6518 h 3242552"/>
                    <a:gd name="connsiteX0" fmla="*/ 367285 w 1200000"/>
                    <a:gd name="connsiteY0" fmla="*/ 7711 h 3186595"/>
                    <a:gd name="connsiteX1" fmla="*/ 1188312 w 1200000"/>
                    <a:gd name="connsiteY1" fmla="*/ 516962 h 3186595"/>
                    <a:gd name="connsiteX2" fmla="*/ 754433 w 1200000"/>
                    <a:gd name="connsiteY2" fmla="*/ 1449082 h 3186595"/>
                    <a:gd name="connsiteX3" fmla="*/ 792088 w 1200000"/>
                    <a:gd name="connsiteY3" fmla="*/ 3186595 h 3186595"/>
                    <a:gd name="connsiteX4" fmla="*/ 792088 w 1200000"/>
                    <a:gd name="connsiteY4" fmla="*/ 3186595 h 3186595"/>
                    <a:gd name="connsiteX5" fmla="*/ 0 w 1200000"/>
                    <a:gd name="connsiteY5" fmla="*/ 3186595 h 3186595"/>
                    <a:gd name="connsiteX6" fmla="*/ 0 w 1200000"/>
                    <a:gd name="connsiteY6" fmla="*/ 3186595 h 3186595"/>
                    <a:gd name="connsiteX7" fmla="*/ 0 w 1200000"/>
                    <a:gd name="connsiteY7" fmla="*/ 837487 h 3186595"/>
                    <a:gd name="connsiteX8" fmla="*/ 367285 w 1200000"/>
                    <a:gd name="connsiteY8" fmla="*/ 7711 h 3186595"/>
                    <a:gd name="connsiteX0" fmla="*/ 367285 w 1200505"/>
                    <a:gd name="connsiteY0" fmla="*/ 1566 h 3180450"/>
                    <a:gd name="connsiteX1" fmla="*/ 1188312 w 1200505"/>
                    <a:gd name="connsiteY1" fmla="*/ 510817 h 3180450"/>
                    <a:gd name="connsiteX2" fmla="*/ 754433 w 1200505"/>
                    <a:gd name="connsiteY2" fmla="*/ 1442937 h 3180450"/>
                    <a:gd name="connsiteX3" fmla="*/ 792088 w 1200505"/>
                    <a:gd name="connsiteY3" fmla="*/ 3180450 h 3180450"/>
                    <a:gd name="connsiteX4" fmla="*/ 792088 w 1200505"/>
                    <a:gd name="connsiteY4" fmla="*/ 3180450 h 3180450"/>
                    <a:gd name="connsiteX5" fmla="*/ 0 w 1200505"/>
                    <a:gd name="connsiteY5" fmla="*/ 3180450 h 3180450"/>
                    <a:gd name="connsiteX6" fmla="*/ 0 w 1200505"/>
                    <a:gd name="connsiteY6" fmla="*/ 3180450 h 3180450"/>
                    <a:gd name="connsiteX7" fmla="*/ 0 w 1200505"/>
                    <a:gd name="connsiteY7" fmla="*/ 831342 h 3180450"/>
                    <a:gd name="connsiteX8" fmla="*/ 367285 w 1200505"/>
                    <a:gd name="connsiteY8" fmla="*/ 1566 h 3180450"/>
                    <a:gd name="connsiteX0" fmla="*/ 367858 w 1201078"/>
                    <a:gd name="connsiteY0" fmla="*/ 1566 h 3180450"/>
                    <a:gd name="connsiteX1" fmla="*/ 1188885 w 1201078"/>
                    <a:gd name="connsiteY1" fmla="*/ 510817 h 3180450"/>
                    <a:gd name="connsiteX2" fmla="*/ 755006 w 1201078"/>
                    <a:gd name="connsiteY2" fmla="*/ 1442937 h 3180450"/>
                    <a:gd name="connsiteX3" fmla="*/ 792661 w 1201078"/>
                    <a:gd name="connsiteY3" fmla="*/ 3180450 h 3180450"/>
                    <a:gd name="connsiteX4" fmla="*/ 792661 w 1201078"/>
                    <a:gd name="connsiteY4" fmla="*/ 3180450 h 3180450"/>
                    <a:gd name="connsiteX5" fmla="*/ 573 w 1201078"/>
                    <a:gd name="connsiteY5" fmla="*/ 3180450 h 3180450"/>
                    <a:gd name="connsiteX6" fmla="*/ 573 w 1201078"/>
                    <a:gd name="connsiteY6" fmla="*/ 3180450 h 3180450"/>
                    <a:gd name="connsiteX7" fmla="*/ 573 w 1201078"/>
                    <a:gd name="connsiteY7" fmla="*/ 831342 h 3180450"/>
                    <a:gd name="connsiteX8" fmla="*/ 367858 w 1201078"/>
                    <a:gd name="connsiteY8" fmla="*/ 1566 h 3180450"/>
                    <a:gd name="connsiteX0" fmla="*/ 367859 w 1249271"/>
                    <a:gd name="connsiteY0" fmla="*/ 1508 h 3180392"/>
                    <a:gd name="connsiteX1" fmla="*/ 1237757 w 1249271"/>
                    <a:gd name="connsiteY1" fmla="*/ 520284 h 3180392"/>
                    <a:gd name="connsiteX2" fmla="*/ 755007 w 1249271"/>
                    <a:gd name="connsiteY2" fmla="*/ 1442879 h 3180392"/>
                    <a:gd name="connsiteX3" fmla="*/ 792662 w 1249271"/>
                    <a:gd name="connsiteY3" fmla="*/ 3180392 h 3180392"/>
                    <a:gd name="connsiteX4" fmla="*/ 792662 w 1249271"/>
                    <a:gd name="connsiteY4" fmla="*/ 3180392 h 3180392"/>
                    <a:gd name="connsiteX5" fmla="*/ 574 w 1249271"/>
                    <a:gd name="connsiteY5" fmla="*/ 3180392 h 3180392"/>
                    <a:gd name="connsiteX6" fmla="*/ 574 w 1249271"/>
                    <a:gd name="connsiteY6" fmla="*/ 3180392 h 3180392"/>
                    <a:gd name="connsiteX7" fmla="*/ 574 w 1249271"/>
                    <a:gd name="connsiteY7" fmla="*/ 831284 h 3180392"/>
                    <a:gd name="connsiteX8" fmla="*/ 367859 w 1249271"/>
                    <a:gd name="connsiteY8" fmla="*/ 1508 h 3180392"/>
                    <a:gd name="connsiteX0" fmla="*/ 367859 w 1249271"/>
                    <a:gd name="connsiteY0" fmla="*/ 1508 h 3180392"/>
                    <a:gd name="connsiteX1" fmla="*/ 1237757 w 1249271"/>
                    <a:gd name="connsiteY1" fmla="*/ 520284 h 3180392"/>
                    <a:gd name="connsiteX2" fmla="*/ 755007 w 1249271"/>
                    <a:gd name="connsiteY2" fmla="*/ 1442879 h 3180392"/>
                    <a:gd name="connsiteX3" fmla="*/ 792662 w 1249271"/>
                    <a:gd name="connsiteY3" fmla="*/ 3180392 h 3180392"/>
                    <a:gd name="connsiteX4" fmla="*/ 792662 w 1249271"/>
                    <a:gd name="connsiteY4" fmla="*/ 3180392 h 3180392"/>
                    <a:gd name="connsiteX5" fmla="*/ 574 w 1249271"/>
                    <a:gd name="connsiteY5" fmla="*/ 3180392 h 3180392"/>
                    <a:gd name="connsiteX6" fmla="*/ 574 w 1249271"/>
                    <a:gd name="connsiteY6" fmla="*/ 3180392 h 3180392"/>
                    <a:gd name="connsiteX7" fmla="*/ 574 w 1249271"/>
                    <a:gd name="connsiteY7" fmla="*/ 831284 h 3180392"/>
                    <a:gd name="connsiteX8" fmla="*/ 367859 w 1249271"/>
                    <a:gd name="connsiteY8" fmla="*/ 1508 h 3180392"/>
                    <a:gd name="connsiteX0" fmla="*/ 367859 w 1240085"/>
                    <a:gd name="connsiteY0" fmla="*/ 1764 h 3180648"/>
                    <a:gd name="connsiteX1" fmla="*/ 1237757 w 1240085"/>
                    <a:gd name="connsiteY1" fmla="*/ 520540 h 3180648"/>
                    <a:gd name="connsiteX2" fmla="*/ 755007 w 1240085"/>
                    <a:gd name="connsiteY2" fmla="*/ 1443135 h 3180648"/>
                    <a:gd name="connsiteX3" fmla="*/ 792662 w 1240085"/>
                    <a:gd name="connsiteY3" fmla="*/ 3180648 h 3180648"/>
                    <a:gd name="connsiteX4" fmla="*/ 792662 w 1240085"/>
                    <a:gd name="connsiteY4" fmla="*/ 3180648 h 3180648"/>
                    <a:gd name="connsiteX5" fmla="*/ 574 w 1240085"/>
                    <a:gd name="connsiteY5" fmla="*/ 3180648 h 3180648"/>
                    <a:gd name="connsiteX6" fmla="*/ 574 w 1240085"/>
                    <a:gd name="connsiteY6" fmla="*/ 3180648 h 3180648"/>
                    <a:gd name="connsiteX7" fmla="*/ 574 w 1240085"/>
                    <a:gd name="connsiteY7" fmla="*/ 831540 h 3180648"/>
                    <a:gd name="connsiteX8" fmla="*/ 367859 w 1240085"/>
                    <a:gd name="connsiteY8" fmla="*/ 1764 h 3180648"/>
                    <a:gd name="connsiteX0" fmla="*/ 367859 w 1240086"/>
                    <a:gd name="connsiteY0" fmla="*/ 1764 h 3180648"/>
                    <a:gd name="connsiteX1" fmla="*/ 1237757 w 1240086"/>
                    <a:gd name="connsiteY1" fmla="*/ 520540 h 3180648"/>
                    <a:gd name="connsiteX2" fmla="*/ 755007 w 1240086"/>
                    <a:gd name="connsiteY2" fmla="*/ 1443135 h 3180648"/>
                    <a:gd name="connsiteX3" fmla="*/ 792662 w 1240086"/>
                    <a:gd name="connsiteY3" fmla="*/ 3180648 h 3180648"/>
                    <a:gd name="connsiteX4" fmla="*/ 792662 w 1240086"/>
                    <a:gd name="connsiteY4" fmla="*/ 3180648 h 3180648"/>
                    <a:gd name="connsiteX5" fmla="*/ 574 w 1240086"/>
                    <a:gd name="connsiteY5" fmla="*/ 3180648 h 3180648"/>
                    <a:gd name="connsiteX6" fmla="*/ 574 w 1240086"/>
                    <a:gd name="connsiteY6" fmla="*/ 3180648 h 3180648"/>
                    <a:gd name="connsiteX7" fmla="*/ 574 w 1240086"/>
                    <a:gd name="connsiteY7" fmla="*/ 831540 h 3180648"/>
                    <a:gd name="connsiteX8" fmla="*/ 367859 w 1240086"/>
                    <a:gd name="connsiteY8" fmla="*/ 1764 h 3180648"/>
                    <a:gd name="connsiteX0" fmla="*/ 373394 w 1239532"/>
                    <a:gd name="connsiteY0" fmla="*/ 1562 h 3209021"/>
                    <a:gd name="connsiteX1" fmla="*/ 1237184 w 1239532"/>
                    <a:gd name="connsiteY1" fmla="*/ 548913 h 3209021"/>
                    <a:gd name="connsiteX2" fmla="*/ 754434 w 1239532"/>
                    <a:gd name="connsiteY2" fmla="*/ 1471508 h 3209021"/>
                    <a:gd name="connsiteX3" fmla="*/ 792089 w 1239532"/>
                    <a:gd name="connsiteY3" fmla="*/ 3209021 h 3209021"/>
                    <a:gd name="connsiteX4" fmla="*/ 792089 w 1239532"/>
                    <a:gd name="connsiteY4" fmla="*/ 3209021 h 3209021"/>
                    <a:gd name="connsiteX5" fmla="*/ 1 w 1239532"/>
                    <a:gd name="connsiteY5" fmla="*/ 3209021 h 3209021"/>
                    <a:gd name="connsiteX6" fmla="*/ 1 w 1239532"/>
                    <a:gd name="connsiteY6" fmla="*/ 3209021 h 3209021"/>
                    <a:gd name="connsiteX7" fmla="*/ 1 w 1239532"/>
                    <a:gd name="connsiteY7" fmla="*/ 859913 h 3209021"/>
                    <a:gd name="connsiteX8" fmla="*/ 373394 w 1239532"/>
                    <a:gd name="connsiteY8" fmla="*/ 1562 h 3209021"/>
                    <a:gd name="connsiteX0" fmla="*/ 373393 w 1239758"/>
                    <a:gd name="connsiteY0" fmla="*/ 0 h 3207459"/>
                    <a:gd name="connsiteX1" fmla="*/ 1237183 w 1239758"/>
                    <a:gd name="connsiteY1" fmla="*/ 547351 h 3207459"/>
                    <a:gd name="connsiteX2" fmla="*/ 754433 w 1239758"/>
                    <a:gd name="connsiteY2" fmla="*/ 1469946 h 3207459"/>
                    <a:gd name="connsiteX3" fmla="*/ 792088 w 1239758"/>
                    <a:gd name="connsiteY3" fmla="*/ 3207459 h 3207459"/>
                    <a:gd name="connsiteX4" fmla="*/ 792088 w 1239758"/>
                    <a:gd name="connsiteY4" fmla="*/ 3207459 h 3207459"/>
                    <a:gd name="connsiteX5" fmla="*/ 0 w 1239758"/>
                    <a:gd name="connsiteY5" fmla="*/ 3207459 h 3207459"/>
                    <a:gd name="connsiteX6" fmla="*/ 0 w 1239758"/>
                    <a:gd name="connsiteY6" fmla="*/ 3207459 h 3207459"/>
                    <a:gd name="connsiteX7" fmla="*/ 0 w 1239758"/>
                    <a:gd name="connsiteY7" fmla="*/ 858351 h 3207459"/>
                    <a:gd name="connsiteX8" fmla="*/ 373393 w 1239758"/>
                    <a:gd name="connsiteY8" fmla="*/ 0 h 3207459"/>
                    <a:gd name="connsiteX0" fmla="*/ 380199 w 1246564"/>
                    <a:gd name="connsiteY0" fmla="*/ 0 h 3207459"/>
                    <a:gd name="connsiteX1" fmla="*/ 1243989 w 1246564"/>
                    <a:gd name="connsiteY1" fmla="*/ 547351 h 3207459"/>
                    <a:gd name="connsiteX2" fmla="*/ 761239 w 1246564"/>
                    <a:gd name="connsiteY2" fmla="*/ 1469946 h 3207459"/>
                    <a:gd name="connsiteX3" fmla="*/ 798894 w 1246564"/>
                    <a:gd name="connsiteY3" fmla="*/ 3207459 h 3207459"/>
                    <a:gd name="connsiteX4" fmla="*/ 798894 w 1246564"/>
                    <a:gd name="connsiteY4" fmla="*/ 3207459 h 3207459"/>
                    <a:gd name="connsiteX5" fmla="*/ 6806 w 1246564"/>
                    <a:gd name="connsiteY5" fmla="*/ 3207459 h 3207459"/>
                    <a:gd name="connsiteX6" fmla="*/ 6806 w 1246564"/>
                    <a:gd name="connsiteY6" fmla="*/ 3207459 h 3207459"/>
                    <a:gd name="connsiteX7" fmla="*/ 6806 w 1246564"/>
                    <a:gd name="connsiteY7" fmla="*/ 858351 h 3207459"/>
                    <a:gd name="connsiteX8" fmla="*/ 380199 w 1246564"/>
                    <a:gd name="connsiteY8" fmla="*/ 0 h 3207459"/>
                    <a:gd name="connsiteX0" fmla="*/ 380199 w 1246610"/>
                    <a:gd name="connsiteY0" fmla="*/ 233 h 3207692"/>
                    <a:gd name="connsiteX1" fmla="*/ 1243989 w 1246610"/>
                    <a:gd name="connsiteY1" fmla="*/ 547584 h 3207692"/>
                    <a:gd name="connsiteX2" fmla="*/ 761239 w 1246610"/>
                    <a:gd name="connsiteY2" fmla="*/ 1470179 h 3207692"/>
                    <a:gd name="connsiteX3" fmla="*/ 798894 w 1246610"/>
                    <a:gd name="connsiteY3" fmla="*/ 3207692 h 3207692"/>
                    <a:gd name="connsiteX4" fmla="*/ 798894 w 1246610"/>
                    <a:gd name="connsiteY4" fmla="*/ 3207692 h 3207692"/>
                    <a:gd name="connsiteX5" fmla="*/ 6806 w 1246610"/>
                    <a:gd name="connsiteY5" fmla="*/ 3207692 h 3207692"/>
                    <a:gd name="connsiteX6" fmla="*/ 6806 w 1246610"/>
                    <a:gd name="connsiteY6" fmla="*/ 3207692 h 3207692"/>
                    <a:gd name="connsiteX7" fmla="*/ 6806 w 1246610"/>
                    <a:gd name="connsiteY7" fmla="*/ 858584 h 3207692"/>
                    <a:gd name="connsiteX8" fmla="*/ 380199 w 1246610"/>
                    <a:gd name="connsiteY8" fmla="*/ 233 h 3207692"/>
                    <a:gd name="connsiteX0" fmla="*/ 380199 w 1301393"/>
                    <a:gd name="connsiteY0" fmla="*/ 233 h 3207692"/>
                    <a:gd name="connsiteX1" fmla="*/ 1298970 w 1301393"/>
                    <a:gd name="connsiteY1" fmla="*/ 547584 h 3207692"/>
                    <a:gd name="connsiteX2" fmla="*/ 761239 w 1301393"/>
                    <a:gd name="connsiteY2" fmla="*/ 1470179 h 3207692"/>
                    <a:gd name="connsiteX3" fmla="*/ 798894 w 1301393"/>
                    <a:gd name="connsiteY3" fmla="*/ 3207692 h 3207692"/>
                    <a:gd name="connsiteX4" fmla="*/ 798894 w 1301393"/>
                    <a:gd name="connsiteY4" fmla="*/ 3207692 h 3207692"/>
                    <a:gd name="connsiteX5" fmla="*/ 6806 w 1301393"/>
                    <a:gd name="connsiteY5" fmla="*/ 3207692 h 3207692"/>
                    <a:gd name="connsiteX6" fmla="*/ 6806 w 1301393"/>
                    <a:gd name="connsiteY6" fmla="*/ 3207692 h 3207692"/>
                    <a:gd name="connsiteX7" fmla="*/ 6806 w 1301393"/>
                    <a:gd name="connsiteY7" fmla="*/ 858584 h 3207692"/>
                    <a:gd name="connsiteX8" fmla="*/ 380199 w 1301393"/>
                    <a:gd name="connsiteY8" fmla="*/ 233 h 3207692"/>
                    <a:gd name="connsiteX0" fmla="*/ 380199 w 1301394"/>
                    <a:gd name="connsiteY0" fmla="*/ 233 h 3207692"/>
                    <a:gd name="connsiteX1" fmla="*/ 1298970 w 1301394"/>
                    <a:gd name="connsiteY1" fmla="*/ 547584 h 3207692"/>
                    <a:gd name="connsiteX2" fmla="*/ 761239 w 1301394"/>
                    <a:gd name="connsiteY2" fmla="*/ 1470179 h 3207692"/>
                    <a:gd name="connsiteX3" fmla="*/ 798894 w 1301394"/>
                    <a:gd name="connsiteY3" fmla="*/ 3207692 h 3207692"/>
                    <a:gd name="connsiteX4" fmla="*/ 798894 w 1301394"/>
                    <a:gd name="connsiteY4" fmla="*/ 3207692 h 3207692"/>
                    <a:gd name="connsiteX5" fmla="*/ 6806 w 1301394"/>
                    <a:gd name="connsiteY5" fmla="*/ 3207692 h 3207692"/>
                    <a:gd name="connsiteX6" fmla="*/ 6806 w 1301394"/>
                    <a:gd name="connsiteY6" fmla="*/ 3207692 h 3207692"/>
                    <a:gd name="connsiteX7" fmla="*/ 6806 w 1301394"/>
                    <a:gd name="connsiteY7" fmla="*/ 858584 h 3207692"/>
                    <a:gd name="connsiteX8" fmla="*/ 380199 w 1301394"/>
                    <a:gd name="connsiteY8" fmla="*/ 233 h 3207692"/>
                    <a:gd name="connsiteX0" fmla="*/ 380199 w 1318174"/>
                    <a:gd name="connsiteY0" fmla="*/ 211 h 3207670"/>
                    <a:gd name="connsiteX1" fmla="*/ 1298970 w 1318174"/>
                    <a:gd name="connsiteY1" fmla="*/ 547562 h 3207670"/>
                    <a:gd name="connsiteX2" fmla="*/ 761239 w 1318174"/>
                    <a:gd name="connsiteY2" fmla="*/ 1470157 h 3207670"/>
                    <a:gd name="connsiteX3" fmla="*/ 798894 w 1318174"/>
                    <a:gd name="connsiteY3" fmla="*/ 3207670 h 3207670"/>
                    <a:gd name="connsiteX4" fmla="*/ 798894 w 1318174"/>
                    <a:gd name="connsiteY4" fmla="*/ 3207670 h 3207670"/>
                    <a:gd name="connsiteX5" fmla="*/ 6806 w 1318174"/>
                    <a:gd name="connsiteY5" fmla="*/ 3207670 h 3207670"/>
                    <a:gd name="connsiteX6" fmla="*/ 6806 w 1318174"/>
                    <a:gd name="connsiteY6" fmla="*/ 3207670 h 3207670"/>
                    <a:gd name="connsiteX7" fmla="*/ 6806 w 1318174"/>
                    <a:gd name="connsiteY7" fmla="*/ 858562 h 3207670"/>
                    <a:gd name="connsiteX8" fmla="*/ 380199 w 1318174"/>
                    <a:gd name="connsiteY8" fmla="*/ 211 h 3207670"/>
                    <a:gd name="connsiteX0" fmla="*/ 380199 w 1318174"/>
                    <a:gd name="connsiteY0" fmla="*/ 211 h 3207670"/>
                    <a:gd name="connsiteX1" fmla="*/ 1298970 w 1318174"/>
                    <a:gd name="connsiteY1" fmla="*/ 547562 h 3207670"/>
                    <a:gd name="connsiteX2" fmla="*/ 761239 w 1318174"/>
                    <a:gd name="connsiteY2" fmla="*/ 1470157 h 3207670"/>
                    <a:gd name="connsiteX3" fmla="*/ 798894 w 1318174"/>
                    <a:gd name="connsiteY3" fmla="*/ 3207670 h 3207670"/>
                    <a:gd name="connsiteX4" fmla="*/ 798894 w 1318174"/>
                    <a:gd name="connsiteY4" fmla="*/ 3207670 h 3207670"/>
                    <a:gd name="connsiteX5" fmla="*/ 6806 w 1318174"/>
                    <a:gd name="connsiteY5" fmla="*/ 3207670 h 3207670"/>
                    <a:gd name="connsiteX6" fmla="*/ 6806 w 1318174"/>
                    <a:gd name="connsiteY6" fmla="*/ 3207670 h 3207670"/>
                    <a:gd name="connsiteX7" fmla="*/ 6806 w 1318174"/>
                    <a:gd name="connsiteY7" fmla="*/ 858562 h 3207670"/>
                    <a:gd name="connsiteX8" fmla="*/ 380199 w 1318174"/>
                    <a:gd name="connsiteY8" fmla="*/ 211 h 3207670"/>
                    <a:gd name="connsiteX0" fmla="*/ 380199 w 1318174"/>
                    <a:gd name="connsiteY0" fmla="*/ 211 h 3207670"/>
                    <a:gd name="connsiteX1" fmla="*/ 1298970 w 1318174"/>
                    <a:gd name="connsiteY1" fmla="*/ 547562 h 3207670"/>
                    <a:gd name="connsiteX2" fmla="*/ 761239 w 1318174"/>
                    <a:gd name="connsiteY2" fmla="*/ 1470157 h 3207670"/>
                    <a:gd name="connsiteX3" fmla="*/ 798894 w 1318174"/>
                    <a:gd name="connsiteY3" fmla="*/ 3207670 h 3207670"/>
                    <a:gd name="connsiteX4" fmla="*/ 798894 w 1318174"/>
                    <a:gd name="connsiteY4" fmla="*/ 3207670 h 3207670"/>
                    <a:gd name="connsiteX5" fmla="*/ 6806 w 1318174"/>
                    <a:gd name="connsiteY5" fmla="*/ 3207670 h 3207670"/>
                    <a:gd name="connsiteX6" fmla="*/ 6806 w 1318174"/>
                    <a:gd name="connsiteY6" fmla="*/ 3207670 h 3207670"/>
                    <a:gd name="connsiteX7" fmla="*/ 6806 w 1318174"/>
                    <a:gd name="connsiteY7" fmla="*/ 858562 h 3207670"/>
                    <a:gd name="connsiteX8" fmla="*/ 380199 w 1318174"/>
                    <a:gd name="connsiteY8" fmla="*/ 211 h 3207670"/>
                    <a:gd name="connsiteX0" fmla="*/ 380199 w 1318174"/>
                    <a:gd name="connsiteY0" fmla="*/ 211 h 3207670"/>
                    <a:gd name="connsiteX1" fmla="*/ 1298970 w 1318174"/>
                    <a:gd name="connsiteY1" fmla="*/ 547562 h 3207670"/>
                    <a:gd name="connsiteX2" fmla="*/ 761239 w 1318174"/>
                    <a:gd name="connsiteY2" fmla="*/ 1470157 h 3207670"/>
                    <a:gd name="connsiteX3" fmla="*/ 798894 w 1318174"/>
                    <a:gd name="connsiteY3" fmla="*/ 3207670 h 3207670"/>
                    <a:gd name="connsiteX4" fmla="*/ 798894 w 1318174"/>
                    <a:gd name="connsiteY4" fmla="*/ 3207670 h 3207670"/>
                    <a:gd name="connsiteX5" fmla="*/ 6806 w 1318174"/>
                    <a:gd name="connsiteY5" fmla="*/ 3207670 h 3207670"/>
                    <a:gd name="connsiteX6" fmla="*/ 6806 w 1318174"/>
                    <a:gd name="connsiteY6" fmla="*/ 3207670 h 3207670"/>
                    <a:gd name="connsiteX7" fmla="*/ 6806 w 1318174"/>
                    <a:gd name="connsiteY7" fmla="*/ 858562 h 3207670"/>
                    <a:gd name="connsiteX8" fmla="*/ 380199 w 1318174"/>
                    <a:gd name="connsiteY8" fmla="*/ 211 h 3207670"/>
                    <a:gd name="connsiteX0" fmla="*/ 380199 w 1318174"/>
                    <a:gd name="connsiteY0" fmla="*/ 211 h 3207670"/>
                    <a:gd name="connsiteX1" fmla="*/ 1298970 w 1318174"/>
                    <a:gd name="connsiteY1" fmla="*/ 547562 h 3207670"/>
                    <a:gd name="connsiteX2" fmla="*/ 761239 w 1318174"/>
                    <a:gd name="connsiteY2" fmla="*/ 1470157 h 3207670"/>
                    <a:gd name="connsiteX3" fmla="*/ 798894 w 1318174"/>
                    <a:gd name="connsiteY3" fmla="*/ 3207670 h 3207670"/>
                    <a:gd name="connsiteX4" fmla="*/ 798894 w 1318174"/>
                    <a:gd name="connsiteY4" fmla="*/ 3207670 h 3207670"/>
                    <a:gd name="connsiteX5" fmla="*/ 6806 w 1318174"/>
                    <a:gd name="connsiteY5" fmla="*/ 3207670 h 3207670"/>
                    <a:gd name="connsiteX6" fmla="*/ 6806 w 1318174"/>
                    <a:gd name="connsiteY6" fmla="*/ 3207670 h 3207670"/>
                    <a:gd name="connsiteX7" fmla="*/ 6806 w 1318174"/>
                    <a:gd name="connsiteY7" fmla="*/ 858562 h 3207670"/>
                    <a:gd name="connsiteX8" fmla="*/ 380199 w 1318174"/>
                    <a:gd name="connsiteY8" fmla="*/ 211 h 3207670"/>
                    <a:gd name="connsiteX0" fmla="*/ 658146 w 1319958"/>
                    <a:gd name="connsiteY0" fmla="*/ 211 h 3207670"/>
                    <a:gd name="connsiteX1" fmla="*/ 1292164 w 1319958"/>
                    <a:gd name="connsiteY1" fmla="*/ 547562 h 3207670"/>
                    <a:gd name="connsiteX2" fmla="*/ 754433 w 1319958"/>
                    <a:gd name="connsiteY2" fmla="*/ 1470157 h 3207670"/>
                    <a:gd name="connsiteX3" fmla="*/ 792088 w 1319958"/>
                    <a:gd name="connsiteY3" fmla="*/ 3207670 h 3207670"/>
                    <a:gd name="connsiteX4" fmla="*/ 792088 w 1319958"/>
                    <a:gd name="connsiteY4" fmla="*/ 3207670 h 3207670"/>
                    <a:gd name="connsiteX5" fmla="*/ 0 w 1319958"/>
                    <a:gd name="connsiteY5" fmla="*/ 3207670 h 3207670"/>
                    <a:gd name="connsiteX6" fmla="*/ 0 w 1319958"/>
                    <a:gd name="connsiteY6" fmla="*/ 3207670 h 3207670"/>
                    <a:gd name="connsiteX7" fmla="*/ 0 w 1319958"/>
                    <a:gd name="connsiteY7" fmla="*/ 858562 h 3207670"/>
                    <a:gd name="connsiteX8" fmla="*/ 658146 w 1319958"/>
                    <a:gd name="connsiteY8" fmla="*/ 211 h 3207670"/>
                    <a:gd name="connsiteX0" fmla="*/ 786963 w 1326878"/>
                    <a:gd name="connsiteY0" fmla="*/ 205 h 3212949"/>
                    <a:gd name="connsiteX1" fmla="*/ 1292164 w 1326878"/>
                    <a:gd name="connsiteY1" fmla="*/ 552841 h 3212949"/>
                    <a:gd name="connsiteX2" fmla="*/ 754433 w 1326878"/>
                    <a:gd name="connsiteY2" fmla="*/ 1475436 h 3212949"/>
                    <a:gd name="connsiteX3" fmla="*/ 792088 w 1326878"/>
                    <a:gd name="connsiteY3" fmla="*/ 3212949 h 3212949"/>
                    <a:gd name="connsiteX4" fmla="*/ 792088 w 1326878"/>
                    <a:gd name="connsiteY4" fmla="*/ 3212949 h 3212949"/>
                    <a:gd name="connsiteX5" fmla="*/ 0 w 1326878"/>
                    <a:gd name="connsiteY5" fmla="*/ 3212949 h 3212949"/>
                    <a:gd name="connsiteX6" fmla="*/ 0 w 1326878"/>
                    <a:gd name="connsiteY6" fmla="*/ 3212949 h 3212949"/>
                    <a:gd name="connsiteX7" fmla="*/ 0 w 1326878"/>
                    <a:gd name="connsiteY7" fmla="*/ 863841 h 3212949"/>
                    <a:gd name="connsiteX8" fmla="*/ 786963 w 1326878"/>
                    <a:gd name="connsiteY8" fmla="*/ 205 h 3212949"/>
                    <a:gd name="connsiteX0" fmla="*/ 786963 w 1279105"/>
                    <a:gd name="connsiteY0" fmla="*/ 234 h 3212978"/>
                    <a:gd name="connsiteX1" fmla="*/ 1240608 w 1279105"/>
                    <a:gd name="connsiteY1" fmla="*/ 522725 h 3212978"/>
                    <a:gd name="connsiteX2" fmla="*/ 754433 w 1279105"/>
                    <a:gd name="connsiteY2" fmla="*/ 1475465 h 3212978"/>
                    <a:gd name="connsiteX3" fmla="*/ 792088 w 1279105"/>
                    <a:gd name="connsiteY3" fmla="*/ 3212978 h 3212978"/>
                    <a:gd name="connsiteX4" fmla="*/ 792088 w 1279105"/>
                    <a:gd name="connsiteY4" fmla="*/ 3212978 h 3212978"/>
                    <a:gd name="connsiteX5" fmla="*/ 0 w 1279105"/>
                    <a:gd name="connsiteY5" fmla="*/ 3212978 h 3212978"/>
                    <a:gd name="connsiteX6" fmla="*/ 0 w 1279105"/>
                    <a:gd name="connsiteY6" fmla="*/ 3212978 h 3212978"/>
                    <a:gd name="connsiteX7" fmla="*/ 0 w 1279105"/>
                    <a:gd name="connsiteY7" fmla="*/ 863870 h 3212978"/>
                    <a:gd name="connsiteX8" fmla="*/ 786963 w 1279105"/>
                    <a:gd name="connsiteY8" fmla="*/ 234 h 3212978"/>
                    <a:gd name="connsiteX0" fmla="*/ 786963 w 1232192"/>
                    <a:gd name="connsiteY0" fmla="*/ 272 h 3213016"/>
                    <a:gd name="connsiteX1" fmla="*/ 1189052 w 1232192"/>
                    <a:gd name="connsiteY1" fmla="*/ 492618 h 3213016"/>
                    <a:gd name="connsiteX2" fmla="*/ 754433 w 1232192"/>
                    <a:gd name="connsiteY2" fmla="*/ 1475503 h 3213016"/>
                    <a:gd name="connsiteX3" fmla="*/ 792088 w 1232192"/>
                    <a:gd name="connsiteY3" fmla="*/ 3213016 h 3213016"/>
                    <a:gd name="connsiteX4" fmla="*/ 792088 w 1232192"/>
                    <a:gd name="connsiteY4" fmla="*/ 3213016 h 3213016"/>
                    <a:gd name="connsiteX5" fmla="*/ 0 w 1232192"/>
                    <a:gd name="connsiteY5" fmla="*/ 3213016 h 3213016"/>
                    <a:gd name="connsiteX6" fmla="*/ 0 w 1232192"/>
                    <a:gd name="connsiteY6" fmla="*/ 3213016 h 3213016"/>
                    <a:gd name="connsiteX7" fmla="*/ 0 w 1232192"/>
                    <a:gd name="connsiteY7" fmla="*/ 863908 h 3213016"/>
                    <a:gd name="connsiteX8" fmla="*/ 786963 w 1232192"/>
                    <a:gd name="connsiteY8" fmla="*/ 272 h 3213016"/>
                    <a:gd name="connsiteX0" fmla="*/ 883632 w 1244333"/>
                    <a:gd name="connsiteY0" fmla="*/ 288 h 3202984"/>
                    <a:gd name="connsiteX1" fmla="*/ 1189052 w 1244333"/>
                    <a:gd name="connsiteY1" fmla="*/ 482586 h 3202984"/>
                    <a:gd name="connsiteX2" fmla="*/ 754433 w 1244333"/>
                    <a:gd name="connsiteY2" fmla="*/ 1465471 h 3202984"/>
                    <a:gd name="connsiteX3" fmla="*/ 792088 w 1244333"/>
                    <a:gd name="connsiteY3" fmla="*/ 3202984 h 3202984"/>
                    <a:gd name="connsiteX4" fmla="*/ 792088 w 1244333"/>
                    <a:gd name="connsiteY4" fmla="*/ 3202984 h 3202984"/>
                    <a:gd name="connsiteX5" fmla="*/ 0 w 1244333"/>
                    <a:gd name="connsiteY5" fmla="*/ 3202984 h 3202984"/>
                    <a:gd name="connsiteX6" fmla="*/ 0 w 1244333"/>
                    <a:gd name="connsiteY6" fmla="*/ 3202984 h 3202984"/>
                    <a:gd name="connsiteX7" fmla="*/ 0 w 1244333"/>
                    <a:gd name="connsiteY7" fmla="*/ 853876 h 3202984"/>
                    <a:gd name="connsiteX8" fmla="*/ 883632 w 1244333"/>
                    <a:gd name="connsiteY8" fmla="*/ 288 h 3202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44333" h="3202984">
                      <a:moveTo>
                        <a:pt x="883632" y="288"/>
                      </a:moveTo>
                      <a:cubicBezTo>
                        <a:pt x="1159064" y="-7889"/>
                        <a:pt x="1341397" y="158219"/>
                        <a:pt x="1189052" y="482586"/>
                      </a:cubicBezTo>
                      <a:cubicBezTo>
                        <a:pt x="975620" y="911727"/>
                        <a:pt x="739017" y="984814"/>
                        <a:pt x="754433" y="1465471"/>
                      </a:cubicBezTo>
                      <a:cubicBezTo>
                        <a:pt x="763047" y="1992441"/>
                        <a:pt x="773014" y="2384949"/>
                        <a:pt x="792088" y="3202984"/>
                      </a:cubicBezTo>
                      <a:lnTo>
                        <a:pt x="792088" y="3202984"/>
                      </a:lnTo>
                      <a:lnTo>
                        <a:pt x="0" y="3202984"/>
                      </a:lnTo>
                      <a:lnTo>
                        <a:pt x="0" y="3202984"/>
                      </a:lnTo>
                      <a:lnTo>
                        <a:pt x="0" y="853876"/>
                      </a:lnTo>
                      <a:cubicBezTo>
                        <a:pt x="19874" y="235997"/>
                        <a:pt x="377849" y="5161"/>
                        <a:pt x="883632" y="28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9" name="Round Same Side Corner Rectangle 8">
                  <a:extLst>
                    <a:ext uri="{FF2B5EF4-FFF2-40B4-BE49-F238E27FC236}">
                      <a16:creationId xmlns:a16="http://schemas.microsoft.com/office/drawing/2014/main" xmlns="" id="{CE10ED88-CD2C-4E02-AE87-8248948499D1}"/>
                    </a:ext>
                  </a:extLst>
                </p:cNvPr>
                <p:cNvSpPr/>
                <p:nvPr/>
              </p:nvSpPr>
              <p:spPr>
                <a:xfrm rot="10800000">
                  <a:off x="4958576" y="2197645"/>
                  <a:ext cx="1601768" cy="3212297"/>
                </a:xfrm>
                <a:custGeom>
                  <a:avLst/>
                  <a:gdLst>
                    <a:gd name="connsiteX0" fmla="*/ 306000 w 612000"/>
                    <a:gd name="connsiteY0" fmla="*/ 0 h 2817001"/>
                    <a:gd name="connsiteX1" fmla="*/ 306000 w 612000"/>
                    <a:gd name="connsiteY1" fmla="*/ 0 h 2817001"/>
                    <a:gd name="connsiteX2" fmla="*/ 612000 w 612000"/>
                    <a:gd name="connsiteY2" fmla="*/ 306000 h 2817001"/>
                    <a:gd name="connsiteX3" fmla="*/ 612000 w 612000"/>
                    <a:gd name="connsiteY3" fmla="*/ 2817001 h 2817001"/>
                    <a:gd name="connsiteX4" fmla="*/ 612000 w 612000"/>
                    <a:gd name="connsiteY4" fmla="*/ 2817001 h 2817001"/>
                    <a:gd name="connsiteX5" fmla="*/ 0 w 612000"/>
                    <a:gd name="connsiteY5" fmla="*/ 2817001 h 2817001"/>
                    <a:gd name="connsiteX6" fmla="*/ 0 w 612000"/>
                    <a:gd name="connsiteY6" fmla="*/ 2817001 h 2817001"/>
                    <a:gd name="connsiteX7" fmla="*/ 0 w 612000"/>
                    <a:gd name="connsiteY7" fmla="*/ 306000 h 2817001"/>
                    <a:gd name="connsiteX8" fmla="*/ 306000 w 612000"/>
                    <a:gd name="connsiteY8" fmla="*/ 0 h 2817001"/>
                    <a:gd name="connsiteX0" fmla="*/ 25563 w 1192801"/>
                    <a:gd name="connsiteY0" fmla="*/ 0 h 3231671"/>
                    <a:gd name="connsiteX1" fmla="*/ 886801 w 1192801"/>
                    <a:gd name="connsiteY1" fmla="*/ 414670 h 3231671"/>
                    <a:gd name="connsiteX2" fmla="*/ 1192801 w 1192801"/>
                    <a:gd name="connsiteY2" fmla="*/ 720670 h 3231671"/>
                    <a:gd name="connsiteX3" fmla="*/ 1192801 w 1192801"/>
                    <a:gd name="connsiteY3" fmla="*/ 3231671 h 3231671"/>
                    <a:gd name="connsiteX4" fmla="*/ 1192801 w 1192801"/>
                    <a:gd name="connsiteY4" fmla="*/ 3231671 h 3231671"/>
                    <a:gd name="connsiteX5" fmla="*/ 580801 w 1192801"/>
                    <a:gd name="connsiteY5" fmla="*/ 3231671 h 3231671"/>
                    <a:gd name="connsiteX6" fmla="*/ 580801 w 1192801"/>
                    <a:gd name="connsiteY6" fmla="*/ 3231671 h 3231671"/>
                    <a:gd name="connsiteX7" fmla="*/ 580801 w 1192801"/>
                    <a:gd name="connsiteY7" fmla="*/ 720670 h 3231671"/>
                    <a:gd name="connsiteX8" fmla="*/ 25563 w 1192801"/>
                    <a:gd name="connsiteY8" fmla="*/ 0 h 3231671"/>
                    <a:gd name="connsiteX0" fmla="*/ 25563 w 1192801"/>
                    <a:gd name="connsiteY0" fmla="*/ 0 h 3231671"/>
                    <a:gd name="connsiteX1" fmla="*/ 1192801 w 1192801"/>
                    <a:gd name="connsiteY1" fmla="*/ 720670 h 3231671"/>
                    <a:gd name="connsiteX2" fmla="*/ 1192801 w 1192801"/>
                    <a:gd name="connsiteY2" fmla="*/ 3231671 h 3231671"/>
                    <a:gd name="connsiteX3" fmla="*/ 1192801 w 1192801"/>
                    <a:gd name="connsiteY3" fmla="*/ 3231671 h 3231671"/>
                    <a:gd name="connsiteX4" fmla="*/ 580801 w 1192801"/>
                    <a:gd name="connsiteY4" fmla="*/ 3231671 h 3231671"/>
                    <a:gd name="connsiteX5" fmla="*/ 580801 w 1192801"/>
                    <a:gd name="connsiteY5" fmla="*/ 3231671 h 3231671"/>
                    <a:gd name="connsiteX6" fmla="*/ 580801 w 1192801"/>
                    <a:gd name="connsiteY6" fmla="*/ 720670 h 3231671"/>
                    <a:gd name="connsiteX7" fmla="*/ 25563 w 1192801"/>
                    <a:gd name="connsiteY7" fmla="*/ 0 h 3231671"/>
                    <a:gd name="connsiteX0" fmla="*/ 30147 w 1197385"/>
                    <a:gd name="connsiteY0" fmla="*/ 0 h 3231671"/>
                    <a:gd name="connsiteX1" fmla="*/ 1197385 w 1197385"/>
                    <a:gd name="connsiteY1" fmla="*/ 720670 h 3231671"/>
                    <a:gd name="connsiteX2" fmla="*/ 1197385 w 1197385"/>
                    <a:gd name="connsiteY2" fmla="*/ 3231671 h 3231671"/>
                    <a:gd name="connsiteX3" fmla="*/ 1197385 w 1197385"/>
                    <a:gd name="connsiteY3" fmla="*/ 3231671 h 3231671"/>
                    <a:gd name="connsiteX4" fmla="*/ 585385 w 1197385"/>
                    <a:gd name="connsiteY4" fmla="*/ 3231671 h 3231671"/>
                    <a:gd name="connsiteX5" fmla="*/ 585385 w 1197385"/>
                    <a:gd name="connsiteY5" fmla="*/ 3231671 h 3231671"/>
                    <a:gd name="connsiteX6" fmla="*/ 457794 w 1197385"/>
                    <a:gd name="connsiteY6" fmla="*/ 1018382 h 3231671"/>
                    <a:gd name="connsiteX7" fmla="*/ 30147 w 1197385"/>
                    <a:gd name="connsiteY7" fmla="*/ 0 h 3231671"/>
                    <a:gd name="connsiteX0" fmla="*/ 311465 w 1478703"/>
                    <a:gd name="connsiteY0" fmla="*/ 1443 h 3233114"/>
                    <a:gd name="connsiteX1" fmla="*/ 1478703 w 1478703"/>
                    <a:gd name="connsiteY1" fmla="*/ 722113 h 3233114"/>
                    <a:gd name="connsiteX2" fmla="*/ 1478703 w 1478703"/>
                    <a:gd name="connsiteY2" fmla="*/ 3233114 h 3233114"/>
                    <a:gd name="connsiteX3" fmla="*/ 1478703 w 1478703"/>
                    <a:gd name="connsiteY3" fmla="*/ 3233114 h 3233114"/>
                    <a:gd name="connsiteX4" fmla="*/ 866703 w 1478703"/>
                    <a:gd name="connsiteY4" fmla="*/ 3233114 h 3233114"/>
                    <a:gd name="connsiteX5" fmla="*/ 866703 w 1478703"/>
                    <a:gd name="connsiteY5" fmla="*/ 3233114 h 3233114"/>
                    <a:gd name="connsiteX6" fmla="*/ 739112 w 1478703"/>
                    <a:gd name="connsiteY6" fmla="*/ 1019825 h 3233114"/>
                    <a:gd name="connsiteX7" fmla="*/ 15213 w 1478703"/>
                    <a:gd name="connsiteY7" fmla="*/ 1379751 h 3233114"/>
                    <a:gd name="connsiteX8" fmla="*/ 311465 w 1478703"/>
                    <a:gd name="connsiteY8" fmla="*/ 1443 h 3233114"/>
                    <a:gd name="connsiteX0" fmla="*/ 188447 w 1355685"/>
                    <a:gd name="connsiteY0" fmla="*/ 1409 h 3233080"/>
                    <a:gd name="connsiteX1" fmla="*/ 1355685 w 1355685"/>
                    <a:gd name="connsiteY1" fmla="*/ 722079 h 3233080"/>
                    <a:gd name="connsiteX2" fmla="*/ 1355685 w 1355685"/>
                    <a:gd name="connsiteY2" fmla="*/ 3233080 h 3233080"/>
                    <a:gd name="connsiteX3" fmla="*/ 1355685 w 1355685"/>
                    <a:gd name="connsiteY3" fmla="*/ 3233080 h 3233080"/>
                    <a:gd name="connsiteX4" fmla="*/ 743685 w 1355685"/>
                    <a:gd name="connsiteY4" fmla="*/ 3233080 h 3233080"/>
                    <a:gd name="connsiteX5" fmla="*/ 743685 w 1355685"/>
                    <a:gd name="connsiteY5" fmla="*/ 3233080 h 3233080"/>
                    <a:gd name="connsiteX6" fmla="*/ 616094 w 1355685"/>
                    <a:gd name="connsiteY6" fmla="*/ 1019791 h 3233080"/>
                    <a:gd name="connsiteX7" fmla="*/ 30418 w 1355685"/>
                    <a:gd name="connsiteY7" fmla="*/ 1411615 h 3233080"/>
                    <a:gd name="connsiteX8" fmla="*/ 188447 w 1355685"/>
                    <a:gd name="connsiteY8" fmla="*/ 1409 h 3233080"/>
                    <a:gd name="connsiteX0" fmla="*/ 405131 w 1572369"/>
                    <a:gd name="connsiteY0" fmla="*/ 1994 h 3233665"/>
                    <a:gd name="connsiteX1" fmla="*/ 1572369 w 1572369"/>
                    <a:gd name="connsiteY1" fmla="*/ 722664 h 3233665"/>
                    <a:gd name="connsiteX2" fmla="*/ 1572369 w 1572369"/>
                    <a:gd name="connsiteY2" fmla="*/ 3233665 h 3233665"/>
                    <a:gd name="connsiteX3" fmla="*/ 1572369 w 1572369"/>
                    <a:gd name="connsiteY3" fmla="*/ 3233665 h 3233665"/>
                    <a:gd name="connsiteX4" fmla="*/ 960369 w 1572369"/>
                    <a:gd name="connsiteY4" fmla="*/ 3233665 h 3233665"/>
                    <a:gd name="connsiteX5" fmla="*/ 960369 w 1572369"/>
                    <a:gd name="connsiteY5" fmla="*/ 3233665 h 3233665"/>
                    <a:gd name="connsiteX6" fmla="*/ 832778 w 1572369"/>
                    <a:gd name="connsiteY6" fmla="*/ 1020376 h 3233665"/>
                    <a:gd name="connsiteX7" fmla="*/ 247102 w 1572369"/>
                    <a:gd name="connsiteY7" fmla="*/ 1412200 h 3233665"/>
                    <a:gd name="connsiteX8" fmla="*/ 405131 w 1572369"/>
                    <a:gd name="connsiteY8" fmla="*/ 1994 h 3233665"/>
                    <a:gd name="connsiteX0" fmla="*/ 405131 w 1572369"/>
                    <a:gd name="connsiteY0" fmla="*/ 1994 h 3233665"/>
                    <a:gd name="connsiteX1" fmla="*/ 1572369 w 1572369"/>
                    <a:gd name="connsiteY1" fmla="*/ 722664 h 3233665"/>
                    <a:gd name="connsiteX2" fmla="*/ 1572369 w 1572369"/>
                    <a:gd name="connsiteY2" fmla="*/ 3233665 h 3233665"/>
                    <a:gd name="connsiteX3" fmla="*/ 1572369 w 1572369"/>
                    <a:gd name="connsiteY3" fmla="*/ 3233665 h 3233665"/>
                    <a:gd name="connsiteX4" fmla="*/ 960369 w 1572369"/>
                    <a:gd name="connsiteY4" fmla="*/ 3233665 h 3233665"/>
                    <a:gd name="connsiteX5" fmla="*/ 960369 w 1572369"/>
                    <a:gd name="connsiteY5" fmla="*/ 3233665 h 3233665"/>
                    <a:gd name="connsiteX6" fmla="*/ 832778 w 1572369"/>
                    <a:gd name="connsiteY6" fmla="*/ 1020376 h 3233665"/>
                    <a:gd name="connsiteX7" fmla="*/ 247102 w 1572369"/>
                    <a:gd name="connsiteY7" fmla="*/ 1412200 h 3233665"/>
                    <a:gd name="connsiteX8" fmla="*/ 405131 w 1572369"/>
                    <a:gd name="connsiteY8" fmla="*/ 1994 h 3233665"/>
                    <a:gd name="connsiteX0" fmla="*/ 405131 w 1572369"/>
                    <a:gd name="connsiteY0" fmla="*/ 1994 h 3233665"/>
                    <a:gd name="connsiteX1" fmla="*/ 1572369 w 1572369"/>
                    <a:gd name="connsiteY1" fmla="*/ 722664 h 3233665"/>
                    <a:gd name="connsiteX2" fmla="*/ 1572369 w 1572369"/>
                    <a:gd name="connsiteY2" fmla="*/ 3233665 h 3233665"/>
                    <a:gd name="connsiteX3" fmla="*/ 1572369 w 1572369"/>
                    <a:gd name="connsiteY3" fmla="*/ 3233665 h 3233665"/>
                    <a:gd name="connsiteX4" fmla="*/ 960369 w 1572369"/>
                    <a:gd name="connsiteY4" fmla="*/ 3233665 h 3233665"/>
                    <a:gd name="connsiteX5" fmla="*/ 960369 w 1572369"/>
                    <a:gd name="connsiteY5" fmla="*/ 3233665 h 3233665"/>
                    <a:gd name="connsiteX6" fmla="*/ 832778 w 1572369"/>
                    <a:gd name="connsiteY6" fmla="*/ 1020376 h 3233665"/>
                    <a:gd name="connsiteX7" fmla="*/ 247102 w 1572369"/>
                    <a:gd name="connsiteY7" fmla="*/ 1412200 h 3233665"/>
                    <a:gd name="connsiteX8" fmla="*/ 405131 w 1572369"/>
                    <a:gd name="connsiteY8" fmla="*/ 1994 h 3233665"/>
                    <a:gd name="connsiteX0" fmla="*/ 405131 w 1572369"/>
                    <a:gd name="connsiteY0" fmla="*/ 1994 h 3233665"/>
                    <a:gd name="connsiteX1" fmla="*/ 1572369 w 1572369"/>
                    <a:gd name="connsiteY1" fmla="*/ 722664 h 3233665"/>
                    <a:gd name="connsiteX2" fmla="*/ 1572369 w 1572369"/>
                    <a:gd name="connsiteY2" fmla="*/ 3233665 h 3233665"/>
                    <a:gd name="connsiteX3" fmla="*/ 1572369 w 1572369"/>
                    <a:gd name="connsiteY3" fmla="*/ 3233665 h 3233665"/>
                    <a:gd name="connsiteX4" fmla="*/ 960369 w 1572369"/>
                    <a:gd name="connsiteY4" fmla="*/ 3233665 h 3233665"/>
                    <a:gd name="connsiteX5" fmla="*/ 960369 w 1572369"/>
                    <a:gd name="connsiteY5" fmla="*/ 3233665 h 3233665"/>
                    <a:gd name="connsiteX6" fmla="*/ 832778 w 1572369"/>
                    <a:gd name="connsiteY6" fmla="*/ 1020376 h 3233665"/>
                    <a:gd name="connsiteX7" fmla="*/ 247102 w 1572369"/>
                    <a:gd name="connsiteY7" fmla="*/ 1412200 h 3233665"/>
                    <a:gd name="connsiteX8" fmla="*/ 405131 w 1572369"/>
                    <a:gd name="connsiteY8" fmla="*/ 1994 h 3233665"/>
                    <a:gd name="connsiteX0" fmla="*/ 405131 w 1572369"/>
                    <a:gd name="connsiteY0" fmla="*/ 1994 h 3233665"/>
                    <a:gd name="connsiteX1" fmla="*/ 1572369 w 1572369"/>
                    <a:gd name="connsiteY1" fmla="*/ 722664 h 3233665"/>
                    <a:gd name="connsiteX2" fmla="*/ 1572369 w 1572369"/>
                    <a:gd name="connsiteY2" fmla="*/ 3233665 h 3233665"/>
                    <a:gd name="connsiteX3" fmla="*/ 1572369 w 1572369"/>
                    <a:gd name="connsiteY3" fmla="*/ 3233665 h 3233665"/>
                    <a:gd name="connsiteX4" fmla="*/ 960369 w 1572369"/>
                    <a:gd name="connsiteY4" fmla="*/ 3233665 h 3233665"/>
                    <a:gd name="connsiteX5" fmla="*/ 960369 w 1572369"/>
                    <a:gd name="connsiteY5" fmla="*/ 3233665 h 3233665"/>
                    <a:gd name="connsiteX6" fmla="*/ 832778 w 1572369"/>
                    <a:gd name="connsiteY6" fmla="*/ 1020376 h 3233665"/>
                    <a:gd name="connsiteX7" fmla="*/ 247102 w 1572369"/>
                    <a:gd name="connsiteY7" fmla="*/ 1412200 h 3233665"/>
                    <a:gd name="connsiteX8" fmla="*/ 405131 w 1572369"/>
                    <a:gd name="connsiteY8" fmla="*/ 1994 h 3233665"/>
                    <a:gd name="connsiteX0" fmla="*/ 405131 w 1572369"/>
                    <a:gd name="connsiteY0" fmla="*/ 1994 h 3233665"/>
                    <a:gd name="connsiteX1" fmla="*/ 1476676 w 1572369"/>
                    <a:gd name="connsiteY1" fmla="*/ 935315 h 3233665"/>
                    <a:gd name="connsiteX2" fmla="*/ 1572369 w 1572369"/>
                    <a:gd name="connsiteY2" fmla="*/ 3233665 h 3233665"/>
                    <a:gd name="connsiteX3" fmla="*/ 1572369 w 1572369"/>
                    <a:gd name="connsiteY3" fmla="*/ 3233665 h 3233665"/>
                    <a:gd name="connsiteX4" fmla="*/ 960369 w 1572369"/>
                    <a:gd name="connsiteY4" fmla="*/ 3233665 h 3233665"/>
                    <a:gd name="connsiteX5" fmla="*/ 960369 w 1572369"/>
                    <a:gd name="connsiteY5" fmla="*/ 3233665 h 3233665"/>
                    <a:gd name="connsiteX6" fmla="*/ 832778 w 1572369"/>
                    <a:gd name="connsiteY6" fmla="*/ 1020376 h 3233665"/>
                    <a:gd name="connsiteX7" fmla="*/ 247102 w 1572369"/>
                    <a:gd name="connsiteY7" fmla="*/ 1412200 h 3233665"/>
                    <a:gd name="connsiteX8" fmla="*/ 405131 w 1572369"/>
                    <a:gd name="connsiteY8" fmla="*/ 1994 h 3233665"/>
                    <a:gd name="connsiteX0" fmla="*/ 405131 w 1572369"/>
                    <a:gd name="connsiteY0" fmla="*/ 1994 h 3233665"/>
                    <a:gd name="connsiteX1" fmla="*/ 1476676 w 1572369"/>
                    <a:gd name="connsiteY1" fmla="*/ 935315 h 3233665"/>
                    <a:gd name="connsiteX2" fmla="*/ 1572369 w 1572369"/>
                    <a:gd name="connsiteY2" fmla="*/ 3233665 h 3233665"/>
                    <a:gd name="connsiteX3" fmla="*/ 1572369 w 1572369"/>
                    <a:gd name="connsiteY3" fmla="*/ 3233665 h 3233665"/>
                    <a:gd name="connsiteX4" fmla="*/ 960369 w 1572369"/>
                    <a:gd name="connsiteY4" fmla="*/ 3233665 h 3233665"/>
                    <a:gd name="connsiteX5" fmla="*/ 960369 w 1572369"/>
                    <a:gd name="connsiteY5" fmla="*/ 3233665 h 3233665"/>
                    <a:gd name="connsiteX6" fmla="*/ 832778 w 1572369"/>
                    <a:gd name="connsiteY6" fmla="*/ 1020376 h 3233665"/>
                    <a:gd name="connsiteX7" fmla="*/ 247102 w 1572369"/>
                    <a:gd name="connsiteY7" fmla="*/ 1412200 h 3233665"/>
                    <a:gd name="connsiteX8" fmla="*/ 405131 w 1572369"/>
                    <a:gd name="connsiteY8" fmla="*/ 1994 h 3233665"/>
                    <a:gd name="connsiteX0" fmla="*/ 454087 w 1557530"/>
                    <a:gd name="connsiteY0" fmla="*/ 2221 h 3138199"/>
                    <a:gd name="connsiteX1" fmla="*/ 1461837 w 1557530"/>
                    <a:gd name="connsiteY1" fmla="*/ 839849 h 3138199"/>
                    <a:gd name="connsiteX2" fmla="*/ 1557530 w 1557530"/>
                    <a:gd name="connsiteY2" fmla="*/ 3138199 h 3138199"/>
                    <a:gd name="connsiteX3" fmla="*/ 1557530 w 1557530"/>
                    <a:gd name="connsiteY3" fmla="*/ 3138199 h 3138199"/>
                    <a:gd name="connsiteX4" fmla="*/ 945530 w 1557530"/>
                    <a:gd name="connsiteY4" fmla="*/ 3138199 h 3138199"/>
                    <a:gd name="connsiteX5" fmla="*/ 945530 w 1557530"/>
                    <a:gd name="connsiteY5" fmla="*/ 3138199 h 3138199"/>
                    <a:gd name="connsiteX6" fmla="*/ 817939 w 1557530"/>
                    <a:gd name="connsiteY6" fmla="*/ 924910 h 3138199"/>
                    <a:gd name="connsiteX7" fmla="*/ 232263 w 1557530"/>
                    <a:gd name="connsiteY7" fmla="*/ 1316734 h 3138199"/>
                    <a:gd name="connsiteX8" fmla="*/ 454087 w 1557530"/>
                    <a:gd name="connsiteY8" fmla="*/ 2221 h 3138199"/>
                    <a:gd name="connsiteX0" fmla="*/ 458217 w 1561660"/>
                    <a:gd name="connsiteY0" fmla="*/ 54 h 3136032"/>
                    <a:gd name="connsiteX1" fmla="*/ 1465967 w 1561660"/>
                    <a:gd name="connsiteY1" fmla="*/ 837682 h 3136032"/>
                    <a:gd name="connsiteX2" fmla="*/ 1561660 w 1561660"/>
                    <a:gd name="connsiteY2" fmla="*/ 3136032 h 3136032"/>
                    <a:gd name="connsiteX3" fmla="*/ 1561660 w 1561660"/>
                    <a:gd name="connsiteY3" fmla="*/ 3136032 h 3136032"/>
                    <a:gd name="connsiteX4" fmla="*/ 949660 w 1561660"/>
                    <a:gd name="connsiteY4" fmla="*/ 3136032 h 3136032"/>
                    <a:gd name="connsiteX5" fmla="*/ 949660 w 1561660"/>
                    <a:gd name="connsiteY5" fmla="*/ 3136032 h 3136032"/>
                    <a:gd name="connsiteX6" fmla="*/ 822069 w 1561660"/>
                    <a:gd name="connsiteY6" fmla="*/ 922743 h 3136032"/>
                    <a:gd name="connsiteX7" fmla="*/ 236393 w 1561660"/>
                    <a:gd name="connsiteY7" fmla="*/ 1314567 h 3136032"/>
                    <a:gd name="connsiteX8" fmla="*/ 458217 w 1561660"/>
                    <a:gd name="connsiteY8" fmla="*/ 54 h 3136032"/>
                    <a:gd name="connsiteX0" fmla="*/ 458217 w 1561660"/>
                    <a:gd name="connsiteY0" fmla="*/ 53790 h 3189768"/>
                    <a:gd name="connsiteX1" fmla="*/ 1465967 w 1561660"/>
                    <a:gd name="connsiteY1" fmla="*/ 891418 h 3189768"/>
                    <a:gd name="connsiteX2" fmla="*/ 1561660 w 1561660"/>
                    <a:gd name="connsiteY2" fmla="*/ 3189768 h 3189768"/>
                    <a:gd name="connsiteX3" fmla="*/ 1561660 w 1561660"/>
                    <a:gd name="connsiteY3" fmla="*/ 3189768 h 3189768"/>
                    <a:gd name="connsiteX4" fmla="*/ 949660 w 1561660"/>
                    <a:gd name="connsiteY4" fmla="*/ 3189768 h 3189768"/>
                    <a:gd name="connsiteX5" fmla="*/ 949660 w 1561660"/>
                    <a:gd name="connsiteY5" fmla="*/ 3189768 h 3189768"/>
                    <a:gd name="connsiteX6" fmla="*/ 822069 w 1561660"/>
                    <a:gd name="connsiteY6" fmla="*/ 976479 h 3189768"/>
                    <a:gd name="connsiteX7" fmla="*/ 236393 w 1561660"/>
                    <a:gd name="connsiteY7" fmla="*/ 1368303 h 3189768"/>
                    <a:gd name="connsiteX8" fmla="*/ 458217 w 1561660"/>
                    <a:gd name="connsiteY8" fmla="*/ 53790 h 3189768"/>
                    <a:gd name="connsiteX0" fmla="*/ 473561 w 1577004"/>
                    <a:gd name="connsiteY0" fmla="*/ 53790 h 3189768"/>
                    <a:gd name="connsiteX1" fmla="*/ 1481311 w 1577004"/>
                    <a:gd name="connsiteY1" fmla="*/ 891418 h 3189768"/>
                    <a:gd name="connsiteX2" fmla="*/ 1577004 w 1577004"/>
                    <a:gd name="connsiteY2" fmla="*/ 3189768 h 3189768"/>
                    <a:gd name="connsiteX3" fmla="*/ 1577004 w 1577004"/>
                    <a:gd name="connsiteY3" fmla="*/ 3189768 h 3189768"/>
                    <a:gd name="connsiteX4" fmla="*/ 965004 w 1577004"/>
                    <a:gd name="connsiteY4" fmla="*/ 3189768 h 3189768"/>
                    <a:gd name="connsiteX5" fmla="*/ 965004 w 1577004"/>
                    <a:gd name="connsiteY5" fmla="*/ 3189768 h 3189768"/>
                    <a:gd name="connsiteX6" fmla="*/ 837413 w 1577004"/>
                    <a:gd name="connsiteY6" fmla="*/ 976479 h 3189768"/>
                    <a:gd name="connsiteX7" fmla="*/ 251737 w 1577004"/>
                    <a:gd name="connsiteY7" fmla="*/ 1368303 h 3189768"/>
                    <a:gd name="connsiteX8" fmla="*/ 473561 w 1577004"/>
                    <a:gd name="connsiteY8" fmla="*/ 53790 h 3189768"/>
                    <a:gd name="connsiteX0" fmla="*/ 473561 w 1577004"/>
                    <a:gd name="connsiteY0" fmla="*/ 46232 h 3182210"/>
                    <a:gd name="connsiteX1" fmla="*/ 1481311 w 1577004"/>
                    <a:gd name="connsiteY1" fmla="*/ 883860 h 3182210"/>
                    <a:gd name="connsiteX2" fmla="*/ 1577004 w 1577004"/>
                    <a:gd name="connsiteY2" fmla="*/ 3182210 h 3182210"/>
                    <a:gd name="connsiteX3" fmla="*/ 1577004 w 1577004"/>
                    <a:gd name="connsiteY3" fmla="*/ 3182210 h 3182210"/>
                    <a:gd name="connsiteX4" fmla="*/ 965004 w 1577004"/>
                    <a:gd name="connsiteY4" fmla="*/ 3182210 h 3182210"/>
                    <a:gd name="connsiteX5" fmla="*/ 965004 w 1577004"/>
                    <a:gd name="connsiteY5" fmla="*/ 3182210 h 3182210"/>
                    <a:gd name="connsiteX6" fmla="*/ 837413 w 1577004"/>
                    <a:gd name="connsiteY6" fmla="*/ 968921 h 3182210"/>
                    <a:gd name="connsiteX7" fmla="*/ 251737 w 1577004"/>
                    <a:gd name="connsiteY7" fmla="*/ 1360745 h 3182210"/>
                    <a:gd name="connsiteX8" fmla="*/ 473561 w 1577004"/>
                    <a:gd name="connsiteY8" fmla="*/ 46232 h 3182210"/>
                    <a:gd name="connsiteX0" fmla="*/ 473561 w 1577004"/>
                    <a:gd name="connsiteY0" fmla="*/ 77283 h 3213261"/>
                    <a:gd name="connsiteX1" fmla="*/ 1336258 w 1577004"/>
                    <a:gd name="connsiteY1" fmla="*/ 232848 h 3213261"/>
                    <a:gd name="connsiteX2" fmla="*/ 1481311 w 1577004"/>
                    <a:gd name="connsiteY2" fmla="*/ 914911 h 3213261"/>
                    <a:gd name="connsiteX3" fmla="*/ 1577004 w 1577004"/>
                    <a:gd name="connsiteY3" fmla="*/ 3213261 h 3213261"/>
                    <a:gd name="connsiteX4" fmla="*/ 1577004 w 1577004"/>
                    <a:gd name="connsiteY4" fmla="*/ 3213261 h 3213261"/>
                    <a:gd name="connsiteX5" fmla="*/ 965004 w 1577004"/>
                    <a:gd name="connsiteY5" fmla="*/ 3213261 h 3213261"/>
                    <a:gd name="connsiteX6" fmla="*/ 965004 w 1577004"/>
                    <a:gd name="connsiteY6" fmla="*/ 3213261 h 3213261"/>
                    <a:gd name="connsiteX7" fmla="*/ 837413 w 1577004"/>
                    <a:gd name="connsiteY7" fmla="*/ 999972 h 3213261"/>
                    <a:gd name="connsiteX8" fmla="*/ 251737 w 1577004"/>
                    <a:gd name="connsiteY8" fmla="*/ 1391796 h 3213261"/>
                    <a:gd name="connsiteX9" fmla="*/ 473561 w 1577004"/>
                    <a:gd name="connsiteY9" fmla="*/ 77283 h 3213261"/>
                    <a:gd name="connsiteX0" fmla="*/ 473561 w 1577004"/>
                    <a:gd name="connsiteY0" fmla="*/ 75189 h 3211167"/>
                    <a:gd name="connsiteX1" fmla="*/ 1336258 w 1577004"/>
                    <a:gd name="connsiteY1" fmla="*/ 241387 h 3211167"/>
                    <a:gd name="connsiteX2" fmla="*/ 1481311 w 1577004"/>
                    <a:gd name="connsiteY2" fmla="*/ 912817 h 3211167"/>
                    <a:gd name="connsiteX3" fmla="*/ 1577004 w 1577004"/>
                    <a:gd name="connsiteY3" fmla="*/ 3211167 h 3211167"/>
                    <a:gd name="connsiteX4" fmla="*/ 1577004 w 1577004"/>
                    <a:gd name="connsiteY4" fmla="*/ 3211167 h 3211167"/>
                    <a:gd name="connsiteX5" fmla="*/ 965004 w 1577004"/>
                    <a:gd name="connsiteY5" fmla="*/ 3211167 h 3211167"/>
                    <a:gd name="connsiteX6" fmla="*/ 965004 w 1577004"/>
                    <a:gd name="connsiteY6" fmla="*/ 3211167 h 3211167"/>
                    <a:gd name="connsiteX7" fmla="*/ 837413 w 1577004"/>
                    <a:gd name="connsiteY7" fmla="*/ 997878 h 3211167"/>
                    <a:gd name="connsiteX8" fmla="*/ 251737 w 1577004"/>
                    <a:gd name="connsiteY8" fmla="*/ 1389702 h 3211167"/>
                    <a:gd name="connsiteX9" fmla="*/ 473561 w 1577004"/>
                    <a:gd name="connsiteY9" fmla="*/ 75189 h 3211167"/>
                    <a:gd name="connsiteX0" fmla="*/ 473561 w 1577004"/>
                    <a:gd name="connsiteY0" fmla="*/ 75189 h 3211167"/>
                    <a:gd name="connsiteX1" fmla="*/ 1336258 w 1577004"/>
                    <a:gd name="connsiteY1" fmla="*/ 241387 h 3211167"/>
                    <a:gd name="connsiteX2" fmla="*/ 1368156 w 1577004"/>
                    <a:gd name="connsiteY2" fmla="*/ 294550 h 3211167"/>
                    <a:gd name="connsiteX3" fmla="*/ 1481311 w 1577004"/>
                    <a:gd name="connsiteY3" fmla="*/ 912817 h 3211167"/>
                    <a:gd name="connsiteX4" fmla="*/ 1577004 w 1577004"/>
                    <a:gd name="connsiteY4" fmla="*/ 3211167 h 3211167"/>
                    <a:gd name="connsiteX5" fmla="*/ 1577004 w 1577004"/>
                    <a:gd name="connsiteY5" fmla="*/ 3211167 h 3211167"/>
                    <a:gd name="connsiteX6" fmla="*/ 965004 w 1577004"/>
                    <a:gd name="connsiteY6" fmla="*/ 3211167 h 3211167"/>
                    <a:gd name="connsiteX7" fmla="*/ 965004 w 1577004"/>
                    <a:gd name="connsiteY7" fmla="*/ 3211167 h 3211167"/>
                    <a:gd name="connsiteX8" fmla="*/ 837413 w 1577004"/>
                    <a:gd name="connsiteY8" fmla="*/ 997878 h 3211167"/>
                    <a:gd name="connsiteX9" fmla="*/ 251737 w 1577004"/>
                    <a:gd name="connsiteY9" fmla="*/ 1389702 h 3211167"/>
                    <a:gd name="connsiteX10" fmla="*/ 473561 w 1577004"/>
                    <a:gd name="connsiteY10" fmla="*/ 75189 h 3211167"/>
                    <a:gd name="connsiteX0" fmla="*/ 473561 w 1577004"/>
                    <a:gd name="connsiteY0" fmla="*/ 75189 h 3211167"/>
                    <a:gd name="connsiteX1" fmla="*/ 1336258 w 1577004"/>
                    <a:gd name="connsiteY1" fmla="*/ 241387 h 3211167"/>
                    <a:gd name="connsiteX2" fmla="*/ 1368156 w 1577004"/>
                    <a:gd name="connsiteY2" fmla="*/ 294550 h 3211167"/>
                    <a:gd name="connsiteX3" fmla="*/ 1481311 w 1577004"/>
                    <a:gd name="connsiteY3" fmla="*/ 912817 h 3211167"/>
                    <a:gd name="connsiteX4" fmla="*/ 1577004 w 1577004"/>
                    <a:gd name="connsiteY4" fmla="*/ 3211167 h 3211167"/>
                    <a:gd name="connsiteX5" fmla="*/ 1577004 w 1577004"/>
                    <a:gd name="connsiteY5" fmla="*/ 3211167 h 3211167"/>
                    <a:gd name="connsiteX6" fmla="*/ 965004 w 1577004"/>
                    <a:gd name="connsiteY6" fmla="*/ 3211167 h 3211167"/>
                    <a:gd name="connsiteX7" fmla="*/ 965004 w 1577004"/>
                    <a:gd name="connsiteY7" fmla="*/ 3211167 h 3211167"/>
                    <a:gd name="connsiteX8" fmla="*/ 837413 w 1577004"/>
                    <a:gd name="connsiteY8" fmla="*/ 997878 h 3211167"/>
                    <a:gd name="connsiteX9" fmla="*/ 251737 w 1577004"/>
                    <a:gd name="connsiteY9" fmla="*/ 1389702 h 3211167"/>
                    <a:gd name="connsiteX10" fmla="*/ 473561 w 1577004"/>
                    <a:gd name="connsiteY10" fmla="*/ 75189 h 3211167"/>
                    <a:gd name="connsiteX0" fmla="*/ 473561 w 1577004"/>
                    <a:gd name="connsiteY0" fmla="*/ 75189 h 3211167"/>
                    <a:gd name="connsiteX1" fmla="*/ 1336258 w 1577004"/>
                    <a:gd name="connsiteY1" fmla="*/ 241387 h 3211167"/>
                    <a:gd name="connsiteX2" fmla="*/ 1481311 w 1577004"/>
                    <a:gd name="connsiteY2" fmla="*/ 912817 h 3211167"/>
                    <a:gd name="connsiteX3" fmla="*/ 1577004 w 1577004"/>
                    <a:gd name="connsiteY3" fmla="*/ 3211167 h 3211167"/>
                    <a:gd name="connsiteX4" fmla="*/ 1577004 w 1577004"/>
                    <a:gd name="connsiteY4" fmla="*/ 3211167 h 3211167"/>
                    <a:gd name="connsiteX5" fmla="*/ 965004 w 1577004"/>
                    <a:gd name="connsiteY5" fmla="*/ 3211167 h 3211167"/>
                    <a:gd name="connsiteX6" fmla="*/ 965004 w 1577004"/>
                    <a:gd name="connsiteY6" fmla="*/ 3211167 h 3211167"/>
                    <a:gd name="connsiteX7" fmla="*/ 837413 w 1577004"/>
                    <a:gd name="connsiteY7" fmla="*/ 997878 h 3211167"/>
                    <a:gd name="connsiteX8" fmla="*/ 251737 w 1577004"/>
                    <a:gd name="connsiteY8" fmla="*/ 1389702 h 3211167"/>
                    <a:gd name="connsiteX9" fmla="*/ 473561 w 1577004"/>
                    <a:gd name="connsiteY9" fmla="*/ 75189 h 3211167"/>
                    <a:gd name="connsiteX0" fmla="*/ 473561 w 1577004"/>
                    <a:gd name="connsiteY0" fmla="*/ 75189 h 3211167"/>
                    <a:gd name="connsiteX1" fmla="*/ 1336258 w 1577004"/>
                    <a:gd name="connsiteY1" fmla="*/ 241387 h 3211167"/>
                    <a:gd name="connsiteX2" fmla="*/ 1481311 w 1577004"/>
                    <a:gd name="connsiteY2" fmla="*/ 912817 h 3211167"/>
                    <a:gd name="connsiteX3" fmla="*/ 1577004 w 1577004"/>
                    <a:gd name="connsiteY3" fmla="*/ 3211167 h 3211167"/>
                    <a:gd name="connsiteX4" fmla="*/ 1577004 w 1577004"/>
                    <a:gd name="connsiteY4" fmla="*/ 3211167 h 3211167"/>
                    <a:gd name="connsiteX5" fmla="*/ 965004 w 1577004"/>
                    <a:gd name="connsiteY5" fmla="*/ 3211167 h 3211167"/>
                    <a:gd name="connsiteX6" fmla="*/ 965004 w 1577004"/>
                    <a:gd name="connsiteY6" fmla="*/ 3211167 h 3211167"/>
                    <a:gd name="connsiteX7" fmla="*/ 837413 w 1577004"/>
                    <a:gd name="connsiteY7" fmla="*/ 997878 h 3211167"/>
                    <a:gd name="connsiteX8" fmla="*/ 251737 w 1577004"/>
                    <a:gd name="connsiteY8" fmla="*/ 1389702 h 3211167"/>
                    <a:gd name="connsiteX9" fmla="*/ 473561 w 1577004"/>
                    <a:gd name="connsiteY9" fmla="*/ 75189 h 3211167"/>
                    <a:gd name="connsiteX0" fmla="*/ 473561 w 1577004"/>
                    <a:gd name="connsiteY0" fmla="*/ 75189 h 3211167"/>
                    <a:gd name="connsiteX1" fmla="*/ 1336258 w 1577004"/>
                    <a:gd name="connsiteY1" fmla="*/ 241387 h 3211167"/>
                    <a:gd name="connsiteX2" fmla="*/ 1481311 w 1577004"/>
                    <a:gd name="connsiteY2" fmla="*/ 912817 h 3211167"/>
                    <a:gd name="connsiteX3" fmla="*/ 1577004 w 1577004"/>
                    <a:gd name="connsiteY3" fmla="*/ 3211167 h 3211167"/>
                    <a:gd name="connsiteX4" fmla="*/ 1577004 w 1577004"/>
                    <a:gd name="connsiteY4" fmla="*/ 3211167 h 3211167"/>
                    <a:gd name="connsiteX5" fmla="*/ 965004 w 1577004"/>
                    <a:gd name="connsiteY5" fmla="*/ 3211167 h 3211167"/>
                    <a:gd name="connsiteX6" fmla="*/ 965004 w 1577004"/>
                    <a:gd name="connsiteY6" fmla="*/ 3211167 h 3211167"/>
                    <a:gd name="connsiteX7" fmla="*/ 837413 w 1577004"/>
                    <a:gd name="connsiteY7" fmla="*/ 997878 h 3211167"/>
                    <a:gd name="connsiteX8" fmla="*/ 251737 w 1577004"/>
                    <a:gd name="connsiteY8" fmla="*/ 1389702 h 3211167"/>
                    <a:gd name="connsiteX9" fmla="*/ 473561 w 1577004"/>
                    <a:gd name="connsiteY9" fmla="*/ 75189 h 3211167"/>
                    <a:gd name="connsiteX0" fmla="*/ 473561 w 1577004"/>
                    <a:gd name="connsiteY0" fmla="*/ 10211 h 3146189"/>
                    <a:gd name="connsiteX1" fmla="*/ 1481311 w 1577004"/>
                    <a:gd name="connsiteY1" fmla="*/ 847839 h 3146189"/>
                    <a:gd name="connsiteX2" fmla="*/ 1577004 w 1577004"/>
                    <a:gd name="connsiteY2" fmla="*/ 3146189 h 3146189"/>
                    <a:gd name="connsiteX3" fmla="*/ 1577004 w 1577004"/>
                    <a:gd name="connsiteY3" fmla="*/ 3146189 h 3146189"/>
                    <a:gd name="connsiteX4" fmla="*/ 965004 w 1577004"/>
                    <a:gd name="connsiteY4" fmla="*/ 3146189 h 3146189"/>
                    <a:gd name="connsiteX5" fmla="*/ 965004 w 1577004"/>
                    <a:gd name="connsiteY5" fmla="*/ 3146189 h 3146189"/>
                    <a:gd name="connsiteX6" fmla="*/ 837413 w 1577004"/>
                    <a:gd name="connsiteY6" fmla="*/ 932900 h 3146189"/>
                    <a:gd name="connsiteX7" fmla="*/ 251737 w 1577004"/>
                    <a:gd name="connsiteY7" fmla="*/ 1324724 h 3146189"/>
                    <a:gd name="connsiteX8" fmla="*/ 473561 w 1577004"/>
                    <a:gd name="connsiteY8" fmla="*/ 10211 h 3146189"/>
                    <a:gd name="connsiteX0" fmla="*/ 473561 w 1577004"/>
                    <a:gd name="connsiteY0" fmla="*/ 81744 h 3217722"/>
                    <a:gd name="connsiteX1" fmla="*/ 1481311 w 1577004"/>
                    <a:gd name="connsiteY1" fmla="*/ 919372 h 3217722"/>
                    <a:gd name="connsiteX2" fmla="*/ 1577004 w 1577004"/>
                    <a:gd name="connsiteY2" fmla="*/ 3217722 h 3217722"/>
                    <a:gd name="connsiteX3" fmla="*/ 1577004 w 1577004"/>
                    <a:gd name="connsiteY3" fmla="*/ 3217722 h 3217722"/>
                    <a:gd name="connsiteX4" fmla="*/ 965004 w 1577004"/>
                    <a:gd name="connsiteY4" fmla="*/ 3217722 h 3217722"/>
                    <a:gd name="connsiteX5" fmla="*/ 965004 w 1577004"/>
                    <a:gd name="connsiteY5" fmla="*/ 3217722 h 3217722"/>
                    <a:gd name="connsiteX6" fmla="*/ 837413 w 1577004"/>
                    <a:gd name="connsiteY6" fmla="*/ 1004433 h 3217722"/>
                    <a:gd name="connsiteX7" fmla="*/ 251737 w 1577004"/>
                    <a:gd name="connsiteY7" fmla="*/ 1396257 h 3217722"/>
                    <a:gd name="connsiteX8" fmla="*/ 473561 w 1577004"/>
                    <a:gd name="connsiteY8" fmla="*/ 81744 h 3217722"/>
                    <a:gd name="connsiteX0" fmla="*/ 473561 w 1577004"/>
                    <a:gd name="connsiteY0" fmla="*/ 81744 h 3217722"/>
                    <a:gd name="connsiteX1" fmla="*/ 1481311 w 1577004"/>
                    <a:gd name="connsiteY1" fmla="*/ 919372 h 3217722"/>
                    <a:gd name="connsiteX2" fmla="*/ 1577004 w 1577004"/>
                    <a:gd name="connsiteY2" fmla="*/ 3217722 h 3217722"/>
                    <a:gd name="connsiteX3" fmla="*/ 1577004 w 1577004"/>
                    <a:gd name="connsiteY3" fmla="*/ 3217722 h 3217722"/>
                    <a:gd name="connsiteX4" fmla="*/ 965004 w 1577004"/>
                    <a:gd name="connsiteY4" fmla="*/ 3217722 h 3217722"/>
                    <a:gd name="connsiteX5" fmla="*/ 965004 w 1577004"/>
                    <a:gd name="connsiteY5" fmla="*/ 3217722 h 3217722"/>
                    <a:gd name="connsiteX6" fmla="*/ 879944 w 1577004"/>
                    <a:gd name="connsiteY6" fmla="*/ 1068228 h 3217722"/>
                    <a:gd name="connsiteX7" fmla="*/ 251737 w 1577004"/>
                    <a:gd name="connsiteY7" fmla="*/ 1396257 h 3217722"/>
                    <a:gd name="connsiteX8" fmla="*/ 473561 w 1577004"/>
                    <a:gd name="connsiteY8" fmla="*/ 81744 h 3217722"/>
                    <a:gd name="connsiteX0" fmla="*/ 473561 w 1577004"/>
                    <a:gd name="connsiteY0" fmla="*/ 81744 h 3217722"/>
                    <a:gd name="connsiteX1" fmla="*/ 1481311 w 1577004"/>
                    <a:gd name="connsiteY1" fmla="*/ 919372 h 3217722"/>
                    <a:gd name="connsiteX2" fmla="*/ 1577004 w 1577004"/>
                    <a:gd name="connsiteY2" fmla="*/ 3217722 h 3217722"/>
                    <a:gd name="connsiteX3" fmla="*/ 1577004 w 1577004"/>
                    <a:gd name="connsiteY3" fmla="*/ 3217722 h 3217722"/>
                    <a:gd name="connsiteX4" fmla="*/ 965004 w 1577004"/>
                    <a:gd name="connsiteY4" fmla="*/ 3217722 h 3217722"/>
                    <a:gd name="connsiteX5" fmla="*/ 965004 w 1577004"/>
                    <a:gd name="connsiteY5" fmla="*/ 3217722 h 3217722"/>
                    <a:gd name="connsiteX6" fmla="*/ 879944 w 1577004"/>
                    <a:gd name="connsiteY6" fmla="*/ 1068228 h 3217722"/>
                    <a:gd name="connsiteX7" fmla="*/ 251737 w 1577004"/>
                    <a:gd name="connsiteY7" fmla="*/ 1396257 h 3217722"/>
                    <a:gd name="connsiteX8" fmla="*/ 473561 w 1577004"/>
                    <a:gd name="connsiteY8" fmla="*/ 81744 h 3217722"/>
                    <a:gd name="connsiteX0" fmla="*/ 473561 w 1577004"/>
                    <a:gd name="connsiteY0" fmla="*/ 81744 h 3217722"/>
                    <a:gd name="connsiteX1" fmla="*/ 1481311 w 1577004"/>
                    <a:gd name="connsiteY1" fmla="*/ 919372 h 3217722"/>
                    <a:gd name="connsiteX2" fmla="*/ 1577004 w 1577004"/>
                    <a:gd name="connsiteY2" fmla="*/ 3217722 h 3217722"/>
                    <a:gd name="connsiteX3" fmla="*/ 1577004 w 1577004"/>
                    <a:gd name="connsiteY3" fmla="*/ 3217722 h 3217722"/>
                    <a:gd name="connsiteX4" fmla="*/ 965004 w 1577004"/>
                    <a:gd name="connsiteY4" fmla="*/ 3217722 h 3217722"/>
                    <a:gd name="connsiteX5" fmla="*/ 965004 w 1577004"/>
                    <a:gd name="connsiteY5" fmla="*/ 3217722 h 3217722"/>
                    <a:gd name="connsiteX6" fmla="*/ 879944 w 1577004"/>
                    <a:gd name="connsiteY6" fmla="*/ 1068228 h 3217722"/>
                    <a:gd name="connsiteX7" fmla="*/ 251737 w 1577004"/>
                    <a:gd name="connsiteY7" fmla="*/ 1396257 h 3217722"/>
                    <a:gd name="connsiteX8" fmla="*/ 473561 w 1577004"/>
                    <a:gd name="connsiteY8" fmla="*/ 81744 h 3217722"/>
                    <a:gd name="connsiteX0" fmla="*/ 473561 w 1577004"/>
                    <a:gd name="connsiteY0" fmla="*/ 81744 h 3217722"/>
                    <a:gd name="connsiteX1" fmla="*/ 1481311 w 1577004"/>
                    <a:gd name="connsiteY1" fmla="*/ 919372 h 3217722"/>
                    <a:gd name="connsiteX2" fmla="*/ 1538277 w 1577004"/>
                    <a:gd name="connsiteY2" fmla="*/ 960324 h 3217722"/>
                    <a:gd name="connsiteX3" fmla="*/ 1577004 w 1577004"/>
                    <a:gd name="connsiteY3" fmla="*/ 3217722 h 3217722"/>
                    <a:gd name="connsiteX4" fmla="*/ 1577004 w 1577004"/>
                    <a:gd name="connsiteY4" fmla="*/ 3217722 h 3217722"/>
                    <a:gd name="connsiteX5" fmla="*/ 965004 w 1577004"/>
                    <a:gd name="connsiteY5" fmla="*/ 3217722 h 3217722"/>
                    <a:gd name="connsiteX6" fmla="*/ 965004 w 1577004"/>
                    <a:gd name="connsiteY6" fmla="*/ 3217722 h 3217722"/>
                    <a:gd name="connsiteX7" fmla="*/ 879944 w 1577004"/>
                    <a:gd name="connsiteY7" fmla="*/ 1068228 h 3217722"/>
                    <a:gd name="connsiteX8" fmla="*/ 251737 w 1577004"/>
                    <a:gd name="connsiteY8" fmla="*/ 1396257 h 3217722"/>
                    <a:gd name="connsiteX9" fmla="*/ 473561 w 1577004"/>
                    <a:gd name="connsiteY9" fmla="*/ 81744 h 3217722"/>
                    <a:gd name="connsiteX0" fmla="*/ 473561 w 1577004"/>
                    <a:gd name="connsiteY0" fmla="*/ 88256 h 3224234"/>
                    <a:gd name="connsiteX1" fmla="*/ 1481311 w 1577004"/>
                    <a:gd name="connsiteY1" fmla="*/ 904619 h 3224234"/>
                    <a:gd name="connsiteX2" fmla="*/ 1538277 w 1577004"/>
                    <a:gd name="connsiteY2" fmla="*/ 966836 h 3224234"/>
                    <a:gd name="connsiteX3" fmla="*/ 1577004 w 1577004"/>
                    <a:gd name="connsiteY3" fmla="*/ 3224234 h 3224234"/>
                    <a:gd name="connsiteX4" fmla="*/ 1577004 w 1577004"/>
                    <a:gd name="connsiteY4" fmla="*/ 3224234 h 3224234"/>
                    <a:gd name="connsiteX5" fmla="*/ 965004 w 1577004"/>
                    <a:gd name="connsiteY5" fmla="*/ 3224234 h 3224234"/>
                    <a:gd name="connsiteX6" fmla="*/ 965004 w 1577004"/>
                    <a:gd name="connsiteY6" fmla="*/ 3224234 h 3224234"/>
                    <a:gd name="connsiteX7" fmla="*/ 879944 w 1577004"/>
                    <a:gd name="connsiteY7" fmla="*/ 1074740 h 3224234"/>
                    <a:gd name="connsiteX8" fmla="*/ 251737 w 1577004"/>
                    <a:gd name="connsiteY8" fmla="*/ 1402769 h 3224234"/>
                    <a:gd name="connsiteX9" fmla="*/ 473561 w 1577004"/>
                    <a:gd name="connsiteY9" fmla="*/ 88256 h 3224234"/>
                    <a:gd name="connsiteX0" fmla="*/ 473561 w 1577004"/>
                    <a:gd name="connsiteY0" fmla="*/ 88256 h 3224234"/>
                    <a:gd name="connsiteX1" fmla="*/ 1481311 w 1577004"/>
                    <a:gd name="connsiteY1" fmla="*/ 904619 h 3224234"/>
                    <a:gd name="connsiteX2" fmla="*/ 1538277 w 1577004"/>
                    <a:gd name="connsiteY2" fmla="*/ 966836 h 3224234"/>
                    <a:gd name="connsiteX3" fmla="*/ 1577004 w 1577004"/>
                    <a:gd name="connsiteY3" fmla="*/ 3224234 h 3224234"/>
                    <a:gd name="connsiteX4" fmla="*/ 1577004 w 1577004"/>
                    <a:gd name="connsiteY4" fmla="*/ 3224234 h 3224234"/>
                    <a:gd name="connsiteX5" fmla="*/ 965004 w 1577004"/>
                    <a:gd name="connsiteY5" fmla="*/ 3224234 h 3224234"/>
                    <a:gd name="connsiteX6" fmla="*/ 965004 w 1577004"/>
                    <a:gd name="connsiteY6" fmla="*/ 3224234 h 3224234"/>
                    <a:gd name="connsiteX7" fmla="*/ 879944 w 1577004"/>
                    <a:gd name="connsiteY7" fmla="*/ 1074740 h 3224234"/>
                    <a:gd name="connsiteX8" fmla="*/ 251737 w 1577004"/>
                    <a:gd name="connsiteY8" fmla="*/ 1402769 h 3224234"/>
                    <a:gd name="connsiteX9" fmla="*/ 473561 w 1577004"/>
                    <a:gd name="connsiteY9" fmla="*/ 88256 h 3224234"/>
                    <a:gd name="connsiteX0" fmla="*/ 473561 w 1577004"/>
                    <a:gd name="connsiteY0" fmla="*/ 8062 h 3144040"/>
                    <a:gd name="connsiteX1" fmla="*/ 1538277 w 1577004"/>
                    <a:gd name="connsiteY1" fmla="*/ 886642 h 3144040"/>
                    <a:gd name="connsiteX2" fmla="*/ 1577004 w 1577004"/>
                    <a:gd name="connsiteY2" fmla="*/ 3144040 h 3144040"/>
                    <a:gd name="connsiteX3" fmla="*/ 1577004 w 1577004"/>
                    <a:gd name="connsiteY3" fmla="*/ 3144040 h 3144040"/>
                    <a:gd name="connsiteX4" fmla="*/ 965004 w 1577004"/>
                    <a:gd name="connsiteY4" fmla="*/ 3144040 h 3144040"/>
                    <a:gd name="connsiteX5" fmla="*/ 965004 w 1577004"/>
                    <a:gd name="connsiteY5" fmla="*/ 3144040 h 3144040"/>
                    <a:gd name="connsiteX6" fmla="*/ 879944 w 1577004"/>
                    <a:gd name="connsiteY6" fmla="*/ 994546 h 3144040"/>
                    <a:gd name="connsiteX7" fmla="*/ 251737 w 1577004"/>
                    <a:gd name="connsiteY7" fmla="*/ 1322575 h 3144040"/>
                    <a:gd name="connsiteX8" fmla="*/ 473561 w 1577004"/>
                    <a:gd name="connsiteY8" fmla="*/ 8062 h 3144040"/>
                    <a:gd name="connsiteX0" fmla="*/ 473561 w 1577004"/>
                    <a:gd name="connsiteY0" fmla="*/ 16144 h 3152122"/>
                    <a:gd name="connsiteX1" fmla="*/ 1538277 w 1577004"/>
                    <a:gd name="connsiteY1" fmla="*/ 894724 h 3152122"/>
                    <a:gd name="connsiteX2" fmla="*/ 1577004 w 1577004"/>
                    <a:gd name="connsiteY2" fmla="*/ 3152122 h 3152122"/>
                    <a:gd name="connsiteX3" fmla="*/ 1577004 w 1577004"/>
                    <a:gd name="connsiteY3" fmla="*/ 3152122 h 3152122"/>
                    <a:gd name="connsiteX4" fmla="*/ 965004 w 1577004"/>
                    <a:gd name="connsiteY4" fmla="*/ 3152122 h 3152122"/>
                    <a:gd name="connsiteX5" fmla="*/ 965004 w 1577004"/>
                    <a:gd name="connsiteY5" fmla="*/ 3152122 h 3152122"/>
                    <a:gd name="connsiteX6" fmla="*/ 879944 w 1577004"/>
                    <a:gd name="connsiteY6" fmla="*/ 1002628 h 3152122"/>
                    <a:gd name="connsiteX7" fmla="*/ 251737 w 1577004"/>
                    <a:gd name="connsiteY7" fmla="*/ 1330657 h 3152122"/>
                    <a:gd name="connsiteX8" fmla="*/ 473561 w 1577004"/>
                    <a:gd name="connsiteY8" fmla="*/ 16144 h 3152122"/>
                    <a:gd name="connsiteX0" fmla="*/ 473561 w 1577004"/>
                    <a:gd name="connsiteY0" fmla="*/ 30120 h 3166098"/>
                    <a:gd name="connsiteX1" fmla="*/ 1538277 w 1577004"/>
                    <a:gd name="connsiteY1" fmla="*/ 908700 h 3166098"/>
                    <a:gd name="connsiteX2" fmla="*/ 1577004 w 1577004"/>
                    <a:gd name="connsiteY2" fmla="*/ 3166098 h 3166098"/>
                    <a:gd name="connsiteX3" fmla="*/ 1577004 w 1577004"/>
                    <a:gd name="connsiteY3" fmla="*/ 3166098 h 3166098"/>
                    <a:gd name="connsiteX4" fmla="*/ 965004 w 1577004"/>
                    <a:gd name="connsiteY4" fmla="*/ 3166098 h 3166098"/>
                    <a:gd name="connsiteX5" fmla="*/ 965004 w 1577004"/>
                    <a:gd name="connsiteY5" fmla="*/ 3166098 h 3166098"/>
                    <a:gd name="connsiteX6" fmla="*/ 879944 w 1577004"/>
                    <a:gd name="connsiteY6" fmla="*/ 1016604 h 3166098"/>
                    <a:gd name="connsiteX7" fmla="*/ 251737 w 1577004"/>
                    <a:gd name="connsiteY7" fmla="*/ 1344633 h 3166098"/>
                    <a:gd name="connsiteX8" fmla="*/ 473561 w 1577004"/>
                    <a:gd name="connsiteY8" fmla="*/ 30120 h 3166098"/>
                    <a:gd name="connsiteX0" fmla="*/ 473561 w 1577004"/>
                    <a:gd name="connsiteY0" fmla="*/ 30120 h 3166098"/>
                    <a:gd name="connsiteX1" fmla="*/ 1538277 w 1577004"/>
                    <a:gd name="connsiteY1" fmla="*/ 908700 h 3166098"/>
                    <a:gd name="connsiteX2" fmla="*/ 1577004 w 1577004"/>
                    <a:gd name="connsiteY2" fmla="*/ 3166098 h 3166098"/>
                    <a:gd name="connsiteX3" fmla="*/ 1577004 w 1577004"/>
                    <a:gd name="connsiteY3" fmla="*/ 3166098 h 3166098"/>
                    <a:gd name="connsiteX4" fmla="*/ 965004 w 1577004"/>
                    <a:gd name="connsiteY4" fmla="*/ 3166098 h 3166098"/>
                    <a:gd name="connsiteX5" fmla="*/ 965004 w 1577004"/>
                    <a:gd name="connsiteY5" fmla="*/ 3166098 h 3166098"/>
                    <a:gd name="connsiteX6" fmla="*/ 879944 w 1577004"/>
                    <a:gd name="connsiteY6" fmla="*/ 1016604 h 3166098"/>
                    <a:gd name="connsiteX7" fmla="*/ 251737 w 1577004"/>
                    <a:gd name="connsiteY7" fmla="*/ 1344633 h 3166098"/>
                    <a:gd name="connsiteX8" fmla="*/ 473561 w 1577004"/>
                    <a:gd name="connsiteY8" fmla="*/ 30120 h 3166098"/>
                    <a:gd name="connsiteX0" fmla="*/ 473561 w 1577004"/>
                    <a:gd name="connsiteY0" fmla="*/ 30120 h 3166098"/>
                    <a:gd name="connsiteX1" fmla="*/ 1538277 w 1577004"/>
                    <a:gd name="connsiteY1" fmla="*/ 908700 h 3166098"/>
                    <a:gd name="connsiteX2" fmla="*/ 1577004 w 1577004"/>
                    <a:gd name="connsiteY2" fmla="*/ 3166098 h 3166098"/>
                    <a:gd name="connsiteX3" fmla="*/ 1577004 w 1577004"/>
                    <a:gd name="connsiteY3" fmla="*/ 3166098 h 3166098"/>
                    <a:gd name="connsiteX4" fmla="*/ 965004 w 1577004"/>
                    <a:gd name="connsiteY4" fmla="*/ 3166098 h 3166098"/>
                    <a:gd name="connsiteX5" fmla="*/ 965004 w 1577004"/>
                    <a:gd name="connsiteY5" fmla="*/ 3166098 h 3166098"/>
                    <a:gd name="connsiteX6" fmla="*/ 879944 w 1577004"/>
                    <a:gd name="connsiteY6" fmla="*/ 1016604 h 3166098"/>
                    <a:gd name="connsiteX7" fmla="*/ 251737 w 1577004"/>
                    <a:gd name="connsiteY7" fmla="*/ 1344633 h 3166098"/>
                    <a:gd name="connsiteX8" fmla="*/ 473561 w 1577004"/>
                    <a:gd name="connsiteY8" fmla="*/ 30120 h 3166098"/>
                    <a:gd name="connsiteX0" fmla="*/ 488521 w 1591964"/>
                    <a:gd name="connsiteY0" fmla="*/ 30120 h 3166098"/>
                    <a:gd name="connsiteX1" fmla="*/ 1553237 w 1591964"/>
                    <a:gd name="connsiteY1" fmla="*/ 908700 h 3166098"/>
                    <a:gd name="connsiteX2" fmla="*/ 1591964 w 1591964"/>
                    <a:gd name="connsiteY2" fmla="*/ 3166098 h 3166098"/>
                    <a:gd name="connsiteX3" fmla="*/ 1591964 w 1591964"/>
                    <a:gd name="connsiteY3" fmla="*/ 3166098 h 3166098"/>
                    <a:gd name="connsiteX4" fmla="*/ 979964 w 1591964"/>
                    <a:gd name="connsiteY4" fmla="*/ 3166098 h 3166098"/>
                    <a:gd name="connsiteX5" fmla="*/ 979964 w 1591964"/>
                    <a:gd name="connsiteY5" fmla="*/ 3166098 h 3166098"/>
                    <a:gd name="connsiteX6" fmla="*/ 894904 w 1591964"/>
                    <a:gd name="connsiteY6" fmla="*/ 1016604 h 3166098"/>
                    <a:gd name="connsiteX7" fmla="*/ 266697 w 1591964"/>
                    <a:gd name="connsiteY7" fmla="*/ 1344633 h 3166098"/>
                    <a:gd name="connsiteX8" fmla="*/ 488521 w 1591964"/>
                    <a:gd name="connsiteY8" fmla="*/ 30120 h 3166098"/>
                    <a:gd name="connsiteX0" fmla="*/ 488521 w 1591964"/>
                    <a:gd name="connsiteY0" fmla="*/ 9506 h 3145484"/>
                    <a:gd name="connsiteX1" fmla="*/ 1553237 w 1591964"/>
                    <a:gd name="connsiteY1" fmla="*/ 888086 h 3145484"/>
                    <a:gd name="connsiteX2" fmla="*/ 1591964 w 1591964"/>
                    <a:gd name="connsiteY2" fmla="*/ 3145484 h 3145484"/>
                    <a:gd name="connsiteX3" fmla="*/ 1591964 w 1591964"/>
                    <a:gd name="connsiteY3" fmla="*/ 3145484 h 3145484"/>
                    <a:gd name="connsiteX4" fmla="*/ 979964 w 1591964"/>
                    <a:gd name="connsiteY4" fmla="*/ 3145484 h 3145484"/>
                    <a:gd name="connsiteX5" fmla="*/ 979964 w 1591964"/>
                    <a:gd name="connsiteY5" fmla="*/ 3145484 h 3145484"/>
                    <a:gd name="connsiteX6" fmla="*/ 894904 w 1591964"/>
                    <a:gd name="connsiteY6" fmla="*/ 995990 h 3145484"/>
                    <a:gd name="connsiteX7" fmla="*/ 266697 w 1591964"/>
                    <a:gd name="connsiteY7" fmla="*/ 1324019 h 3145484"/>
                    <a:gd name="connsiteX8" fmla="*/ 488521 w 1591964"/>
                    <a:gd name="connsiteY8" fmla="*/ 9506 h 3145484"/>
                    <a:gd name="connsiteX0" fmla="*/ 496444 w 1599887"/>
                    <a:gd name="connsiteY0" fmla="*/ 9506 h 3145484"/>
                    <a:gd name="connsiteX1" fmla="*/ 1561160 w 1599887"/>
                    <a:gd name="connsiteY1" fmla="*/ 888086 h 3145484"/>
                    <a:gd name="connsiteX2" fmla="*/ 1599887 w 1599887"/>
                    <a:gd name="connsiteY2" fmla="*/ 3145484 h 3145484"/>
                    <a:gd name="connsiteX3" fmla="*/ 1599887 w 1599887"/>
                    <a:gd name="connsiteY3" fmla="*/ 3145484 h 3145484"/>
                    <a:gd name="connsiteX4" fmla="*/ 987887 w 1599887"/>
                    <a:gd name="connsiteY4" fmla="*/ 3145484 h 3145484"/>
                    <a:gd name="connsiteX5" fmla="*/ 987887 w 1599887"/>
                    <a:gd name="connsiteY5" fmla="*/ 3145484 h 3145484"/>
                    <a:gd name="connsiteX6" fmla="*/ 902827 w 1599887"/>
                    <a:gd name="connsiteY6" fmla="*/ 995990 h 3145484"/>
                    <a:gd name="connsiteX7" fmla="*/ 274620 w 1599887"/>
                    <a:gd name="connsiteY7" fmla="*/ 1324019 h 3145484"/>
                    <a:gd name="connsiteX8" fmla="*/ 496444 w 1599887"/>
                    <a:gd name="connsiteY8" fmla="*/ 9506 h 3145484"/>
                    <a:gd name="connsiteX0" fmla="*/ 503267 w 1597185"/>
                    <a:gd name="connsiteY0" fmla="*/ 5188 h 3203079"/>
                    <a:gd name="connsiteX1" fmla="*/ 1558458 w 1597185"/>
                    <a:gd name="connsiteY1" fmla="*/ 945681 h 3203079"/>
                    <a:gd name="connsiteX2" fmla="*/ 1597185 w 1597185"/>
                    <a:gd name="connsiteY2" fmla="*/ 3203079 h 3203079"/>
                    <a:gd name="connsiteX3" fmla="*/ 1597185 w 1597185"/>
                    <a:gd name="connsiteY3" fmla="*/ 3203079 h 3203079"/>
                    <a:gd name="connsiteX4" fmla="*/ 985185 w 1597185"/>
                    <a:gd name="connsiteY4" fmla="*/ 3203079 h 3203079"/>
                    <a:gd name="connsiteX5" fmla="*/ 985185 w 1597185"/>
                    <a:gd name="connsiteY5" fmla="*/ 3203079 h 3203079"/>
                    <a:gd name="connsiteX6" fmla="*/ 900125 w 1597185"/>
                    <a:gd name="connsiteY6" fmla="*/ 1053585 h 3203079"/>
                    <a:gd name="connsiteX7" fmla="*/ 271918 w 1597185"/>
                    <a:gd name="connsiteY7" fmla="*/ 1381614 h 3203079"/>
                    <a:gd name="connsiteX8" fmla="*/ 503267 w 1597185"/>
                    <a:gd name="connsiteY8" fmla="*/ 5188 h 3203079"/>
                    <a:gd name="connsiteX0" fmla="*/ 503267 w 1597185"/>
                    <a:gd name="connsiteY0" fmla="*/ 5413 h 3203304"/>
                    <a:gd name="connsiteX1" fmla="*/ 1558458 w 1597185"/>
                    <a:gd name="connsiteY1" fmla="*/ 945906 h 3203304"/>
                    <a:gd name="connsiteX2" fmla="*/ 1597185 w 1597185"/>
                    <a:gd name="connsiteY2" fmla="*/ 3203304 h 3203304"/>
                    <a:gd name="connsiteX3" fmla="*/ 1597185 w 1597185"/>
                    <a:gd name="connsiteY3" fmla="*/ 3203304 h 3203304"/>
                    <a:gd name="connsiteX4" fmla="*/ 985185 w 1597185"/>
                    <a:gd name="connsiteY4" fmla="*/ 3203304 h 3203304"/>
                    <a:gd name="connsiteX5" fmla="*/ 985185 w 1597185"/>
                    <a:gd name="connsiteY5" fmla="*/ 3203304 h 3203304"/>
                    <a:gd name="connsiteX6" fmla="*/ 900125 w 1597185"/>
                    <a:gd name="connsiteY6" fmla="*/ 1053810 h 3203304"/>
                    <a:gd name="connsiteX7" fmla="*/ 271918 w 1597185"/>
                    <a:gd name="connsiteY7" fmla="*/ 1381839 h 3203304"/>
                    <a:gd name="connsiteX8" fmla="*/ 503267 w 1597185"/>
                    <a:gd name="connsiteY8" fmla="*/ 5413 h 3203304"/>
                    <a:gd name="connsiteX0" fmla="*/ 644333 w 1552513"/>
                    <a:gd name="connsiteY0" fmla="*/ 4742 h 3216920"/>
                    <a:gd name="connsiteX1" fmla="*/ 1513786 w 1552513"/>
                    <a:gd name="connsiteY1" fmla="*/ 959522 h 3216920"/>
                    <a:gd name="connsiteX2" fmla="*/ 1552513 w 1552513"/>
                    <a:gd name="connsiteY2" fmla="*/ 3216920 h 3216920"/>
                    <a:gd name="connsiteX3" fmla="*/ 1552513 w 1552513"/>
                    <a:gd name="connsiteY3" fmla="*/ 3216920 h 3216920"/>
                    <a:gd name="connsiteX4" fmla="*/ 940513 w 1552513"/>
                    <a:gd name="connsiteY4" fmla="*/ 3216920 h 3216920"/>
                    <a:gd name="connsiteX5" fmla="*/ 940513 w 1552513"/>
                    <a:gd name="connsiteY5" fmla="*/ 3216920 h 3216920"/>
                    <a:gd name="connsiteX6" fmla="*/ 855453 w 1552513"/>
                    <a:gd name="connsiteY6" fmla="*/ 1067426 h 3216920"/>
                    <a:gd name="connsiteX7" fmla="*/ 227246 w 1552513"/>
                    <a:gd name="connsiteY7" fmla="*/ 1395455 h 3216920"/>
                    <a:gd name="connsiteX8" fmla="*/ 644333 w 1552513"/>
                    <a:gd name="connsiteY8" fmla="*/ 4742 h 3216920"/>
                    <a:gd name="connsiteX0" fmla="*/ 693588 w 1601768"/>
                    <a:gd name="connsiteY0" fmla="*/ 4742 h 3216920"/>
                    <a:gd name="connsiteX1" fmla="*/ 1563041 w 1601768"/>
                    <a:gd name="connsiteY1" fmla="*/ 959522 h 3216920"/>
                    <a:gd name="connsiteX2" fmla="*/ 1601768 w 1601768"/>
                    <a:gd name="connsiteY2" fmla="*/ 3216920 h 3216920"/>
                    <a:gd name="connsiteX3" fmla="*/ 1601768 w 1601768"/>
                    <a:gd name="connsiteY3" fmla="*/ 3216920 h 3216920"/>
                    <a:gd name="connsiteX4" fmla="*/ 989768 w 1601768"/>
                    <a:gd name="connsiteY4" fmla="*/ 3216920 h 3216920"/>
                    <a:gd name="connsiteX5" fmla="*/ 989768 w 1601768"/>
                    <a:gd name="connsiteY5" fmla="*/ 3216920 h 3216920"/>
                    <a:gd name="connsiteX6" fmla="*/ 904708 w 1601768"/>
                    <a:gd name="connsiteY6" fmla="*/ 1067426 h 3216920"/>
                    <a:gd name="connsiteX7" fmla="*/ 276501 w 1601768"/>
                    <a:gd name="connsiteY7" fmla="*/ 1395455 h 3216920"/>
                    <a:gd name="connsiteX8" fmla="*/ 693588 w 1601768"/>
                    <a:gd name="connsiteY8" fmla="*/ 4742 h 3216920"/>
                    <a:gd name="connsiteX0" fmla="*/ 693588 w 1601768"/>
                    <a:gd name="connsiteY0" fmla="*/ 80 h 3212258"/>
                    <a:gd name="connsiteX1" fmla="*/ 1563041 w 1601768"/>
                    <a:gd name="connsiteY1" fmla="*/ 954860 h 3212258"/>
                    <a:gd name="connsiteX2" fmla="*/ 1601768 w 1601768"/>
                    <a:gd name="connsiteY2" fmla="*/ 3212258 h 3212258"/>
                    <a:gd name="connsiteX3" fmla="*/ 1601768 w 1601768"/>
                    <a:gd name="connsiteY3" fmla="*/ 3212258 h 3212258"/>
                    <a:gd name="connsiteX4" fmla="*/ 989768 w 1601768"/>
                    <a:gd name="connsiteY4" fmla="*/ 3212258 h 3212258"/>
                    <a:gd name="connsiteX5" fmla="*/ 989768 w 1601768"/>
                    <a:gd name="connsiteY5" fmla="*/ 3212258 h 3212258"/>
                    <a:gd name="connsiteX6" fmla="*/ 904708 w 1601768"/>
                    <a:gd name="connsiteY6" fmla="*/ 1062764 h 3212258"/>
                    <a:gd name="connsiteX7" fmla="*/ 276501 w 1601768"/>
                    <a:gd name="connsiteY7" fmla="*/ 1390793 h 3212258"/>
                    <a:gd name="connsiteX8" fmla="*/ 693588 w 1601768"/>
                    <a:gd name="connsiteY8" fmla="*/ 80 h 3212258"/>
                    <a:gd name="connsiteX0" fmla="*/ 693588 w 1601768"/>
                    <a:gd name="connsiteY0" fmla="*/ 80 h 3212258"/>
                    <a:gd name="connsiteX1" fmla="*/ 1563041 w 1601768"/>
                    <a:gd name="connsiteY1" fmla="*/ 954860 h 3212258"/>
                    <a:gd name="connsiteX2" fmla="*/ 1601768 w 1601768"/>
                    <a:gd name="connsiteY2" fmla="*/ 3212258 h 3212258"/>
                    <a:gd name="connsiteX3" fmla="*/ 1601768 w 1601768"/>
                    <a:gd name="connsiteY3" fmla="*/ 3212258 h 3212258"/>
                    <a:gd name="connsiteX4" fmla="*/ 989768 w 1601768"/>
                    <a:gd name="connsiteY4" fmla="*/ 3212258 h 3212258"/>
                    <a:gd name="connsiteX5" fmla="*/ 989768 w 1601768"/>
                    <a:gd name="connsiteY5" fmla="*/ 3212258 h 3212258"/>
                    <a:gd name="connsiteX6" fmla="*/ 904708 w 1601768"/>
                    <a:gd name="connsiteY6" fmla="*/ 1062764 h 3212258"/>
                    <a:gd name="connsiteX7" fmla="*/ 276501 w 1601768"/>
                    <a:gd name="connsiteY7" fmla="*/ 1390793 h 3212258"/>
                    <a:gd name="connsiteX8" fmla="*/ 693588 w 1601768"/>
                    <a:gd name="connsiteY8" fmla="*/ 80 h 3212258"/>
                    <a:gd name="connsiteX0" fmla="*/ 693588 w 1601768"/>
                    <a:gd name="connsiteY0" fmla="*/ 80 h 3212258"/>
                    <a:gd name="connsiteX1" fmla="*/ 1563041 w 1601768"/>
                    <a:gd name="connsiteY1" fmla="*/ 954860 h 3212258"/>
                    <a:gd name="connsiteX2" fmla="*/ 1601768 w 1601768"/>
                    <a:gd name="connsiteY2" fmla="*/ 3212258 h 3212258"/>
                    <a:gd name="connsiteX3" fmla="*/ 1601768 w 1601768"/>
                    <a:gd name="connsiteY3" fmla="*/ 3212258 h 3212258"/>
                    <a:gd name="connsiteX4" fmla="*/ 989768 w 1601768"/>
                    <a:gd name="connsiteY4" fmla="*/ 3212258 h 3212258"/>
                    <a:gd name="connsiteX5" fmla="*/ 989768 w 1601768"/>
                    <a:gd name="connsiteY5" fmla="*/ 3212258 h 3212258"/>
                    <a:gd name="connsiteX6" fmla="*/ 904708 w 1601768"/>
                    <a:gd name="connsiteY6" fmla="*/ 1062764 h 3212258"/>
                    <a:gd name="connsiteX7" fmla="*/ 276501 w 1601768"/>
                    <a:gd name="connsiteY7" fmla="*/ 1390793 h 3212258"/>
                    <a:gd name="connsiteX8" fmla="*/ 693588 w 1601768"/>
                    <a:gd name="connsiteY8" fmla="*/ 80 h 3212258"/>
                    <a:gd name="connsiteX0" fmla="*/ 693588 w 1601768"/>
                    <a:gd name="connsiteY0" fmla="*/ 80 h 3212258"/>
                    <a:gd name="connsiteX1" fmla="*/ 1563041 w 1601768"/>
                    <a:gd name="connsiteY1" fmla="*/ 954860 h 3212258"/>
                    <a:gd name="connsiteX2" fmla="*/ 1601768 w 1601768"/>
                    <a:gd name="connsiteY2" fmla="*/ 3212258 h 3212258"/>
                    <a:gd name="connsiteX3" fmla="*/ 1601768 w 1601768"/>
                    <a:gd name="connsiteY3" fmla="*/ 3212258 h 3212258"/>
                    <a:gd name="connsiteX4" fmla="*/ 989768 w 1601768"/>
                    <a:gd name="connsiteY4" fmla="*/ 3212258 h 3212258"/>
                    <a:gd name="connsiteX5" fmla="*/ 989768 w 1601768"/>
                    <a:gd name="connsiteY5" fmla="*/ 3212258 h 3212258"/>
                    <a:gd name="connsiteX6" fmla="*/ 904708 w 1601768"/>
                    <a:gd name="connsiteY6" fmla="*/ 1062764 h 3212258"/>
                    <a:gd name="connsiteX7" fmla="*/ 276501 w 1601768"/>
                    <a:gd name="connsiteY7" fmla="*/ 1390793 h 3212258"/>
                    <a:gd name="connsiteX8" fmla="*/ 693588 w 1601768"/>
                    <a:gd name="connsiteY8" fmla="*/ 80 h 3212258"/>
                    <a:gd name="connsiteX0" fmla="*/ 693588 w 1601768"/>
                    <a:gd name="connsiteY0" fmla="*/ 80 h 3212258"/>
                    <a:gd name="connsiteX1" fmla="*/ 1563041 w 1601768"/>
                    <a:gd name="connsiteY1" fmla="*/ 954860 h 3212258"/>
                    <a:gd name="connsiteX2" fmla="*/ 1601768 w 1601768"/>
                    <a:gd name="connsiteY2" fmla="*/ 3212258 h 3212258"/>
                    <a:gd name="connsiteX3" fmla="*/ 1601768 w 1601768"/>
                    <a:gd name="connsiteY3" fmla="*/ 3212258 h 3212258"/>
                    <a:gd name="connsiteX4" fmla="*/ 989768 w 1601768"/>
                    <a:gd name="connsiteY4" fmla="*/ 3212258 h 3212258"/>
                    <a:gd name="connsiteX5" fmla="*/ 989768 w 1601768"/>
                    <a:gd name="connsiteY5" fmla="*/ 3212258 h 3212258"/>
                    <a:gd name="connsiteX6" fmla="*/ 904708 w 1601768"/>
                    <a:gd name="connsiteY6" fmla="*/ 1062764 h 3212258"/>
                    <a:gd name="connsiteX7" fmla="*/ 276501 w 1601768"/>
                    <a:gd name="connsiteY7" fmla="*/ 1390793 h 3212258"/>
                    <a:gd name="connsiteX8" fmla="*/ 693588 w 1601768"/>
                    <a:gd name="connsiteY8" fmla="*/ 80 h 3212258"/>
                    <a:gd name="connsiteX0" fmla="*/ 693588 w 1601768"/>
                    <a:gd name="connsiteY0" fmla="*/ 119 h 3212297"/>
                    <a:gd name="connsiteX1" fmla="*/ 1563041 w 1601768"/>
                    <a:gd name="connsiteY1" fmla="*/ 954899 h 3212297"/>
                    <a:gd name="connsiteX2" fmla="*/ 1601768 w 1601768"/>
                    <a:gd name="connsiteY2" fmla="*/ 3212297 h 3212297"/>
                    <a:gd name="connsiteX3" fmla="*/ 1601768 w 1601768"/>
                    <a:gd name="connsiteY3" fmla="*/ 3212297 h 3212297"/>
                    <a:gd name="connsiteX4" fmla="*/ 989768 w 1601768"/>
                    <a:gd name="connsiteY4" fmla="*/ 3212297 h 3212297"/>
                    <a:gd name="connsiteX5" fmla="*/ 989768 w 1601768"/>
                    <a:gd name="connsiteY5" fmla="*/ 3212297 h 3212297"/>
                    <a:gd name="connsiteX6" fmla="*/ 904708 w 1601768"/>
                    <a:gd name="connsiteY6" fmla="*/ 1062803 h 3212297"/>
                    <a:gd name="connsiteX7" fmla="*/ 276501 w 1601768"/>
                    <a:gd name="connsiteY7" fmla="*/ 1390832 h 3212297"/>
                    <a:gd name="connsiteX8" fmla="*/ 693588 w 1601768"/>
                    <a:gd name="connsiteY8" fmla="*/ 119 h 3212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01768" h="3212297">
                      <a:moveTo>
                        <a:pt x="693588" y="119"/>
                      </a:moveTo>
                      <a:cubicBezTo>
                        <a:pt x="979449" y="3664"/>
                        <a:pt x="1431633" y="-71482"/>
                        <a:pt x="1563041" y="954899"/>
                      </a:cubicBezTo>
                      <a:lnTo>
                        <a:pt x="1601768" y="3212297"/>
                      </a:lnTo>
                      <a:lnTo>
                        <a:pt x="1601768" y="3212297"/>
                      </a:lnTo>
                      <a:lnTo>
                        <a:pt x="989768" y="3212297"/>
                      </a:lnTo>
                      <a:lnTo>
                        <a:pt x="989768" y="3212297"/>
                      </a:lnTo>
                      <a:cubicBezTo>
                        <a:pt x="961415" y="2495799"/>
                        <a:pt x="964958" y="1779301"/>
                        <a:pt x="904708" y="1062803"/>
                      </a:cubicBezTo>
                      <a:cubicBezTo>
                        <a:pt x="781622" y="431278"/>
                        <a:pt x="46520" y="738644"/>
                        <a:pt x="276501" y="1390832"/>
                      </a:cubicBezTo>
                      <a:cubicBezTo>
                        <a:pt x="-283870" y="827698"/>
                        <a:pt x="84955" y="-9337"/>
                        <a:pt x="693588" y="1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</p:grp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xmlns="" id="{30035F54-77E7-4E89-A864-71319E1F9945}"/>
                </a:ext>
              </a:extLst>
            </p:cNvPr>
            <p:cNvGrpSpPr/>
            <p:nvPr/>
          </p:nvGrpSpPr>
          <p:grpSpPr>
            <a:xfrm>
              <a:off x="2425921" y="1859611"/>
              <a:ext cx="722803" cy="968883"/>
              <a:chOff x="4174666" y="3101601"/>
              <a:chExt cx="722803" cy="968883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xmlns="" id="{E550802E-75ED-4B1F-BC51-C67FAA6ABE3B}"/>
                  </a:ext>
                </a:extLst>
              </p:cNvPr>
              <p:cNvSpPr/>
              <p:nvPr/>
            </p:nvSpPr>
            <p:spPr>
              <a:xfrm>
                <a:off x="4180376" y="3255344"/>
                <a:ext cx="717093" cy="71709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Frame 1">
                <a:extLst>
                  <a:ext uri="{FF2B5EF4-FFF2-40B4-BE49-F238E27FC236}">
                    <a16:creationId xmlns:a16="http://schemas.microsoft.com/office/drawing/2014/main" xmlns="" id="{3487AC52-D9A8-4F69-B9D1-CC6A0BFF52FD}"/>
                  </a:ext>
                </a:extLst>
              </p:cNvPr>
              <p:cNvSpPr/>
              <p:nvPr/>
            </p:nvSpPr>
            <p:spPr>
              <a:xfrm>
                <a:off x="4174666" y="3101601"/>
                <a:ext cx="717093" cy="968883"/>
              </a:xfrm>
              <a:custGeom>
                <a:avLst/>
                <a:gdLst/>
                <a:ahLst/>
                <a:cxnLst/>
                <a:rect l="l" t="t" r="r" b="b"/>
                <a:pathLst>
                  <a:path w="2823581" h="3962432">
                    <a:moveTo>
                      <a:pt x="1366785" y="3230945"/>
                    </a:moveTo>
                    <a:cubicBezTo>
                      <a:pt x="1292218" y="3230945"/>
                      <a:pt x="1231770" y="3291393"/>
                      <a:pt x="1231770" y="3365960"/>
                    </a:cubicBezTo>
                    <a:cubicBezTo>
                      <a:pt x="1231770" y="3440527"/>
                      <a:pt x="1292218" y="3500975"/>
                      <a:pt x="1366785" y="3500975"/>
                    </a:cubicBezTo>
                    <a:cubicBezTo>
                      <a:pt x="1441352" y="3500975"/>
                      <a:pt x="1501800" y="3440527"/>
                      <a:pt x="1501800" y="3365960"/>
                    </a:cubicBezTo>
                    <a:cubicBezTo>
                      <a:pt x="1501800" y="3291393"/>
                      <a:pt x="1441352" y="3230945"/>
                      <a:pt x="1366785" y="3230945"/>
                    </a:cubicBezTo>
                    <a:close/>
                    <a:moveTo>
                      <a:pt x="1699205" y="3185940"/>
                    </a:moveTo>
                    <a:cubicBezTo>
                      <a:pt x="1674349" y="3185940"/>
                      <a:pt x="1654200" y="3206089"/>
                      <a:pt x="1654200" y="3230945"/>
                    </a:cubicBezTo>
                    <a:cubicBezTo>
                      <a:pt x="1654200" y="3255801"/>
                      <a:pt x="1674349" y="3275950"/>
                      <a:pt x="1699205" y="3275950"/>
                    </a:cubicBezTo>
                    <a:cubicBezTo>
                      <a:pt x="1724061" y="3275950"/>
                      <a:pt x="1744210" y="3255801"/>
                      <a:pt x="1744210" y="3230945"/>
                    </a:cubicBezTo>
                    <a:cubicBezTo>
                      <a:pt x="1744210" y="3206089"/>
                      <a:pt x="1724061" y="3185940"/>
                      <a:pt x="1699205" y="3185940"/>
                    </a:cubicBezTo>
                    <a:close/>
                    <a:moveTo>
                      <a:pt x="1501800" y="2830204"/>
                    </a:moveTo>
                    <a:cubicBezTo>
                      <a:pt x="1452089" y="2830204"/>
                      <a:pt x="1411790" y="2870503"/>
                      <a:pt x="1411790" y="2920214"/>
                    </a:cubicBezTo>
                    <a:cubicBezTo>
                      <a:pt x="1411790" y="2969925"/>
                      <a:pt x="1452089" y="3010224"/>
                      <a:pt x="1501800" y="3010224"/>
                    </a:cubicBezTo>
                    <a:cubicBezTo>
                      <a:pt x="1551511" y="3010224"/>
                      <a:pt x="1591810" y="2969925"/>
                      <a:pt x="1591810" y="2920214"/>
                    </a:cubicBezTo>
                    <a:cubicBezTo>
                      <a:pt x="1591810" y="2870503"/>
                      <a:pt x="1551511" y="2830204"/>
                      <a:pt x="1501800" y="2830204"/>
                    </a:cubicBezTo>
                    <a:close/>
                    <a:moveTo>
                      <a:pt x="322536" y="2413264"/>
                    </a:moveTo>
                    <a:lnTo>
                      <a:pt x="1264147" y="2413264"/>
                    </a:lnTo>
                    <a:lnTo>
                      <a:pt x="682536" y="3458376"/>
                    </a:lnTo>
                    <a:lnTo>
                      <a:pt x="898974" y="3458376"/>
                    </a:lnTo>
                    <a:lnTo>
                      <a:pt x="1480585" y="2413264"/>
                    </a:lnTo>
                    <a:lnTo>
                      <a:pt x="1978720" y="2413264"/>
                    </a:lnTo>
                    <a:lnTo>
                      <a:pt x="1978720" y="3628270"/>
                    </a:lnTo>
                    <a:lnTo>
                      <a:pt x="322536" y="3628270"/>
                    </a:lnTo>
                    <a:close/>
                    <a:moveTo>
                      <a:pt x="322536" y="2153598"/>
                    </a:moveTo>
                    <a:lnTo>
                      <a:pt x="682536" y="2153598"/>
                    </a:lnTo>
                    <a:lnTo>
                      <a:pt x="682536" y="2261598"/>
                    </a:lnTo>
                    <a:lnTo>
                      <a:pt x="322536" y="2261598"/>
                    </a:lnTo>
                    <a:close/>
                    <a:moveTo>
                      <a:pt x="322536" y="1870494"/>
                    </a:moveTo>
                    <a:lnTo>
                      <a:pt x="826536" y="1870494"/>
                    </a:lnTo>
                    <a:lnTo>
                      <a:pt x="826536" y="1978494"/>
                    </a:lnTo>
                    <a:lnTo>
                      <a:pt x="322536" y="1978494"/>
                    </a:lnTo>
                    <a:close/>
                    <a:moveTo>
                      <a:pt x="322536" y="1587391"/>
                    </a:moveTo>
                    <a:lnTo>
                      <a:pt x="682536" y="1587391"/>
                    </a:lnTo>
                    <a:lnTo>
                      <a:pt x="682536" y="1695391"/>
                    </a:lnTo>
                    <a:lnTo>
                      <a:pt x="322536" y="1695391"/>
                    </a:lnTo>
                    <a:close/>
                    <a:moveTo>
                      <a:pt x="322536" y="1304288"/>
                    </a:moveTo>
                    <a:lnTo>
                      <a:pt x="826536" y="1304288"/>
                    </a:lnTo>
                    <a:lnTo>
                      <a:pt x="826536" y="1412288"/>
                    </a:lnTo>
                    <a:lnTo>
                      <a:pt x="322536" y="1412288"/>
                    </a:lnTo>
                    <a:close/>
                    <a:moveTo>
                      <a:pt x="1733633" y="1039034"/>
                    </a:moveTo>
                    <a:lnTo>
                      <a:pt x="1735422" y="1042133"/>
                    </a:lnTo>
                    <a:lnTo>
                      <a:pt x="176045" y="1042133"/>
                    </a:lnTo>
                    <a:lnTo>
                      <a:pt x="176045" y="3786387"/>
                    </a:lnTo>
                    <a:lnTo>
                      <a:pt x="2128211" y="3786387"/>
                    </a:lnTo>
                    <a:lnTo>
                      <a:pt x="2128211" y="1722464"/>
                    </a:lnTo>
                    <a:lnTo>
                      <a:pt x="2131710" y="1728524"/>
                    </a:lnTo>
                    <a:lnTo>
                      <a:pt x="2527059" y="1040609"/>
                    </a:lnTo>
                    <a:lnTo>
                      <a:pt x="2244788" y="1040049"/>
                    </a:lnTo>
                    <a:lnTo>
                      <a:pt x="1480585" y="2413264"/>
                    </a:lnTo>
                    <a:lnTo>
                      <a:pt x="1264147" y="2413264"/>
                    </a:lnTo>
                    <a:lnTo>
                      <a:pt x="2028589" y="1039620"/>
                    </a:lnTo>
                    <a:close/>
                    <a:moveTo>
                      <a:pt x="2607143" y="0"/>
                    </a:moveTo>
                    <a:lnTo>
                      <a:pt x="2823581" y="0"/>
                    </a:lnTo>
                    <a:lnTo>
                      <a:pt x="2342071" y="865238"/>
                    </a:lnTo>
                    <a:lnTo>
                      <a:pt x="2823581" y="866194"/>
                    </a:lnTo>
                    <a:lnTo>
                      <a:pt x="2304256" y="1769829"/>
                    </a:lnTo>
                    <a:lnTo>
                      <a:pt x="2304256" y="3962432"/>
                    </a:lnTo>
                    <a:lnTo>
                      <a:pt x="0" y="3962432"/>
                    </a:lnTo>
                    <a:lnTo>
                      <a:pt x="0" y="866088"/>
                    </a:lnTo>
                    <a:lnTo>
                      <a:pt x="1767662" y="866088"/>
                    </a:lnTo>
                    <a:lnTo>
                      <a:pt x="1766512" y="864096"/>
                    </a:lnTo>
                    <a:lnTo>
                      <a:pt x="2125872" y="86480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xmlns="" id="{6184BB4C-82F7-4CE2-B21A-1350A9DF2806}"/>
                </a:ext>
              </a:extLst>
            </p:cNvPr>
            <p:cNvGrpSpPr/>
            <p:nvPr/>
          </p:nvGrpSpPr>
          <p:grpSpPr>
            <a:xfrm>
              <a:off x="2428776" y="3575580"/>
              <a:ext cx="717093" cy="778956"/>
              <a:chOff x="5737934" y="3255344"/>
              <a:chExt cx="717093" cy="778956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xmlns="" id="{2F1B319B-8DD3-42DF-B3B1-48604C828E05}"/>
                  </a:ext>
                </a:extLst>
              </p:cNvPr>
              <p:cNvSpPr/>
              <p:nvPr/>
            </p:nvSpPr>
            <p:spPr>
              <a:xfrm>
                <a:off x="5737934" y="3255344"/>
                <a:ext cx="717093" cy="71709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21">
                <a:extLst>
                  <a:ext uri="{FF2B5EF4-FFF2-40B4-BE49-F238E27FC236}">
                    <a16:creationId xmlns:a16="http://schemas.microsoft.com/office/drawing/2014/main" xmlns="" id="{96C97FD2-7BA4-4298-9D74-82DCCC21E0C5}"/>
                  </a:ext>
                </a:extLst>
              </p:cNvPr>
              <p:cNvSpPr/>
              <p:nvPr/>
            </p:nvSpPr>
            <p:spPr>
              <a:xfrm rot="14306008">
                <a:off x="5704639" y="3324674"/>
                <a:ext cx="778004" cy="641248"/>
              </a:xfrm>
              <a:custGeom>
                <a:avLst/>
                <a:gdLst/>
                <a:ahLst/>
                <a:cxnLst/>
                <a:rect l="l" t="t" r="r" b="b"/>
                <a:pathLst>
                  <a:path w="4088377" h="3321003">
                    <a:moveTo>
                      <a:pt x="1365628" y="1622218"/>
                    </a:moveTo>
                    <a:cubicBezTo>
                      <a:pt x="1121373" y="1556771"/>
                      <a:pt x="870309" y="1701722"/>
                      <a:pt x="804861" y="1945977"/>
                    </a:cubicBezTo>
                    <a:cubicBezTo>
                      <a:pt x="739413" y="2190232"/>
                      <a:pt x="884365" y="2441296"/>
                      <a:pt x="1128620" y="2506744"/>
                    </a:cubicBezTo>
                    <a:cubicBezTo>
                      <a:pt x="1372875" y="2572191"/>
                      <a:pt x="1623939" y="2427240"/>
                      <a:pt x="1689387" y="2182985"/>
                    </a:cubicBezTo>
                    <a:cubicBezTo>
                      <a:pt x="1754835" y="1938730"/>
                      <a:pt x="1609883" y="1687666"/>
                      <a:pt x="1365628" y="1622218"/>
                    </a:cubicBezTo>
                    <a:close/>
                    <a:moveTo>
                      <a:pt x="1447099" y="1318163"/>
                    </a:moveTo>
                    <a:cubicBezTo>
                      <a:pt x="1859279" y="1428606"/>
                      <a:pt x="2103885" y="1852277"/>
                      <a:pt x="1993442" y="2264456"/>
                    </a:cubicBezTo>
                    <a:cubicBezTo>
                      <a:pt x="1882999" y="2676636"/>
                      <a:pt x="1459328" y="2921242"/>
                      <a:pt x="1047149" y="2810799"/>
                    </a:cubicBezTo>
                    <a:cubicBezTo>
                      <a:pt x="634969" y="2700356"/>
                      <a:pt x="390363" y="2276685"/>
                      <a:pt x="500806" y="1864505"/>
                    </a:cubicBezTo>
                    <a:cubicBezTo>
                      <a:pt x="611249" y="1452326"/>
                      <a:pt x="1034920" y="1207720"/>
                      <a:pt x="1447099" y="1318163"/>
                    </a:cubicBezTo>
                    <a:close/>
                    <a:moveTo>
                      <a:pt x="1476725" y="1207597"/>
                    </a:moveTo>
                    <a:cubicBezTo>
                      <a:pt x="1003481" y="1080792"/>
                      <a:pt x="517045" y="1361635"/>
                      <a:pt x="390240" y="1834879"/>
                    </a:cubicBezTo>
                    <a:cubicBezTo>
                      <a:pt x="263435" y="2308124"/>
                      <a:pt x="544279" y="2794559"/>
                      <a:pt x="1017523" y="2921365"/>
                    </a:cubicBezTo>
                    <a:cubicBezTo>
                      <a:pt x="1490767" y="3048170"/>
                      <a:pt x="1977202" y="2767326"/>
                      <a:pt x="2104008" y="2294082"/>
                    </a:cubicBezTo>
                    <a:cubicBezTo>
                      <a:pt x="2230813" y="1820838"/>
                      <a:pt x="1949969" y="1334403"/>
                      <a:pt x="1476725" y="1207597"/>
                    </a:cubicBezTo>
                    <a:close/>
                    <a:moveTo>
                      <a:pt x="3290290" y="1590224"/>
                    </a:moveTo>
                    <a:cubicBezTo>
                      <a:pt x="3269727" y="1586016"/>
                      <a:pt x="3248437" y="1583806"/>
                      <a:pt x="3226630" y="1583806"/>
                    </a:cubicBezTo>
                    <a:cubicBezTo>
                      <a:pt x="3052179" y="1583806"/>
                      <a:pt x="2910758" y="1725227"/>
                      <a:pt x="2910758" y="1899678"/>
                    </a:cubicBezTo>
                    <a:cubicBezTo>
                      <a:pt x="2910758" y="2074130"/>
                      <a:pt x="3052179" y="2215551"/>
                      <a:pt x="3226630" y="2215550"/>
                    </a:cubicBezTo>
                    <a:cubicBezTo>
                      <a:pt x="3401082" y="2215551"/>
                      <a:pt x="3542503" y="2074130"/>
                      <a:pt x="3542502" y="1899678"/>
                    </a:cubicBezTo>
                    <a:cubicBezTo>
                      <a:pt x="3542503" y="1747033"/>
                      <a:pt x="3434228" y="1619677"/>
                      <a:pt x="3290290" y="1590224"/>
                    </a:cubicBezTo>
                    <a:close/>
                    <a:moveTo>
                      <a:pt x="3334055" y="1377473"/>
                    </a:moveTo>
                    <a:cubicBezTo>
                      <a:pt x="3576950" y="1427177"/>
                      <a:pt x="3759665" y="1642090"/>
                      <a:pt x="3759665" y="1899678"/>
                    </a:cubicBezTo>
                    <a:cubicBezTo>
                      <a:pt x="3759665" y="2194064"/>
                      <a:pt x="3521017" y="2432713"/>
                      <a:pt x="3226630" y="2432713"/>
                    </a:cubicBezTo>
                    <a:cubicBezTo>
                      <a:pt x="2932244" y="2432712"/>
                      <a:pt x="2693596" y="2194065"/>
                      <a:pt x="2693596" y="1899678"/>
                    </a:cubicBezTo>
                    <a:cubicBezTo>
                      <a:pt x="2693596" y="1605292"/>
                      <a:pt x="2932244" y="1366644"/>
                      <a:pt x="3226630" y="1366644"/>
                    </a:cubicBezTo>
                    <a:cubicBezTo>
                      <a:pt x="3263429" y="1366644"/>
                      <a:pt x="3299356" y="1370373"/>
                      <a:pt x="3334055" y="1377473"/>
                    </a:cubicBezTo>
                    <a:close/>
                    <a:moveTo>
                      <a:pt x="1391137" y="789478"/>
                    </a:moveTo>
                    <a:lnTo>
                      <a:pt x="1759910" y="888290"/>
                    </a:lnTo>
                    <a:lnTo>
                      <a:pt x="1754625" y="1202375"/>
                    </a:lnTo>
                    <a:lnTo>
                      <a:pt x="1744979" y="1199790"/>
                    </a:lnTo>
                    <a:cubicBezTo>
                      <a:pt x="1823578" y="1244024"/>
                      <a:pt x="1894617" y="1298265"/>
                      <a:pt x="1954704" y="1362586"/>
                    </a:cubicBezTo>
                    <a:lnTo>
                      <a:pt x="2234317" y="1293059"/>
                    </a:lnTo>
                    <a:lnTo>
                      <a:pt x="2413554" y="1630152"/>
                    </a:lnTo>
                    <a:lnTo>
                      <a:pt x="2214321" y="1809770"/>
                    </a:lnTo>
                    <a:cubicBezTo>
                      <a:pt x="2239296" y="1900740"/>
                      <a:pt x="2251067" y="1995997"/>
                      <a:pt x="2246841" y="2092825"/>
                    </a:cubicBezTo>
                    <a:lnTo>
                      <a:pt x="2495698" y="2230974"/>
                    </a:lnTo>
                    <a:lnTo>
                      <a:pt x="2396885" y="2599747"/>
                    </a:lnTo>
                    <a:lnTo>
                      <a:pt x="2094912" y="2594668"/>
                    </a:lnTo>
                    <a:cubicBezTo>
                      <a:pt x="2056732" y="2658461"/>
                      <a:pt x="2010475" y="2715996"/>
                      <a:pt x="1958644" y="2767359"/>
                    </a:cubicBezTo>
                    <a:lnTo>
                      <a:pt x="2057814" y="3026193"/>
                    </a:lnTo>
                    <a:lnTo>
                      <a:pt x="1745078" y="3245174"/>
                    </a:lnTo>
                    <a:lnTo>
                      <a:pt x="1507869" y="3039237"/>
                    </a:lnTo>
                    <a:lnTo>
                      <a:pt x="1536736" y="3019025"/>
                    </a:lnTo>
                    <a:cubicBezTo>
                      <a:pt x="1445878" y="3048429"/>
                      <a:pt x="1349798" y="3062567"/>
                      <a:pt x="1251837" y="3062021"/>
                    </a:cubicBezTo>
                    <a:lnTo>
                      <a:pt x="1108065" y="3321003"/>
                    </a:lnTo>
                    <a:lnTo>
                      <a:pt x="739291" y="3222191"/>
                    </a:lnTo>
                    <a:lnTo>
                      <a:pt x="744274" y="2926021"/>
                    </a:lnTo>
                    <a:cubicBezTo>
                      <a:pt x="666128" y="2881484"/>
                      <a:pt x="595548" y="2827017"/>
                      <a:pt x="535891" y="2762576"/>
                    </a:cubicBezTo>
                    <a:lnTo>
                      <a:pt x="540671" y="2772825"/>
                    </a:lnTo>
                    <a:lnTo>
                      <a:pt x="232276" y="2832568"/>
                    </a:lnTo>
                    <a:lnTo>
                      <a:pt x="70927" y="2486556"/>
                    </a:lnTo>
                    <a:lnTo>
                      <a:pt x="279495" y="2317444"/>
                    </a:lnTo>
                    <a:cubicBezTo>
                      <a:pt x="257233" y="2235849"/>
                      <a:pt x="245603" y="2150814"/>
                      <a:pt x="245586" y="2064274"/>
                    </a:cubicBezTo>
                    <a:lnTo>
                      <a:pt x="0" y="1927940"/>
                    </a:lnTo>
                    <a:lnTo>
                      <a:pt x="98812" y="1559167"/>
                    </a:lnTo>
                    <a:lnTo>
                      <a:pt x="380240" y="1563901"/>
                    </a:lnTo>
                    <a:cubicBezTo>
                      <a:pt x="418421" y="1496524"/>
                      <a:pt x="464524" y="1435092"/>
                      <a:pt x="516679" y="1380105"/>
                    </a:cubicBezTo>
                    <a:lnTo>
                      <a:pt x="422419" y="1089378"/>
                    </a:lnTo>
                    <a:lnTo>
                      <a:pt x="746189" y="887063"/>
                    </a:lnTo>
                    <a:lnTo>
                      <a:pt x="972292" y="1105134"/>
                    </a:lnTo>
                    <a:lnTo>
                      <a:pt x="970019" y="1106554"/>
                    </a:lnTo>
                    <a:cubicBezTo>
                      <a:pt x="1058903" y="1078586"/>
                      <a:pt x="1152743" y="1065659"/>
                      <a:pt x="1248316" y="1066709"/>
                    </a:cubicBezTo>
                    <a:lnTo>
                      <a:pt x="1238669" y="1064125"/>
                    </a:lnTo>
                    <a:close/>
                    <a:moveTo>
                      <a:pt x="3349970" y="1300109"/>
                    </a:moveTo>
                    <a:cubicBezTo>
                      <a:pt x="3310130" y="1291957"/>
                      <a:pt x="3268880" y="1287676"/>
                      <a:pt x="3226630" y="1287676"/>
                    </a:cubicBezTo>
                    <a:cubicBezTo>
                      <a:pt x="2888631" y="1287676"/>
                      <a:pt x="2614628" y="1561679"/>
                      <a:pt x="2614628" y="1899678"/>
                    </a:cubicBezTo>
                    <a:cubicBezTo>
                      <a:pt x="2614628" y="2237678"/>
                      <a:pt x="2888630" y="2511680"/>
                      <a:pt x="3226630" y="2511681"/>
                    </a:cubicBezTo>
                    <a:cubicBezTo>
                      <a:pt x="3564630" y="2511681"/>
                      <a:pt x="3838633" y="2237678"/>
                      <a:pt x="3838633" y="1899678"/>
                    </a:cubicBezTo>
                    <a:cubicBezTo>
                      <a:pt x="3838632" y="1603928"/>
                      <a:pt x="3628849" y="1357176"/>
                      <a:pt x="3349970" y="1300109"/>
                    </a:cubicBezTo>
                    <a:close/>
                    <a:moveTo>
                      <a:pt x="3358324" y="1024334"/>
                    </a:moveTo>
                    <a:lnTo>
                      <a:pt x="3410883" y="1234575"/>
                    </a:lnTo>
                    <a:lnTo>
                      <a:pt x="3403994" y="1234575"/>
                    </a:lnTo>
                    <a:cubicBezTo>
                      <a:pt x="3464268" y="1250018"/>
                      <a:pt x="3521292" y="1273478"/>
                      <a:pt x="3572818" y="1305612"/>
                    </a:cubicBezTo>
                    <a:lnTo>
                      <a:pt x="3746730" y="1209354"/>
                    </a:lnTo>
                    <a:lnTo>
                      <a:pt x="3926358" y="1401981"/>
                    </a:lnTo>
                    <a:lnTo>
                      <a:pt x="3825667" y="1557247"/>
                    </a:lnTo>
                    <a:cubicBezTo>
                      <a:pt x="3858552" y="1613408"/>
                      <a:pt x="3883404" y="1674784"/>
                      <a:pt x="3897877" y="1740062"/>
                    </a:cubicBezTo>
                    <a:lnTo>
                      <a:pt x="4088377" y="1787686"/>
                    </a:lnTo>
                    <a:lnTo>
                      <a:pt x="4088377" y="2051071"/>
                    </a:lnTo>
                    <a:lnTo>
                      <a:pt x="3886243" y="2101605"/>
                    </a:lnTo>
                    <a:cubicBezTo>
                      <a:pt x="3872191" y="2150933"/>
                      <a:pt x="3851639" y="2197531"/>
                      <a:pt x="3826272" y="2241013"/>
                    </a:cubicBezTo>
                    <a:lnTo>
                      <a:pt x="3938572" y="2395786"/>
                    </a:lnTo>
                    <a:lnTo>
                      <a:pt x="3769272" y="2597551"/>
                    </a:lnTo>
                    <a:lnTo>
                      <a:pt x="3574432" y="2502674"/>
                    </a:lnTo>
                    <a:lnTo>
                      <a:pt x="3590059" y="2484050"/>
                    </a:lnTo>
                    <a:cubicBezTo>
                      <a:pt x="3534764" y="2519868"/>
                      <a:pt x="3473263" y="2546445"/>
                      <a:pt x="3407886" y="2563572"/>
                    </a:cubicBezTo>
                    <a:lnTo>
                      <a:pt x="3358323" y="2761823"/>
                    </a:lnTo>
                    <a:lnTo>
                      <a:pt x="3094938" y="2761823"/>
                    </a:lnTo>
                    <a:lnTo>
                      <a:pt x="3045375" y="2563574"/>
                    </a:lnTo>
                    <a:cubicBezTo>
                      <a:pt x="2985349" y="2547848"/>
                      <a:pt x="2928591" y="2524155"/>
                      <a:pt x="2877330" y="2491865"/>
                    </a:cubicBezTo>
                    <a:lnTo>
                      <a:pt x="2882346" y="2497841"/>
                    </a:lnTo>
                    <a:lnTo>
                      <a:pt x="2687507" y="2592718"/>
                    </a:lnTo>
                    <a:lnTo>
                      <a:pt x="2518206" y="2390954"/>
                    </a:lnTo>
                    <a:lnTo>
                      <a:pt x="2626994" y="2241021"/>
                    </a:lnTo>
                    <a:cubicBezTo>
                      <a:pt x="2597591" y="2190623"/>
                      <a:pt x="2574657" y="2136035"/>
                      <a:pt x="2559194" y="2078370"/>
                    </a:cubicBezTo>
                    <a:lnTo>
                      <a:pt x="2371198" y="2031371"/>
                    </a:lnTo>
                    <a:lnTo>
                      <a:pt x="2371198" y="1767986"/>
                    </a:lnTo>
                    <a:lnTo>
                      <a:pt x="2559579" y="1720890"/>
                    </a:lnTo>
                    <a:cubicBezTo>
                      <a:pt x="2572992" y="1669175"/>
                      <a:pt x="2592745" y="1620006"/>
                      <a:pt x="2617681" y="1574051"/>
                    </a:cubicBezTo>
                    <a:lnTo>
                      <a:pt x="2502958" y="1397149"/>
                    </a:lnTo>
                    <a:lnTo>
                      <a:pt x="2682587" y="1204520"/>
                    </a:lnTo>
                    <a:lnTo>
                      <a:pt x="2872193" y="1309466"/>
                    </a:lnTo>
                    <a:lnTo>
                      <a:pt x="2870932" y="1310818"/>
                    </a:lnTo>
                    <a:cubicBezTo>
                      <a:pt x="2925169" y="1276310"/>
                      <a:pt x="2985393" y="1250941"/>
                      <a:pt x="3049268" y="1234575"/>
                    </a:cubicBezTo>
                    <a:lnTo>
                      <a:pt x="3042378" y="1234576"/>
                    </a:lnTo>
                    <a:lnTo>
                      <a:pt x="3094939" y="1024334"/>
                    </a:lnTo>
                    <a:close/>
                    <a:moveTo>
                      <a:pt x="2786480" y="402820"/>
                    </a:moveTo>
                    <a:cubicBezTo>
                      <a:pt x="2745900" y="389943"/>
                      <a:pt x="2701172" y="388627"/>
                      <a:pt x="2657264" y="401580"/>
                    </a:cubicBezTo>
                    <a:cubicBezTo>
                      <a:pt x="2540176" y="436121"/>
                      <a:pt x="2473258" y="559041"/>
                      <a:pt x="2507800" y="676128"/>
                    </a:cubicBezTo>
                    <a:cubicBezTo>
                      <a:pt x="2542340" y="793216"/>
                      <a:pt x="2665260" y="860133"/>
                      <a:pt x="2782348" y="825592"/>
                    </a:cubicBezTo>
                    <a:cubicBezTo>
                      <a:pt x="2899435" y="791051"/>
                      <a:pt x="2966353" y="668132"/>
                      <a:pt x="2931812" y="551045"/>
                    </a:cubicBezTo>
                    <a:cubicBezTo>
                      <a:pt x="2910223" y="477864"/>
                      <a:pt x="2854113" y="424282"/>
                      <a:pt x="2786480" y="402820"/>
                    </a:cubicBezTo>
                    <a:close/>
                    <a:moveTo>
                      <a:pt x="2932202" y="47278"/>
                    </a:moveTo>
                    <a:lnTo>
                      <a:pt x="3090904" y="140999"/>
                    </a:lnTo>
                    <a:lnTo>
                      <a:pt x="3054065" y="265147"/>
                    </a:lnTo>
                    <a:cubicBezTo>
                      <a:pt x="3087256" y="296329"/>
                      <a:pt x="3116089" y="332603"/>
                      <a:pt x="3138727" y="373550"/>
                    </a:cubicBezTo>
                    <a:lnTo>
                      <a:pt x="3276016" y="367796"/>
                    </a:lnTo>
                    <a:lnTo>
                      <a:pt x="3328165" y="544574"/>
                    </a:lnTo>
                    <a:lnTo>
                      <a:pt x="3202503" y="618514"/>
                    </a:lnTo>
                    <a:cubicBezTo>
                      <a:pt x="3202838" y="654403"/>
                      <a:pt x="3198271" y="689748"/>
                      <a:pt x="3189855" y="723955"/>
                    </a:cubicBezTo>
                    <a:lnTo>
                      <a:pt x="3295873" y="805599"/>
                    </a:lnTo>
                    <a:lnTo>
                      <a:pt x="3222192" y="974540"/>
                    </a:lnTo>
                    <a:lnTo>
                      <a:pt x="3072634" y="949439"/>
                    </a:lnTo>
                    <a:lnTo>
                      <a:pt x="3079435" y="933845"/>
                    </a:lnTo>
                    <a:cubicBezTo>
                      <a:pt x="3049413" y="968833"/>
                      <a:pt x="3013398" y="998848"/>
                      <a:pt x="2972910" y="1023288"/>
                    </a:cubicBezTo>
                    <a:lnTo>
                      <a:pt x="2978897" y="1166163"/>
                    </a:lnTo>
                    <a:lnTo>
                      <a:pt x="2802119" y="1218312"/>
                    </a:lnTo>
                    <a:lnTo>
                      <a:pt x="2729602" y="1095065"/>
                    </a:lnTo>
                    <a:cubicBezTo>
                      <a:pt x="2686199" y="1096396"/>
                      <a:pt x="2643414" y="1091732"/>
                      <a:pt x="2602615" y="1080209"/>
                    </a:cubicBezTo>
                    <a:lnTo>
                      <a:pt x="2607165" y="1083226"/>
                    </a:lnTo>
                    <a:lnTo>
                      <a:pt x="2495179" y="1185484"/>
                    </a:lnTo>
                    <a:lnTo>
                      <a:pt x="2341599" y="1083585"/>
                    </a:lnTo>
                    <a:lnTo>
                      <a:pt x="2384929" y="961414"/>
                    </a:lnTo>
                    <a:cubicBezTo>
                      <a:pt x="2355215" y="933409"/>
                      <a:pt x="2329015" y="901312"/>
                      <a:pt x="2307218" y="865670"/>
                    </a:cubicBezTo>
                    <a:lnTo>
                      <a:pt x="2171734" y="871348"/>
                    </a:lnTo>
                    <a:lnTo>
                      <a:pt x="2119584" y="694571"/>
                    </a:lnTo>
                    <a:lnTo>
                      <a:pt x="2236697" y="625662"/>
                    </a:lnTo>
                    <a:cubicBezTo>
                      <a:pt x="2235459" y="588297"/>
                      <a:pt x="2238982" y="551385"/>
                      <a:pt x="2246620" y="515603"/>
                    </a:cubicBezTo>
                    <a:lnTo>
                      <a:pt x="2134594" y="419585"/>
                    </a:lnTo>
                    <a:lnTo>
                      <a:pt x="2217016" y="254732"/>
                    </a:lnTo>
                    <a:lnTo>
                      <a:pt x="2365055" y="287627"/>
                    </a:lnTo>
                    <a:lnTo>
                      <a:pt x="2364476" y="288784"/>
                    </a:lnTo>
                    <a:cubicBezTo>
                      <a:pt x="2394046" y="254885"/>
                      <a:pt x="2429444" y="225933"/>
                      <a:pt x="2469075" y="202302"/>
                    </a:cubicBezTo>
                    <a:lnTo>
                      <a:pt x="2464452" y="203666"/>
                    </a:lnTo>
                    <a:lnTo>
                      <a:pt x="2458102" y="52150"/>
                    </a:lnTo>
                    <a:lnTo>
                      <a:pt x="2634880" y="0"/>
                    </a:lnTo>
                    <a:lnTo>
                      <a:pt x="2711784" y="130703"/>
                    </a:lnTo>
                    <a:lnTo>
                      <a:pt x="2707159" y="132067"/>
                    </a:lnTo>
                    <a:cubicBezTo>
                      <a:pt x="2750672" y="130497"/>
                      <a:pt x="2793590" y="134953"/>
                      <a:pt x="2834535" y="1463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BC63AF59-8B35-446D-857D-888584558924}"/>
                </a:ext>
              </a:extLst>
            </p:cNvPr>
            <p:cNvSpPr/>
            <p:nvPr/>
          </p:nvSpPr>
          <p:spPr>
            <a:xfrm>
              <a:off x="1659521" y="1977532"/>
              <a:ext cx="579588" cy="752916"/>
            </a:xfrm>
            <a:custGeom>
              <a:avLst/>
              <a:gdLst/>
              <a:ahLst/>
              <a:cxnLst/>
              <a:rect l="l" t="t" r="r" b="b"/>
              <a:pathLst>
                <a:path w="347365" h="451246">
                  <a:moveTo>
                    <a:pt x="170260" y="0"/>
                  </a:moveTo>
                  <a:cubicBezTo>
                    <a:pt x="202605" y="0"/>
                    <a:pt x="231131" y="5209"/>
                    <a:pt x="255836" y="15627"/>
                  </a:cubicBezTo>
                  <a:cubicBezTo>
                    <a:pt x="280541" y="26045"/>
                    <a:pt x="299542" y="41374"/>
                    <a:pt x="312837" y="61614"/>
                  </a:cubicBezTo>
                  <a:cubicBezTo>
                    <a:pt x="326132" y="81855"/>
                    <a:pt x="333276" y="104775"/>
                    <a:pt x="334268" y="130373"/>
                  </a:cubicBezTo>
                  <a:lnTo>
                    <a:pt x="278904" y="134540"/>
                  </a:lnTo>
                  <a:cubicBezTo>
                    <a:pt x="275928" y="106957"/>
                    <a:pt x="265857" y="86121"/>
                    <a:pt x="248692" y="72032"/>
                  </a:cubicBezTo>
                  <a:cubicBezTo>
                    <a:pt x="231527" y="57943"/>
                    <a:pt x="206177" y="50899"/>
                    <a:pt x="172641" y="50899"/>
                  </a:cubicBezTo>
                  <a:cubicBezTo>
                    <a:pt x="137716" y="50899"/>
                    <a:pt x="112266" y="57298"/>
                    <a:pt x="96292" y="70098"/>
                  </a:cubicBezTo>
                  <a:cubicBezTo>
                    <a:pt x="80318" y="82897"/>
                    <a:pt x="72331" y="98325"/>
                    <a:pt x="72331" y="116383"/>
                  </a:cubicBezTo>
                  <a:cubicBezTo>
                    <a:pt x="72331" y="132060"/>
                    <a:pt x="77986" y="144958"/>
                    <a:pt x="89297" y="155079"/>
                  </a:cubicBezTo>
                  <a:cubicBezTo>
                    <a:pt x="100410" y="165199"/>
                    <a:pt x="129431" y="175567"/>
                    <a:pt x="176362" y="186184"/>
                  </a:cubicBezTo>
                  <a:cubicBezTo>
                    <a:pt x="223292" y="196800"/>
                    <a:pt x="255489" y="206077"/>
                    <a:pt x="272951" y="214014"/>
                  </a:cubicBezTo>
                  <a:cubicBezTo>
                    <a:pt x="298351" y="225722"/>
                    <a:pt x="317104" y="240555"/>
                    <a:pt x="329208" y="258514"/>
                  </a:cubicBezTo>
                  <a:cubicBezTo>
                    <a:pt x="341313" y="276473"/>
                    <a:pt x="347365" y="297160"/>
                    <a:pt x="347365" y="320575"/>
                  </a:cubicBezTo>
                  <a:cubicBezTo>
                    <a:pt x="347365" y="343793"/>
                    <a:pt x="340718" y="365670"/>
                    <a:pt x="327422" y="386209"/>
                  </a:cubicBezTo>
                  <a:cubicBezTo>
                    <a:pt x="314127" y="406747"/>
                    <a:pt x="295027" y="422721"/>
                    <a:pt x="270123" y="434131"/>
                  </a:cubicBezTo>
                  <a:cubicBezTo>
                    <a:pt x="245220" y="445541"/>
                    <a:pt x="217190" y="451246"/>
                    <a:pt x="186036" y="451246"/>
                  </a:cubicBezTo>
                  <a:cubicBezTo>
                    <a:pt x="146547" y="451246"/>
                    <a:pt x="113457" y="445492"/>
                    <a:pt x="86767" y="433982"/>
                  </a:cubicBezTo>
                  <a:cubicBezTo>
                    <a:pt x="60077" y="422473"/>
                    <a:pt x="39142" y="405159"/>
                    <a:pt x="23962" y="382041"/>
                  </a:cubicBezTo>
                  <a:cubicBezTo>
                    <a:pt x="8781" y="358923"/>
                    <a:pt x="794" y="332779"/>
                    <a:pt x="0" y="303609"/>
                  </a:cubicBezTo>
                  <a:lnTo>
                    <a:pt x="54472" y="298846"/>
                  </a:lnTo>
                  <a:cubicBezTo>
                    <a:pt x="57051" y="320675"/>
                    <a:pt x="63054" y="338584"/>
                    <a:pt x="72480" y="352573"/>
                  </a:cubicBezTo>
                  <a:cubicBezTo>
                    <a:pt x="81906" y="366563"/>
                    <a:pt x="96540" y="377874"/>
                    <a:pt x="116384" y="386506"/>
                  </a:cubicBezTo>
                  <a:cubicBezTo>
                    <a:pt x="136228" y="395138"/>
                    <a:pt x="158552" y="399454"/>
                    <a:pt x="183357" y="399454"/>
                  </a:cubicBezTo>
                  <a:cubicBezTo>
                    <a:pt x="205383" y="399454"/>
                    <a:pt x="224830" y="396180"/>
                    <a:pt x="241697" y="389632"/>
                  </a:cubicBezTo>
                  <a:cubicBezTo>
                    <a:pt x="258565" y="383083"/>
                    <a:pt x="271116" y="374104"/>
                    <a:pt x="279351" y="362694"/>
                  </a:cubicBezTo>
                  <a:cubicBezTo>
                    <a:pt x="287586" y="351284"/>
                    <a:pt x="291704" y="338832"/>
                    <a:pt x="291704" y="325338"/>
                  </a:cubicBezTo>
                  <a:cubicBezTo>
                    <a:pt x="291704" y="311646"/>
                    <a:pt x="287735" y="299690"/>
                    <a:pt x="279797" y="289470"/>
                  </a:cubicBezTo>
                  <a:cubicBezTo>
                    <a:pt x="271860" y="279251"/>
                    <a:pt x="258763" y="270668"/>
                    <a:pt x="240507" y="263723"/>
                  </a:cubicBezTo>
                  <a:cubicBezTo>
                    <a:pt x="228799" y="259159"/>
                    <a:pt x="202903" y="252065"/>
                    <a:pt x="162818" y="242441"/>
                  </a:cubicBezTo>
                  <a:cubicBezTo>
                    <a:pt x="122734" y="232816"/>
                    <a:pt x="94655" y="223738"/>
                    <a:pt x="78582" y="215205"/>
                  </a:cubicBezTo>
                  <a:cubicBezTo>
                    <a:pt x="57746" y="204291"/>
                    <a:pt x="42218" y="190748"/>
                    <a:pt x="31998" y="174575"/>
                  </a:cubicBezTo>
                  <a:cubicBezTo>
                    <a:pt x="21779" y="158402"/>
                    <a:pt x="16669" y="140295"/>
                    <a:pt x="16669" y="120253"/>
                  </a:cubicBezTo>
                  <a:cubicBezTo>
                    <a:pt x="16669" y="98226"/>
                    <a:pt x="22920" y="77638"/>
                    <a:pt x="35422" y="58489"/>
                  </a:cubicBezTo>
                  <a:cubicBezTo>
                    <a:pt x="47923" y="39340"/>
                    <a:pt x="66179" y="24804"/>
                    <a:pt x="90190" y="14882"/>
                  </a:cubicBezTo>
                  <a:cubicBezTo>
                    <a:pt x="114201" y="4961"/>
                    <a:pt x="140891" y="0"/>
                    <a:pt x="170260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5D3FD064-9FB0-4549-B2F8-E0DD172BC3EA}"/>
                </a:ext>
              </a:extLst>
            </p:cNvPr>
            <p:cNvSpPr/>
            <p:nvPr/>
          </p:nvSpPr>
          <p:spPr>
            <a:xfrm>
              <a:off x="1660764" y="2784812"/>
              <a:ext cx="577103" cy="728085"/>
            </a:xfrm>
            <a:custGeom>
              <a:avLst/>
              <a:gdLst/>
              <a:ahLst/>
              <a:cxnLst/>
              <a:rect l="l" t="t" r="r" b="b"/>
              <a:pathLst>
                <a:path w="345876" h="436364">
                  <a:moveTo>
                    <a:pt x="0" y="0"/>
                  </a:moveTo>
                  <a:lnTo>
                    <a:pt x="345876" y="0"/>
                  </a:lnTo>
                  <a:lnTo>
                    <a:pt x="345876" y="51495"/>
                  </a:lnTo>
                  <a:lnTo>
                    <a:pt x="201513" y="51495"/>
                  </a:lnTo>
                  <a:lnTo>
                    <a:pt x="201513" y="436364"/>
                  </a:lnTo>
                  <a:lnTo>
                    <a:pt x="143768" y="436364"/>
                  </a:lnTo>
                  <a:lnTo>
                    <a:pt x="143768" y="51495"/>
                  </a:lnTo>
                  <a:lnTo>
                    <a:pt x="0" y="514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026A2CF3-7AA3-427A-9E2E-295F7BD46ECC}"/>
                </a:ext>
              </a:extLst>
            </p:cNvPr>
            <p:cNvSpPr/>
            <p:nvPr/>
          </p:nvSpPr>
          <p:spPr>
            <a:xfrm>
              <a:off x="1677649" y="3567261"/>
              <a:ext cx="543332" cy="728085"/>
            </a:xfrm>
            <a:custGeom>
              <a:avLst/>
              <a:gdLst/>
              <a:ahLst/>
              <a:cxnLst/>
              <a:rect l="l" t="t" r="r" b="b"/>
              <a:pathLst>
                <a:path w="325636" h="436364">
                  <a:moveTo>
                    <a:pt x="0" y="0"/>
                  </a:moveTo>
                  <a:lnTo>
                    <a:pt x="315516" y="0"/>
                  </a:lnTo>
                  <a:lnTo>
                    <a:pt x="315516" y="51495"/>
                  </a:lnTo>
                  <a:lnTo>
                    <a:pt x="57746" y="51495"/>
                  </a:lnTo>
                  <a:lnTo>
                    <a:pt x="57746" y="185142"/>
                  </a:lnTo>
                  <a:lnTo>
                    <a:pt x="299145" y="185142"/>
                  </a:lnTo>
                  <a:lnTo>
                    <a:pt x="299145" y="236339"/>
                  </a:lnTo>
                  <a:lnTo>
                    <a:pt x="57746" y="236339"/>
                  </a:lnTo>
                  <a:lnTo>
                    <a:pt x="57746" y="384870"/>
                  </a:lnTo>
                  <a:lnTo>
                    <a:pt x="325636" y="384870"/>
                  </a:lnTo>
                  <a:lnTo>
                    <a:pt x="325636" y="436364"/>
                  </a:lnTo>
                  <a:lnTo>
                    <a:pt x="0" y="43636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0979292B-03D5-482C-990B-FE77E4B8BC74}"/>
                </a:ext>
              </a:extLst>
            </p:cNvPr>
            <p:cNvSpPr/>
            <p:nvPr/>
          </p:nvSpPr>
          <p:spPr>
            <a:xfrm>
              <a:off x="1608615" y="4349710"/>
              <a:ext cx="681401" cy="728085"/>
            </a:xfrm>
            <a:custGeom>
              <a:avLst/>
              <a:gdLst/>
              <a:ahLst/>
              <a:cxnLst/>
              <a:rect l="l" t="t" r="r" b="b"/>
              <a:pathLst>
                <a:path w="408385" h="436364">
                  <a:moveTo>
                    <a:pt x="197346" y="45839"/>
                  </a:moveTo>
                  <a:cubicBezTo>
                    <a:pt x="191790" y="73819"/>
                    <a:pt x="183952" y="101600"/>
                    <a:pt x="173832" y="129183"/>
                  </a:cubicBezTo>
                  <a:lnTo>
                    <a:pt x="125909" y="257175"/>
                  </a:lnTo>
                  <a:lnTo>
                    <a:pt x="273844" y="257175"/>
                  </a:lnTo>
                  <a:lnTo>
                    <a:pt x="228303" y="136327"/>
                  </a:lnTo>
                  <a:cubicBezTo>
                    <a:pt x="214412" y="99616"/>
                    <a:pt x="204093" y="69453"/>
                    <a:pt x="197346" y="45839"/>
                  </a:cubicBezTo>
                  <a:close/>
                  <a:moveTo>
                    <a:pt x="167581" y="0"/>
                  </a:moveTo>
                  <a:lnTo>
                    <a:pt x="229791" y="0"/>
                  </a:lnTo>
                  <a:lnTo>
                    <a:pt x="408385" y="436364"/>
                  </a:lnTo>
                  <a:lnTo>
                    <a:pt x="342603" y="436364"/>
                  </a:lnTo>
                  <a:lnTo>
                    <a:pt x="291703" y="304205"/>
                  </a:lnTo>
                  <a:lnTo>
                    <a:pt x="109240" y="304205"/>
                  </a:lnTo>
                  <a:lnTo>
                    <a:pt x="61317" y="436364"/>
                  </a:lnTo>
                  <a:lnTo>
                    <a:pt x="0" y="43636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DFF3957D-AF12-4668-8FB5-1667B4AD452B}"/>
                </a:ext>
              </a:extLst>
            </p:cNvPr>
            <p:cNvSpPr/>
            <p:nvPr/>
          </p:nvSpPr>
          <p:spPr>
            <a:xfrm>
              <a:off x="1601911" y="5132161"/>
              <a:ext cx="694809" cy="728085"/>
            </a:xfrm>
            <a:custGeom>
              <a:avLst/>
              <a:gdLst/>
              <a:ahLst/>
              <a:cxnLst/>
              <a:rect l="l" t="t" r="r" b="b"/>
              <a:pathLst>
                <a:path w="416421" h="436364">
                  <a:moveTo>
                    <a:pt x="0" y="0"/>
                  </a:moveTo>
                  <a:lnTo>
                    <a:pt x="86916" y="0"/>
                  </a:lnTo>
                  <a:lnTo>
                    <a:pt x="190202" y="308967"/>
                  </a:lnTo>
                  <a:cubicBezTo>
                    <a:pt x="199727" y="337741"/>
                    <a:pt x="206673" y="359271"/>
                    <a:pt x="211038" y="373559"/>
                  </a:cubicBezTo>
                  <a:cubicBezTo>
                    <a:pt x="215999" y="357684"/>
                    <a:pt x="223738" y="334367"/>
                    <a:pt x="234255" y="303609"/>
                  </a:cubicBezTo>
                  <a:lnTo>
                    <a:pt x="338733" y="0"/>
                  </a:lnTo>
                  <a:lnTo>
                    <a:pt x="416421" y="0"/>
                  </a:lnTo>
                  <a:lnTo>
                    <a:pt x="416421" y="436364"/>
                  </a:lnTo>
                  <a:lnTo>
                    <a:pt x="360759" y="436364"/>
                  </a:lnTo>
                  <a:lnTo>
                    <a:pt x="360759" y="71140"/>
                  </a:lnTo>
                  <a:lnTo>
                    <a:pt x="233958" y="436364"/>
                  </a:lnTo>
                  <a:lnTo>
                    <a:pt x="181868" y="436364"/>
                  </a:lnTo>
                  <a:lnTo>
                    <a:pt x="55662" y="64889"/>
                  </a:lnTo>
                  <a:lnTo>
                    <a:pt x="55662" y="436364"/>
                  </a:lnTo>
                  <a:lnTo>
                    <a:pt x="0" y="43636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8FF6BDFE-3F4B-4CBF-8F41-4880E3309A29}"/>
                </a:ext>
              </a:extLst>
            </p:cNvPr>
            <p:cNvSpPr/>
            <p:nvPr/>
          </p:nvSpPr>
          <p:spPr>
            <a:xfrm rot="16200000">
              <a:off x="1687690" y="3765316"/>
              <a:ext cx="3797614" cy="376706"/>
            </a:xfrm>
            <a:custGeom>
              <a:avLst/>
              <a:gdLst/>
              <a:ahLst/>
              <a:cxnLst/>
              <a:rect l="l" t="t" r="r" b="b"/>
              <a:pathLst>
                <a:path w="2276029" h="225772">
                  <a:moveTo>
                    <a:pt x="294978" y="29616"/>
                  </a:moveTo>
                  <a:lnTo>
                    <a:pt x="294978" y="196304"/>
                  </a:lnTo>
                  <a:lnTo>
                    <a:pt x="341561" y="196304"/>
                  </a:lnTo>
                  <a:cubicBezTo>
                    <a:pt x="355948" y="196304"/>
                    <a:pt x="367234" y="194964"/>
                    <a:pt x="375419" y="192286"/>
                  </a:cubicBezTo>
                  <a:cubicBezTo>
                    <a:pt x="383605" y="189607"/>
                    <a:pt x="390128" y="185836"/>
                    <a:pt x="394990" y="180975"/>
                  </a:cubicBezTo>
                  <a:cubicBezTo>
                    <a:pt x="401836" y="174128"/>
                    <a:pt x="407169" y="164926"/>
                    <a:pt x="410989" y="153367"/>
                  </a:cubicBezTo>
                  <a:cubicBezTo>
                    <a:pt x="414809" y="141808"/>
                    <a:pt x="416719" y="127793"/>
                    <a:pt x="416719" y="111323"/>
                  </a:cubicBezTo>
                  <a:cubicBezTo>
                    <a:pt x="416719" y="88503"/>
                    <a:pt x="412974" y="70966"/>
                    <a:pt x="405483" y="58712"/>
                  </a:cubicBezTo>
                  <a:cubicBezTo>
                    <a:pt x="397992" y="46459"/>
                    <a:pt x="388888" y="38248"/>
                    <a:pt x="378173" y="34081"/>
                  </a:cubicBezTo>
                  <a:cubicBezTo>
                    <a:pt x="370434" y="31105"/>
                    <a:pt x="357981" y="29616"/>
                    <a:pt x="340817" y="29616"/>
                  </a:cubicBezTo>
                  <a:close/>
                  <a:moveTo>
                    <a:pt x="1207592" y="26789"/>
                  </a:moveTo>
                  <a:cubicBezTo>
                    <a:pt x="1204814" y="40778"/>
                    <a:pt x="1200895" y="54669"/>
                    <a:pt x="1195834" y="68461"/>
                  </a:cubicBezTo>
                  <a:lnTo>
                    <a:pt x="1171873" y="132457"/>
                  </a:lnTo>
                  <a:lnTo>
                    <a:pt x="1245841" y="132457"/>
                  </a:lnTo>
                  <a:lnTo>
                    <a:pt x="1223070" y="72032"/>
                  </a:lnTo>
                  <a:cubicBezTo>
                    <a:pt x="1216125" y="53677"/>
                    <a:pt x="1210965" y="38596"/>
                    <a:pt x="1207592" y="26789"/>
                  </a:cubicBezTo>
                  <a:close/>
                  <a:moveTo>
                    <a:pt x="1895475" y="24854"/>
                  </a:moveTo>
                  <a:cubicBezTo>
                    <a:pt x="1875036" y="24854"/>
                    <a:pt x="1857450" y="31874"/>
                    <a:pt x="1842716" y="45913"/>
                  </a:cubicBezTo>
                  <a:cubicBezTo>
                    <a:pt x="1827982" y="59953"/>
                    <a:pt x="1820615" y="83393"/>
                    <a:pt x="1820615" y="116234"/>
                  </a:cubicBezTo>
                  <a:cubicBezTo>
                    <a:pt x="1820615" y="142527"/>
                    <a:pt x="1827684" y="163239"/>
                    <a:pt x="1841823" y="178370"/>
                  </a:cubicBezTo>
                  <a:cubicBezTo>
                    <a:pt x="1855962" y="193501"/>
                    <a:pt x="1873697" y="201066"/>
                    <a:pt x="1895029" y="201066"/>
                  </a:cubicBezTo>
                  <a:cubicBezTo>
                    <a:pt x="1916758" y="201066"/>
                    <a:pt x="1934642" y="193427"/>
                    <a:pt x="1948681" y="178147"/>
                  </a:cubicBezTo>
                  <a:cubicBezTo>
                    <a:pt x="1962721" y="162867"/>
                    <a:pt x="1969741" y="141188"/>
                    <a:pt x="1969741" y="113109"/>
                  </a:cubicBezTo>
                  <a:cubicBezTo>
                    <a:pt x="1969741" y="95349"/>
                    <a:pt x="1966739" y="79846"/>
                    <a:pt x="1960737" y="66600"/>
                  </a:cubicBezTo>
                  <a:cubicBezTo>
                    <a:pt x="1954734" y="53354"/>
                    <a:pt x="1945953" y="43085"/>
                    <a:pt x="1934394" y="35793"/>
                  </a:cubicBezTo>
                  <a:cubicBezTo>
                    <a:pt x="1922835" y="28500"/>
                    <a:pt x="1909862" y="24854"/>
                    <a:pt x="1895475" y="24854"/>
                  </a:cubicBezTo>
                  <a:close/>
                  <a:moveTo>
                    <a:pt x="2104132" y="3869"/>
                  </a:moveTo>
                  <a:lnTo>
                    <a:pt x="2133749" y="3869"/>
                  </a:lnTo>
                  <a:lnTo>
                    <a:pt x="2248347" y="175170"/>
                  </a:lnTo>
                  <a:lnTo>
                    <a:pt x="2248347" y="3869"/>
                  </a:lnTo>
                  <a:lnTo>
                    <a:pt x="2276029" y="3869"/>
                  </a:lnTo>
                  <a:lnTo>
                    <a:pt x="2276029" y="222051"/>
                  </a:lnTo>
                  <a:lnTo>
                    <a:pt x="2246412" y="222051"/>
                  </a:lnTo>
                  <a:lnTo>
                    <a:pt x="2131814" y="50601"/>
                  </a:lnTo>
                  <a:lnTo>
                    <a:pt x="2131814" y="222051"/>
                  </a:lnTo>
                  <a:lnTo>
                    <a:pt x="2104132" y="222051"/>
                  </a:lnTo>
                  <a:close/>
                  <a:moveTo>
                    <a:pt x="1642616" y="3869"/>
                  </a:moveTo>
                  <a:lnTo>
                    <a:pt x="1671489" y="3869"/>
                  </a:lnTo>
                  <a:lnTo>
                    <a:pt x="1671489" y="222051"/>
                  </a:lnTo>
                  <a:lnTo>
                    <a:pt x="1642616" y="222051"/>
                  </a:lnTo>
                  <a:close/>
                  <a:moveTo>
                    <a:pt x="1373684" y="3869"/>
                  </a:moveTo>
                  <a:lnTo>
                    <a:pt x="1546622" y="3869"/>
                  </a:lnTo>
                  <a:lnTo>
                    <a:pt x="1546622" y="29616"/>
                  </a:lnTo>
                  <a:lnTo>
                    <a:pt x="1474441" y="29616"/>
                  </a:lnTo>
                  <a:lnTo>
                    <a:pt x="1474441" y="222051"/>
                  </a:lnTo>
                  <a:lnTo>
                    <a:pt x="1445568" y="222051"/>
                  </a:lnTo>
                  <a:lnTo>
                    <a:pt x="1445568" y="29616"/>
                  </a:lnTo>
                  <a:lnTo>
                    <a:pt x="1373684" y="29616"/>
                  </a:lnTo>
                  <a:close/>
                  <a:moveTo>
                    <a:pt x="1192709" y="3869"/>
                  </a:moveTo>
                  <a:lnTo>
                    <a:pt x="1223814" y="3869"/>
                  </a:lnTo>
                  <a:lnTo>
                    <a:pt x="1313111" y="222051"/>
                  </a:lnTo>
                  <a:lnTo>
                    <a:pt x="1280220" y="222051"/>
                  </a:lnTo>
                  <a:lnTo>
                    <a:pt x="1254770" y="155971"/>
                  </a:lnTo>
                  <a:lnTo>
                    <a:pt x="1163539" y="155971"/>
                  </a:lnTo>
                  <a:lnTo>
                    <a:pt x="1139577" y="222051"/>
                  </a:lnTo>
                  <a:lnTo>
                    <a:pt x="1108919" y="222051"/>
                  </a:lnTo>
                  <a:close/>
                  <a:moveTo>
                    <a:pt x="561827" y="3869"/>
                  </a:moveTo>
                  <a:lnTo>
                    <a:pt x="590699" y="3869"/>
                  </a:lnTo>
                  <a:lnTo>
                    <a:pt x="590699" y="129778"/>
                  </a:lnTo>
                  <a:cubicBezTo>
                    <a:pt x="590699" y="148728"/>
                    <a:pt x="592460" y="162694"/>
                    <a:pt x="595983" y="171673"/>
                  </a:cubicBezTo>
                  <a:cubicBezTo>
                    <a:pt x="599505" y="180652"/>
                    <a:pt x="605557" y="187573"/>
                    <a:pt x="614140" y="192434"/>
                  </a:cubicBezTo>
                  <a:cubicBezTo>
                    <a:pt x="622722" y="197296"/>
                    <a:pt x="633214" y="199727"/>
                    <a:pt x="645617" y="199727"/>
                  </a:cubicBezTo>
                  <a:cubicBezTo>
                    <a:pt x="666849" y="199727"/>
                    <a:pt x="681980" y="194915"/>
                    <a:pt x="691009" y="185291"/>
                  </a:cubicBezTo>
                  <a:cubicBezTo>
                    <a:pt x="700038" y="175666"/>
                    <a:pt x="704553" y="157162"/>
                    <a:pt x="704553" y="129778"/>
                  </a:cubicBezTo>
                  <a:lnTo>
                    <a:pt x="704553" y="3869"/>
                  </a:lnTo>
                  <a:lnTo>
                    <a:pt x="733425" y="3869"/>
                  </a:lnTo>
                  <a:lnTo>
                    <a:pt x="733425" y="129927"/>
                  </a:lnTo>
                  <a:cubicBezTo>
                    <a:pt x="733425" y="151854"/>
                    <a:pt x="730945" y="169267"/>
                    <a:pt x="725984" y="182165"/>
                  </a:cubicBezTo>
                  <a:cubicBezTo>
                    <a:pt x="721023" y="195064"/>
                    <a:pt x="712069" y="205556"/>
                    <a:pt x="699120" y="213642"/>
                  </a:cubicBezTo>
                  <a:cubicBezTo>
                    <a:pt x="686172" y="221729"/>
                    <a:pt x="669181" y="225772"/>
                    <a:pt x="648147" y="225772"/>
                  </a:cubicBezTo>
                  <a:cubicBezTo>
                    <a:pt x="627708" y="225772"/>
                    <a:pt x="610989" y="222250"/>
                    <a:pt x="597992" y="215205"/>
                  </a:cubicBezTo>
                  <a:cubicBezTo>
                    <a:pt x="584994" y="208161"/>
                    <a:pt x="575717" y="197966"/>
                    <a:pt x="570161" y="184621"/>
                  </a:cubicBezTo>
                  <a:cubicBezTo>
                    <a:pt x="564605" y="171276"/>
                    <a:pt x="561827" y="153044"/>
                    <a:pt x="561827" y="129927"/>
                  </a:cubicBezTo>
                  <a:close/>
                  <a:moveTo>
                    <a:pt x="266105" y="3869"/>
                  </a:moveTo>
                  <a:lnTo>
                    <a:pt x="341263" y="3869"/>
                  </a:lnTo>
                  <a:cubicBezTo>
                    <a:pt x="358230" y="3869"/>
                    <a:pt x="371178" y="4911"/>
                    <a:pt x="380107" y="6994"/>
                  </a:cubicBezTo>
                  <a:cubicBezTo>
                    <a:pt x="392609" y="9872"/>
                    <a:pt x="403275" y="15081"/>
                    <a:pt x="412105" y="22621"/>
                  </a:cubicBezTo>
                  <a:cubicBezTo>
                    <a:pt x="423615" y="32345"/>
                    <a:pt x="432222" y="44772"/>
                    <a:pt x="437927" y="59903"/>
                  </a:cubicBezTo>
                  <a:cubicBezTo>
                    <a:pt x="443632" y="75034"/>
                    <a:pt x="446485" y="92323"/>
                    <a:pt x="446485" y="111770"/>
                  </a:cubicBezTo>
                  <a:cubicBezTo>
                    <a:pt x="446485" y="128339"/>
                    <a:pt x="444550" y="143023"/>
                    <a:pt x="440680" y="155823"/>
                  </a:cubicBezTo>
                  <a:cubicBezTo>
                    <a:pt x="436811" y="168622"/>
                    <a:pt x="431850" y="179213"/>
                    <a:pt x="425798" y="187597"/>
                  </a:cubicBezTo>
                  <a:cubicBezTo>
                    <a:pt x="419745" y="195981"/>
                    <a:pt x="413122" y="202579"/>
                    <a:pt x="405929" y="207392"/>
                  </a:cubicBezTo>
                  <a:cubicBezTo>
                    <a:pt x="398736" y="212204"/>
                    <a:pt x="390054" y="215850"/>
                    <a:pt x="379884" y="218330"/>
                  </a:cubicBezTo>
                  <a:cubicBezTo>
                    <a:pt x="369714" y="220811"/>
                    <a:pt x="358031" y="222051"/>
                    <a:pt x="344835" y="222051"/>
                  </a:cubicBezTo>
                  <a:lnTo>
                    <a:pt x="266105" y="222051"/>
                  </a:lnTo>
                  <a:close/>
                  <a:moveTo>
                    <a:pt x="0" y="3869"/>
                  </a:moveTo>
                  <a:lnTo>
                    <a:pt x="157758" y="3869"/>
                  </a:lnTo>
                  <a:lnTo>
                    <a:pt x="157758" y="29616"/>
                  </a:lnTo>
                  <a:lnTo>
                    <a:pt x="28873" y="29616"/>
                  </a:lnTo>
                  <a:lnTo>
                    <a:pt x="28873" y="96440"/>
                  </a:lnTo>
                  <a:lnTo>
                    <a:pt x="149573" y="96440"/>
                  </a:lnTo>
                  <a:lnTo>
                    <a:pt x="149573" y="122039"/>
                  </a:lnTo>
                  <a:lnTo>
                    <a:pt x="28873" y="122039"/>
                  </a:lnTo>
                  <a:lnTo>
                    <a:pt x="28873" y="196304"/>
                  </a:lnTo>
                  <a:lnTo>
                    <a:pt x="162818" y="196304"/>
                  </a:lnTo>
                  <a:lnTo>
                    <a:pt x="162818" y="222051"/>
                  </a:lnTo>
                  <a:lnTo>
                    <a:pt x="0" y="222051"/>
                  </a:lnTo>
                  <a:close/>
                  <a:moveTo>
                    <a:pt x="941785" y="148"/>
                  </a:moveTo>
                  <a:cubicBezTo>
                    <a:pt x="963613" y="148"/>
                    <a:pt x="981968" y="5705"/>
                    <a:pt x="996851" y="16817"/>
                  </a:cubicBezTo>
                  <a:cubicBezTo>
                    <a:pt x="1011734" y="27930"/>
                    <a:pt x="1022102" y="43557"/>
                    <a:pt x="1027956" y="63698"/>
                  </a:cubicBezTo>
                  <a:lnTo>
                    <a:pt x="999530" y="70395"/>
                  </a:lnTo>
                  <a:cubicBezTo>
                    <a:pt x="994470" y="54520"/>
                    <a:pt x="987128" y="42961"/>
                    <a:pt x="977503" y="35718"/>
                  </a:cubicBezTo>
                  <a:cubicBezTo>
                    <a:pt x="967879" y="28475"/>
                    <a:pt x="955775" y="24854"/>
                    <a:pt x="941189" y="24854"/>
                  </a:cubicBezTo>
                  <a:cubicBezTo>
                    <a:pt x="924421" y="24854"/>
                    <a:pt x="910407" y="28872"/>
                    <a:pt x="899145" y="36909"/>
                  </a:cubicBezTo>
                  <a:cubicBezTo>
                    <a:pt x="887884" y="44946"/>
                    <a:pt x="879971" y="55736"/>
                    <a:pt x="875407" y="69279"/>
                  </a:cubicBezTo>
                  <a:cubicBezTo>
                    <a:pt x="870843" y="82822"/>
                    <a:pt x="868561" y="96787"/>
                    <a:pt x="868561" y="111174"/>
                  </a:cubicBezTo>
                  <a:cubicBezTo>
                    <a:pt x="868561" y="129728"/>
                    <a:pt x="871265" y="145926"/>
                    <a:pt x="876672" y="159767"/>
                  </a:cubicBezTo>
                  <a:cubicBezTo>
                    <a:pt x="882080" y="173608"/>
                    <a:pt x="890489" y="183951"/>
                    <a:pt x="901899" y="190797"/>
                  </a:cubicBezTo>
                  <a:cubicBezTo>
                    <a:pt x="913309" y="197643"/>
                    <a:pt x="925662" y="201066"/>
                    <a:pt x="938957" y="201066"/>
                  </a:cubicBezTo>
                  <a:cubicBezTo>
                    <a:pt x="955130" y="201066"/>
                    <a:pt x="968822" y="196403"/>
                    <a:pt x="980034" y="187077"/>
                  </a:cubicBezTo>
                  <a:cubicBezTo>
                    <a:pt x="991245" y="177750"/>
                    <a:pt x="998836" y="163909"/>
                    <a:pt x="1002804" y="145553"/>
                  </a:cubicBezTo>
                  <a:lnTo>
                    <a:pt x="1031677" y="152846"/>
                  </a:lnTo>
                  <a:cubicBezTo>
                    <a:pt x="1025625" y="176559"/>
                    <a:pt x="1014735" y="194642"/>
                    <a:pt x="999009" y="207094"/>
                  </a:cubicBezTo>
                  <a:cubicBezTo>
                    <a:pt x="983283" y="219546"/>
                    <a:pt x="964059" y="225772"/>
                    <a:pt x="941338" y="225772"/>
                  </a:cubicBezTo>
                  <a:cubicBezTo>
                    <a:pt x="917823" y="225772"/>
                    <a:pt x="898699" y="220985"/>
                    <a:pt x="883965" y="211410"/>
                  </a:cubicBezTo>
                  <a:cubicBezTo>
                    <a:pt x="869231" y="201835"/>
                    <a:pt x="858019" y="187970"/>
                    <a:pt x="850330" y="169812"/>
                  </a:cubicBezTo>
                  <a:cubicBezTo>
                    <a:pt x="842640" y="151655"/>
                    <a:pt x="838796" y="132159"/>
                    <a:pt x="838796" y="111323"/>
                  </a:cubicBezTo>
                  <a:cubicBezTo>
                    <a:pt x="838796" y="88602"/>
                    <a:pt x="843136" y="68783"/>
                    <a:pt x="851818" y="51866"/>
                  </a:cubicBezTo>
                  <a:cubicBezTo>
                    <a:pt x="860500" y="34949"/>
                    <a:pt x="872853" y="22101"/>
                    <a:pt x="888876" y="13320"/>
                  </a:cubicBezTo>
                  <a:cubicBezTo>
                    <a:pt x="904900" y="4539"/>
                    <a:pt x="922536" y="148"/>
                    <a:pt x="941785" y="148"/>
                  </a:cubicBezTo>
                  <a:close/>
                  <a:moveTo>
                    <a:pt x="1895327" y="0"/>
                  </a:moveTo>
                  <a:cubicBezTo>
                    <a:pt x="1915468" y="0"/>
                    <a:pt x="1933625" y="4812"/>
                    <a:pt x="1949798" y="14436"/>
                  </a:cubicBezTo>
                  <a:cubicBezTo>
                    <a:pt x="1965970" y="24060"/>
                    <a:pt x="1978298" y="37479"/>
                    <a:pt x="1986781" y="54694"/>
                  </a:cubicBezTo>
                  <a:cubicBezTo>
                    <a:pt x="1995265" y="71908"/>
                    <a:pt x="1999506" y="91430"/>
                    <a:pt x="1999506" y="113258"/>
                  </a:cubicBezTo>
                  <a:cubicBezTo>
                    <a:pt x="1999506" y="135384"/>
                    <a:pt x="1995041" y="155178"/>
                    <a:pt x="1986112" y="172640"/>
                  </a:cubicBezTo>
                  <a:cubicBezTo>
                    <a:pt x="1977182" y="190103"/>
                    <a:pt x="1964532" y="203324"/>
                    <a:pt x="1948161" y="212303"/>
                  </a:cubicBezTo>
                  <a:cubicBezTo>
                    <a:pt x="1931789" y="221282"/>
                    <a:pt x="1914128" y="225772"/>
                    <a:pt x="1895178" y="225772"/>
                  </a:cubicBezTo>
                  <a:cubicBezTo>
                    <a:pt x="1874639" y="225772"/>
                    <a:pt x="1856284" y="220811"/>
                    <a:pt x="1840111" y="210889"/>
                  </a:cubicBezTo>
                  <a:cubicBezTo>
                    <a:pt x="1823939" y="200967"/>
                    <a:pt x="1811685" y="187424"/>
                    <a:pt x="1803351" y="170259"/>
                  </a:cubicBezTo>
                  <a:cubicBezTo>
                    <a:pt x="1795016" y="153094"/>
                    <a:pt x="1790849" y="134937"/>
                    <a:pt x="1790849" y="115788"/>
                  </a:cubicBezTo>
                  <a:cubicBezTo>
                    <a:pt x="1790849" y="79573"/>
                    <a:pt x="1800573" y="51221"/>
                    <a:pt x="1820020" y="30733"/>
                  </a:cubicBezTo>
                  <a:cubicBezTo>
                    <a:pt x="1839466" y="10244"/>
                    <a:pt x="1864569" y="0"/>
                    <a:pt x="189532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760433" y="412792"/>
            <a:ext cx="8733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048000" y="914400"/>
            <a:ext cx="6096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«Создавайте идеи и развивайте их, 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тогда вас можно будет назвать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современным педагогом» 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профессор Е.Н. Смирнов             </a:t>
            </a:r>
          </a:p>
        </p:txBody>
      </p:sp>
    </p:spTree>
    <p:extLst>
      <p:ext uri="{BB962C8B-B14F-4D97-AF65-F5344CB8AC3E}">
        <p14:creationId xmlns:p14="http://schemas.microsoft.com/office/powerpoint/2010/main" xmlns="" val="386850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23847" y="457199"/>
            <a:ext cx="747285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Список источников: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8275" y="1355833"/>
            <a:ext cx="1048406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https://larafilippov</a:t>
            </a:r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https://www.vospitatelds.ru/categories/4/articles/3518?ysclid=lplz7y79p551828063a-taldom-ds15.edu</a:t>
            </a:r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https://igralohka.ru/product/igra-na-razvitie-mezhpolusharnyh-vzaimosvyazej-nejrogimnastika/msko.ru/attestation/post/2745078</a:t>
            </a:r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https://goods-photos.static1-sima-land.com/items/7079925/4/700-nw.jpg</a:t>
            </a:r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https://galatoys.ru/products/neyropsihologicheskaya-razvivayuschaya-igra-pomposhki-v-ladoshke-5-plus</a:t>
            </a:r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6">
            <a:extLst>
              <a:ext uri="{FF2B5EF4-FFF2-40B4-BE49-F238E27FC236}">
                <a16:creationId xmlns:a16="http://schemas.microsoft.com/office/drawing/2014/main" xmlns="" id="{AF760E9B-F437-4BCF-80D4-FC80206C9117}"/>
              </a:ext>
            </a:extLst>
          </p:cNvPr>
          <p:cNvGrpSpPr/>
          <p:nvPr/>
        </p:nvGrpSpPr>
        <p:grpSpPr>
          <a:xfrm>
            <a:off x="420716" y="2636292"/>
            <a:ext cx="4043532" cy="644088"/>
            <a:chOff x="755576" y="2985717"/>
            <a:chExt cx="3092136" cy="64408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AB409856-0A99-448C-BE6C-1E10FDF4C836}"/>
                </a:ext>
              </a:extLst>
            </p:cNvPr>
            <p:cNvSpPr txBox="1"/>
            <p:nvPr/>
          </p:nvSpPr>
          <p:spPr>
            <a:xfrm>
              <a:off x="755576" y="3336198"/>
              <a:ext cx="3092136" cy="2936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endPara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71E0863C-06E7-4CF7-B650-284851284913}"/>
                </a:ext>
              </a:extLst>
            </p:cNvPr>
            <p:cNvSpPr txBox="1"/>
            <p:nvPr/>
          </p:nvSpPr>
          <p:spPr>
            <a:xfrm>
              <a:off x="755576" y="2985717"/>
              <a:ext cx="309213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1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1810873" y="374781"/>
            <a:ext cx="5023787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Здравствуйте, уважаемые коллеги. Меня зовут </a:t>
            </a:r>
            <a:r>
              <a:rPr lang="ru-RU" sz="2000" dirty="0" err="1" smtClean="0"/>
              <a:t>Громобоева</a:t>
            </a:r>
            <a:r>
              <a:rPr lang="ru-RU" sz="2000" dirty="0" smtClean="0"/>
              <a:t> Екатерина Ивановна. Приглашаю вас на свой мастер-класс .</a:t>
            </a:r>
          </a:p>
          <a:p>
            <a:r>
              <a:rPr lang="ru-RU" sz="2000" dirty="0" smtClean="0"/>
              <a:t> Вашему вниманию сегодня представляю мастер-класс на тему «</a:t>
            </a:r>
            <a:r>
              <a:rPr lang="ru-RU" sz="2000" dirty="0" err="1" smtClean="0"/>
              <a:t>Нейроигры</a:t>
            </a:r>
            <a:r>
              <a:rPr lang="ru-RU" sz="2000" dirty="0" smtClean="0"/>
              <a:t> и упражнения, и их роль при подготовке к школе».</a:t>
            </a: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Я педагог</a:t>
            </a:r>
            <a:r>
              <a:rPr lang="ru-RU" sz="2000" dirty="0">
                <a:solidFill>
                  <a:schemeClr val="bg1"/>
                </a:solidFill>
              </a:rPr>
              <a:t>, поэтому нахожусь в постоянном поиске интересных технологий, методов, приемов, для того чтобы сделать </a:t>
            </a:r>
            <a:r>
              <a:rPr lang="ru-RU" sz="2000" dirty="0"/>
              <a:t>образовательный процесс для своих воспитанников занимательным, увлекательным и разнообразным. Мои поиски привели меня к </a:t>
            </a:r>
            <a:r>
              <a:rPr lang="ru-RU" sz="2000" dirty="0" smtClean="0"/>
              <a:t>знакомству со STEАM- технологией. Одним из направлений </a:t>
            </a:r>
            <a:r>
              <a:rPr lang="en-US" sz="2000" dirty="0" smtClean="0"/>
              <a:t>STEAM</a:t>
            </a:r>
            <a:r>
              <a:rPr lang="ru-RU" sz="2000" dirty="0" smtClean="0"/>
              <a:t>-технологии являются </a:t>
            </a:r>
            <a:r>
              <a:rPr lang="ru-RU" sz="2000" dirty="0" err="1" smtClean="0"/>
              <a:t>нейроигры</a:t>
            </a:r>
            <a:r>
              <a:rPr lang="ru-RU" sz="2000" dirty="0" smtClean="0"/>
              <a:t>. . </a:t>
            </a:r>
            <a:endParaRPr lang="ru-RU" sz="2400" dirty="0" smtClean="0"/>
          </a:p>
        </p:txBody>
      </p:sp>
      <p:pic>
        <p:nvPicPr>
          <p:cNvPr id="13" name="Рисунок 12" descr="IMG_20210101_000618.jpg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/>
          <a:stretch>
            <a:fillRect/>
          </a:stretch>
        </p:blipFill>
        <p:spPr>
          <a:xfrm>
            <a:off x="7172235" y="685356"/>
            <a:ext cx="4675188" cy="5551785"/>
          </a:xfrm>
          <a:prstGeom prst="rect">
            <a:avLst/>
          </a:prstGeom>
        </p:spPr>
      </p:pic>
      <p:grpSp>
        <p:nvGrpSpPr>
          <p:cNvPr id="18" name="Group 111">
            <a:extLst>
              <a:ext uri="{FF2B5EF4-FFF2-40B4-BE49-F238E27FC236}">
                <a16:creationId xmlns:a16="http://schemas.microsoft.com/office/drawing/2014/main" xmlns="" id="{D4C9C546-B8A7-48F2-AE06-8B4089F6DCE7}"/>
              </a:ext>
            </a:extLst>
          </p:cNvPr>
          <p:cNvGrpSpPr/>
          <p:nvPr/>
        </p:nvGrpSpPr>
        <p:grpSpPr>
          <a:xfrm>
            <a:off x="139044" y="3707314"/>
            <a:ext cx="1503041" cy="3058086"/>
            <a:chOff x="5174351" y="2344852"/>
            <a:chExt cx="1843306" cy="3750389"/>
          </a:xfrm>
        </p:grpSpPr>
        <p:grpSp>
          <p:nvGrpSpPr>
            <p:cNvPr id="19" name="그룹 7">
              <a:extLst>
                <a:ext uri="{FF2B5EF4-FFF2-40B4-BE49-F238E27FC236}">
                  <a16:creationId xmlns:a16="http://schemas.microsoft.com/office/drawing/2014/main" xmlns="" id="{920620FA-D7B7-442D-8F3A-B05DAB71EE5C}"/>
                </a:ext>
              </a:extLst>
            </p:cNvPr>
            <p:cNvGrpSpPr/>
            <p:nvPr/>
          </p:nvGrpSpPr>
          <p:grpSpPr>
            <a:xfrm>
              <a:off x="5174351" y="3637228"/>
              <a:ext cx="1704867" cy="455477"/>
              <a:chOff x="5134372" y="3131004"/>
              <a:chExt cx="1431908" cy="315692"/>
            </a:xfrm>
          </p:grpSpPr>
          <p:sp>
            <p:nvSpPr>
              <p:cNvPr id="36" name="직사각형 6">
                <a:extLst>
                  <a:ext uri="{FF2B5EF4-FFF2-40B4-BE49-F238E27FC236}">
                    <a16:creationId xmlns:a16="http://schemas.microsoft.com/office/drawing/2014/main" xmlns="" id="{716229B1-0D0A-4D27-92FE-5DBE1DEF63A8}"/>
                  </a:ext>
                </a:extLst>
              </p:cNvPr>
              <p:cNvSpPr/>
              <p:nvPr/>
            </p:nvSpPr>
            <p:spPr>
              <a:xfrm>
                <a:off x="5208323" y="3177330"/>
                <a:ext cx="1258310" cy="223041"/>
              </a:xfrm>
              <a:custGeom>
                <a:avLst/>
                <a:gdLst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8310" h="199384">
                    <a:moveTo>
                      <a:pt x="0" y="0"/>
                    </a:moveTo>
                    <a:lnTo>
                      <a:pt x="1258310" y="0"/>
                    </a:lnTo>
                    <a:cubicBezTo>
                      <a:pt x="1210685" y="75986"/>
                      <a:pt x="1213065" y="130541"/>
                      <a:pt x="1258310" y="199384"/>
                    </a:cubicBezTo>
                    <a:lnTo>
                      <a:pt x="0" y="1993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37" name="자유형: 도형 32">
                <a:extLst>
                  <a:ext uri="{FF2B5EF4-FFF2-40B4-BE49-F238E27FC236}">
                    <a16:creationId xmlns:a16="http://schemas.microsoft.com/office/drawing/2014/main" xmlns="" id="{75300E47-8303-4D18-83DA-095FCED54189}"/>
                  </a:ext>
                </a:extLst>
              </p:cNvPr>
              <p:cNvSpPr/>
              <p:nvPr/>
            </p:nvSpPr>
            <p:spPr>
              <a:xfrm>
                <a:off x="5134372" y="3131004"/>
                <a:ext cx="1431908" cy="315692"/>
              </a:xfrm>
              <a:custGeom>
                <a:avLst/>
                <a:gdLst>
                  <a:gd name="connsiteX0" fmla="*/ 62289 w 1431908"/>
                  <a:gd name="connsiteY0" fmla="*/ 0 h 315692"/>
                  <a:gd name="connsiteX1" fmla="*/ 1371331 w 1431908"/>
                  <a:gd name="connsiteY1" fmla="*/ 0 h 315692"/>
                  <a:gd name="connsiteX2" fmla="*/ 1415376 w 1431908"/>
                  <a:gd name="connsiteY2" fmla="*/ 18244 h 315692"/>
                  <a:gd name="connsiteX3" fmla="*/ 1431908 w 1431908"/>
                  <a:gd name="connsiteY3" fmla="*/ 58155 h 315692"/>
                  <a:gd name="connsiteX4" fmla="*/ 100375 w 1431908"/>
                  <a:gd name="connsiteY4" fmla="*/ 58155 h 315692"/>
                  <a:gd name="connsiteX5" fmla="*/ 73951 w 1431908"/>
                  <a:gd name="connsiteY5" fmla="*/ 84579 h 315692"/>
                  <a:gd name="connsiteX6" fmla="*/ 73951 w 1431908"/>
                  <a:gd name="connsiteY6" fmla="*/ 231114 h 315692"/>
                  <a:gd name="connsiteX7" fmla="*/ 100375 w 1431908"/>
                  <a:gd name="connsiteY7" fmla="*/ 257538 h 315692"/>
                  <a:gd name="connsiteX8" fmla="*/ 1431907 w 1431908"/>
                  <a:gd name="connsiteY8" fmla="*/ 257538 h 315692"/>
                  <a:gd name="connsiteX9" fmla="*/ 1415376 w 1431908"/>
                  <a:gd name="connsiteY9" fmla="*/ 297448 h 315692"/>
                  <a:gd name="connsiteX10" fmla="*/ 1371331 w 1431908"/>
                  <a:gd name="connsiteY10" fmla="*/ 315692 h 315692"/>
                  <a:gd name="connsiteX11" fmla="*/ 62289 w 1431908"/>
                  <a:gd name="connsiteY11" fmla="*/ 315692 h 315692"/>
                  <a:gd name="connsiteX12" fmla="*/ 0 w 1431908"/>
                  <a:gd name="connsiteY12" fmla="*/ 253403 h 315692"/>
                  <a:gd name="connsiteX13" fmla="*/ 0 w 1431908"/>
                  <a:gd name="connsiteY13" fmla="*/ 62289 h 315692"/>
                  <a:gd name="connsiteX14" fmla="*/ 62289 w 1431908"/>
                  <a:gd name="connsiteY14" fmla="*/ 0 h 315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1908" h="315692">
                    <a:moveTo>
                      <a:pt x="62289" y="0"/>
                    </a:moveTo>
                    <a:lnTo>
                      <a:pt x="1371331" y="0"/>
                    </a:lnTo>
                    <a:cubicBezTo>
                      <a:pt x="1388532" y="0"/>
                      <a:pt x="1404104" y="6972"/>
                      <a:pt x="1415376" y="18244"/>
                    </a:cubicBezTo>
                    <a:lnTo>
                      <a:pt x="1431908" y="58155"/>
                    </a:lnTo>
                    <a:lnTo>
                      <a:pt x="100375" y="58155"/>
                    </a:lnTo>
                    <a:cubicBezTo>
                      <a:pt x="85781" y="58155"/>
                      <a:pt x="73951" y="69985"/>
                      <a:pt x="73951" y="84579"/>
                    </a:cubicBezTo>
                    <a:lnTo>
                      <a:pt x="73951" y="231114"/>
                    </a:lnTo>
                    <a:cubicBezTo>
                      <a:pt x="73951" y="245708"/>
                      <a:pt x="85781" y="257538"/>
                      <a:pt x="100375" y="257538"/>
                    </a:cubicBezTo>
                    <a:lnTo>
                      <a:pt x="1431907" y="257538"/>
                    </a:lnTo>
                    <a:lnTo>
                      <a:pt x="1415376" y="297448"/>
                    </a:lnTo>
                    <a:cubicBezTo>
                      <a:pt x="1404104" y="308720"/>
                      <a:pt x="1388532" y="315692"/>
                      <a:pt x="1371331" y="315692"/>
                    </a:cubicBezTo>
                    <a:lnTo>
                      <a:pt x="62289" y="315692"/>
                    </a:lnTo>
                    <a:cubicBezTo>
                      <a:pt x="27888" y="315692"/>
                      <a:pt x="0" y="287804"/>
                      <a:pt x="0" y="253403"/>
                    </a:cubicBezTo>
                    <a:lnTo>
                      <a:pt x="0" y="62289"/>
                    </a:lnTo>
                    <a:cubicBezTo>
                      <a:pt x="0" y="27888"/>
                      <a:pt x="27888" y="0"/>
                      <a:pt x="6228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20" name="그룹 34">
              <a:extLst>
                <a:ext uri="{FF2B5EF4-FFF2-40B4-BE49-F238E27FC236}">
                  <a16:creationId xmlns:a16="http://schemas.microsoft.com/office/drawing/2014/main" xmlns="" id="{753535EA-3E48-4926-9F62-ED1C53713B81}"/>
                </a:ext>
              </a:extLst>
            </p:cNvPr>
            <p:cNvGrpSpPr/>
            <p:nvPr/>
          </p:nvGrpSpPr>
          <p:grpSpPr>
            <a:xfrm>
              <a:off x="5312790" y="4137862"/>
              <a:ext cx="1704867" cy="455477"/>
              <a:chOff x="5134372" y="3131004"/>
              <a:chExt cx="1431908" cy="315692"/>
            </a:xfrm>
          </p:grpSpPr>
          <p:sp>
            <p:nvSpPr>
              <p:cNvPr id="34" name="직사각형 6">
                <a:extLst>
                  <a:ext uri="{FF2B5EF4-FFF2-40B4-BE49-F238E27FC236}">
                    <a16:creationId xmlns:a16="http://schemas.microsoft.com/office/drawing/2014/main" xmlns="" id="{18B213C8-9D9F-482F-B429-BF70F5CEFE49}"/>
                  </a:ext>
                </a:extLst>
              </p:cNvPr>
              <p:cNvSpPr/>
              <p:nvPr/>
            </p:nvSpPr>
            <p:spPr>
              <a:xfrm>
                <a:off x="5208323" y="3177330"/>
                <a:ext cx="1258310" cy="223041"/>
              </a:xfrm>
              <a:custGeom>
                <a:avLst/>
                <a:gdLst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8310" h="199384">
                    <a:moveTo>
                      <a:pt x="0" y="0"/>
                    </a:moveTo>
                    <a:lnTo>
                      <a:pt x="1258310" y="0"/>
                    </a:lnTo>
                    <a:cubicBezTo>
                      <a:pt x="1210685" y="75986"/>
                      <a:pt x="1213065" y="130541"/>
                      <a:pt x="1258310" y="199384"/>
                    </a:cubicBezTo>
                    <a:lnTo>
                      <a:pt x="0" y="1993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35" name="자유형: 도형 36">
                <a:extLst>
                  <a:ext uri="{FF2B5EF4-FFF2-40B4-BE49-F238E27FC236}">
                    <a16:creationId xmlns:a16="http://schemas.microsoft.com/office/drawing/2014/main" xmlns="" id="{461B773C-A749-4EA3-9558-CB9B0C6F6706}"/>
                  </a:ext>
                </a:extLst>
              </p:cNvPr>
              <p:cNvSpPr/>
              <p:nvPr/>
            </p:nvSpPr>
            <p:spPr>
              <a:xfrm>
                <a:off x="5134372" y="3131004"/>
                <a:ext cx="1431908" cy="315692"/>
              </a:xfrm>
              <a:custGeom>
                <a:avLst/>
                <a:gdLst>
                  <a:gd name="connsiteX0" fmla="*/ 62289 w 1431908"/>
                  <a:gd name="connsiteY0" fmla="*/ 0 h 315692"/>
                  <a:gd name="connsiteX1" fmla="*/ 1371331 w 1431908"/>
                  <a:gd name="connsiteY1" fmla="*/ 0 h 315692"/>
                  <a:gd name="connsiteX2" fmla="*/ 1415376 w 1431908"/>
                  <a:gd name="connsiteY2" fmla="*/ 18244 h 315692"/>
                  <a:gd name="connsiteX3" fmla="*/ 1431908 w 1431908"/>
                  <a:gd name="connsiteY3" fmla="*/ 58155 h 315692"/>
                  <a:gd name="connsiteX4" fmla="*/ 100375 w 1431908"/>
                  <a:gd name="connsiteY4" fmla="*/ 58155 h 315692"/>
                  <a:gd name="connsiteX5" fmla="*/ 73951 w 1431908"/>
                  <a:gd name="connsiteY5" fmla="*/ 84579 h 315692"/>
                  <a:gd name="connsiteX6" fmla="*/ 73951 w 1431908"/>
                  <a:gd name="connsiteY6" fmla="*/ 231114 h 315692"/>
                  <a:gd name="connsiteX7" fmla="*/ 100375 w 1431908"/>
                  <a:gd name="connsiteY7" fmla="*/ 257538 h 315692"/>
                  <a:gd name="connsiteX8" fmla="*/ 1431907 w 1431908"/>
                  <a:gd name="connsiteY8" fmla="*/ 257538 h 315692"/>
                  <a:gd name="connsiteX9" fmla="*/ 1415376 w 1431908"/>
                  <a:gd name="connsiteY9" fmla="*/ 297448 h 315692"/>
                  <a:gd name="connsiteX10" fmla="*/ 1371331 w 1431908"/>
                  <a:gd name="connsiteY10" fmla="*/ 315692 h 315692"/>
                  <a:gd name="connsiteX11" fmla="*/ 62289 w 1431908"/>
                  <a:gd name="connsiteY11" fmla="*/ 315692 h 315692"/>
                  <a:gd name="connsiteX12" fmla="*/ 0 w 1431908"/>
                  <a:gd name="connsiteY12" fmla="*/ 253403 h 315692"/>
                  <a:gd name="connsiteX13" fmla="*/ 0 w 1431908"/>
                  <a:gd name="connsiteY13" fmla="*/ 62289 h 315692"/>
                  <a:gd name="connsiteX14" fmla="*/ 62289 w 1431908"/>
                  <a:gd name="connsiteY14" fmla="*/ 0 h 315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1908" h="315692">
                    <a:moveTo>
                      <a:pt x="62289" y="0"/>
                    </a:moveTo>
                    <a:lnTo>
                      <a:pt x="1371331" y="0"/>
                    </a:lnTo>
                    <a:cubicBezTo>
                      <a:pt x="1388532" y="0"/>
                      <a:pt x="1404104" y="6972"/>
                      <a:pt x="1415376" y="18244"/>
                    </a:cubicBezTo>
                    <a:lnTo>
                      <a:pt x="1431908" y="58155"/>
                    </a:lnTo>
                    <a:lnTo>
                      <a:pt x="100375" y="58155"/>
                    </a:lnTo>
                    <a:cubicBezTo>
                      <a:pt x="85781" y="58155"/>
                      <a:pt x="73951" y="69985"/>
                      <a:pt x="73951" y="84579"/>
                    </a:cubicBezTo>
                    <a:lnTo>
                      <a:pt x="73951" y="231114"/>
                    </a:lnTo>
                    <a:cubicBezTo>
                      <a:pt x="73951" y="245708"/>
                      <a:pt x="85781" y="257538"/>
                      <a:pt x="100375" y="257538"/>
                    </a:cubicBezTo>
                    <a:lnTo>
                      <a:pt x="1431907" y="257538"/>
                    </a:lnTo>
                    <a:lnTo>
                      <a:pt x="1415376" y="297448"/>
                    </a:lnTo>
                    <a:cubicBezTo>
                      <a:pt x="1404104" y="308720"/>
                      <a:pt x="1388532" y="315692"/>
                      <a:pt x="1371331" y="315692"/>
                    </a:cubicBezTo>
                    <a:lnTo>
                      <a:pt x="62289" y="315692"/>
                    </a:lnTo>
                    <a:cubicBezTo>
                      <a:pt x="27888" y="315692"/>
                      <a:pt x="0" y="287804"/>
                      <a:pt x="0" y="253403"/>
                    </a:cubicBezTo>
                    <a:lnTo>
                      <a:pt x="0" y="62289"/>
                    </a:lnTo>
                    <a:cubicBezTo>
                      <a:pt x="0" y="27888"/>
                      <a:pt x="27888" y="0"/>
                      <a:pt x="6228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21" name="그룹 37">
              <a:extLst>
                <a:ext uri="{FF2B5EF4-FFF2-40B4-BE49-F238E27FC236}">
                  <a16:creationId xmlns:a16="http://schemas.microsoft.com/office/drawing/2014/main" xmlns="" id="{4D3B20F9-2DD7-4999-9EE1-A744CD4DB121}"/>
                </a:ext>
              </a:extLst>
            </p:cNvPr>
            <p:cNvGrpSpPr/>
            <p:nvPr/>
          </p:nvGrpSpPr>
          <p:grpSpPr>
            <a:xfrm>
              <a:off x="5174351" y="4638496"/>
              <a:ext cx="1704867" cy="455477"/>
              <a:chOff x="5134372" y="3131004"/>
              <a:chExt cx="1431908" cy="315692"/>
            </a:xfrm>
          </p:grpSpPr>
          <p:sp>
            <p:nvSpPr>
              <p:cNvPr id="32" name="직사각형 6">
                <a:extLst>
                  <a:ext uri="{FF2B5EF4-FFF2-40B4-BE49-F238E27FC236}">
                    <a16:creationId xmlns:a16="http://schemas.microsoft.com/office/drawing/2014/main" xmlns="" id="{42B506EB-E45F-4A03-AE7F-38BBE401B607}"/>
                  </a:ext>
                </a:extLst>
              </p:cNvPr>
              <p:cNvSpPr/>
              <p:nvPr/>
            </p:nvSpPr>
            <p:spPr>
              <a:xfrm>
                <a:off x="5208323" y="3177330"/>
                <a:ext cx="1258310" cy="223041"/>
              </a:xfrm>
              <a:custGeom>
                <a:avLst/>
                <a:gdLst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8310" h="199384">
                    <a:moveTo>
                      <a:pt x="0" y="0"/>
                    </a:moveTo>
                    <a:lnTo>
                      <a:pt x="1258310" y="0"/>
                    </a:lnTo>
                    <a:cubicBezTo>
                      <a:pt x="1210685" y="75986"/>
                      <a:pt x="1213065" y="130541"/>
                      <a:pt x="1258310" y="199384"/>
                    </a:cubicBezTo>
                    <a:lnTo>
                      <a:pt x="0" y="1993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33" name="자유형: 도형 39">
                <a:extLst>
                  <a:ext uri="{FF2B5EF4-FFF2-40B4-BE49-F238E27FC236}">
                    <a16:creationId xmlns:a16="http://schemas.microsoft.com/office/drawing/2014/main" xmlns="" id="{7D24AA69-CB04-42CA-8420-7A528DFEB1B9}"/>
                  </a:ext>
                </a:extLst>
              </p:cNvPr>
              <p:cNvSpPr/>
              <p:nvPr/>
            </p:nvSpPr>
            <p:spPr>
              <a:xfrm>
                <a:off x="5134372" y="3131004"/>
                <a:ext cx="1431908" cy="315692"/>
              </a:xfrm>
              <a:custGeom>
                <a:avLst/>
                <a:gdLst>
                  <a:gd name="connsiteX0" fmla="*/ 62289 w 1431908"/>
                  <a:gd name="connsiteY0" fmla="*/ 0 h 315692"/>
                  <a:gd name="connsiteX1" fmla="*/ 1371331 w 1431908"/>
                  <a:gd name="connsiteY1" fmla="*/ 0 h 315692"/>
                  <a:gd name="connsiteX2" fmla="*/ 1415376 w 1431908"/>
                  <a:gd name="connsiteY2" fmla="*/ 18244 h 315692"/>
                  <a:gd name="connsiteX3" fmla="*/ 1431908 w 1431908"/>
                  <a:gd name="connsiteY3" fmla="*/ 58155 h 315692"/>
                  <a:gd name="connsiteX4" fmla="*/ 100375 w 1431908"/>
                  <a:gd name="connsiteY4" fmla="*/ 58155 h 315692"/>
                  <a:gd name="connsiteX5" fmla="*/ 73951 w 1431908"/>
                  <a:gd name="connsiteY5" fmla="*/ 84579 h 315692"/>
                  <a:gd name="connsiteX6" fmla="*/ 73951 w 1431908"/>
                  <a:gd name="connsiteY6" fmla="*/ 231114 h 315692"/>
                  <a:gd name="connsiteX7" fmla="*/ 100375 w 1431908"/>
                  <a:gd name="connsiteY7" fmla="*/ 257538 h 315692"/>
                  <a:gd name="connsiteX8" fmla="*/ 1431907 w 1431908"/>
                  <a:gd name="connsiteY8" fmla="*/ 257538 h 315692"/>
                  <a:gd name="connsiteX9" fmla="*/ 1415376 w 1431908"/>
                  <a:gd name="connsiteY9" fmla="*/ 297448 h 315692"/>
                  <a:gd name="connsiteX10" fmla="*/ 1371331 w 1431908"/>
                  <a:gd name="connsiteY10" fmla="*/ 315692 h 315692"/>
                  <a:gd name="connsiteX11" fmla="*/ 62289 w 1431908"/>
                  <a:gd name="connsiteY11" fmla="*/ 315692 h 315692"/>
                  <a:gd name="connsiteX12" fmla="*/ 0 w 1431908"/>
                  <a:gd name="connsiteY12" fmla="*/ 253403 h 315692"/>
                  <a:gd name="connsiteX13" fmla="*/ 0 w 1431908"/>
                  <a:gd name="connsiteY13" fmla="*/ 62289 h 315692"/>
                  <a:gd name="connsiteX14" fmla="*/ 62289 w 1431908"/>
                  <a:gd name="connsiteY14" fmla="*/ 0 h 315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1908" h="315692">
                    <a:moveTo>
                      <a:pt x="62289" y="0"/>
                    </a:moveTo>
                    <a:lnTo>
                      <a:pt x="1371331" y="0"/>
                    </a:lnTo>
                    <a:cubicBezTo>
                      <a:pt x="1388532" y="0"/>
                      <a:pt x="1404104" y="6972"/>
                      <a:pt x="1415376" y="18244"/>
                    </a:cubicBezTo>
                    <a:lnTo>
                      <a:pt x="1431908" y="58155"/>
                    </a:lnTo>
                    <a:lnTo>
                      <a:pt x="100375" y="58155"/>
                    </a:lnTo>
                    <a:cubicBezTo>
                      <a:pt x="85781" y="58155"/>
                      <a:pt x="73951" y="69985"/>
                      <a:pt x="73951" y="84579"/>
                    </a:cubicBezTo>
                    <a:lnTo>
                      <a:pt x="73951" y="231114"/>
                    </a:lnTo>
                    <a:cubicBezTo>
                      <a:pt x="73951" y="245708"/>
                      <a:pt x="85781" y="257538"/>
                      <a:pt x="100375" y="257538"/>
                    </a:cubicBezTo>
                    <a:lnTo>
                      <a:pt x="1431907" y="257538"/>
                    </a:lnTo>
                    <a:lnTo>
                      <a:pt x="1415376" y="297448"/>
                    </a:lnTo>
                    <a:cubicBezTo>
                      <a:pt x="1404104" y="308720"/>
                      <a:pt x="1388532" y="315692"/>
                      <a:pt x="1371331" y="315692"/>
                    </a:cubicBezTo>
                    <a:lnTo>
                      <a:pt x="62289" y="315692"/>
                    </a:lnTo>
                    <a:cubicBezTo>
                      <a:pt x="27888" y="315692"/>
                      <a:pt x="0" y="287804"/>
                      <a:pt x="0" y="253403"/>
                    </a:cubicBezTo>
                    <a:lnTo>
                      <a:pt x="0" y="62289"/>
                    </a:lnTo>
                    <a:cubicBezTo>
                      <a:pt x="0" y="27888"/>
                      <a:pt x="27888" y="0"/>
                      <a:pt x="6228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23" name="그룹 40">
              <a:extLst>
                <a:ext uri="{FF2B5EF4-FFF2-40B4-BE49-F238E27FC236}">
                  <a16:creationId xmlns:a16="http://schemas.microsoft.com/office/drawing/2014/main" xmlns="" id="{3E34F079-5456-4869-ACD1-6F25DCBA9915}"/>
                </a:ext>
              </a:extLst>
            </p:cNvPr>
            <p:cNvGrpSpPr/>
            <p:nvPr/>
          </p:nvGrpSpPr>
          <p:grpSpPr>
            <a:xfrm>
              <a:off x="5312790" y="5139130"/>
              <a:ext cx="1704867" cy="455477"/>
              <a:chOff x="5134372" y="3131004"/>
              <a:chExt cx="1431908" cy="315692"/>
            </a:xfrm>
          </p:grpSpPr>
          <p:sp>
            <p:nvSpPr>
              <p:cNvPr id="30" name="직사각형 6">
                <a:extLst>
                  <a:ext uri="{FF2B5EF4-FFF2-40B4-BE49-F238E27FC236}">
                    <a16:creationId xmlns:a16="http://schemas.microsoft.com/office/drawing/2014/main" xmlns="" id="{B25DDEBE-3F46-42A8-B3EA-E11ECFCE0EB2}"/>
                  </a:ext>
                </a:extLst>
              </p:cNvPr>
              <p:cNvSpPr/>
              <p:nvPr/>
            </p:nvSpPr>
            <p:spPr>
              <a:xfrm>
                <a:off x="5208323" y="3177330"/>
                <a:ext cx="1258310" cy="223041"/>
              </a:xfrm>
              <a:custGeom>
                <a:avLst/>
                <a:gdLst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8310" h="199384">
                    <a:moveTo>
                      <a:pt x="0" y="0"/>
                    </a:moveTo>
                    <a:lnTo>
                      <a:pt x="1258310" y="0"/>
                    </a:lnTo>
                    <a:cubicBezTo>
                      <a:pt x="1210685" y="75986"/>
                      <a:pt x="1213065" y="130541"/>
                      <a:pt x="1258310" y="199384"/>
                    </a:cubicBezTo>
                    <a:lnTo>
                      <a:pt x="0" y="1993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31" name="자유형: 도형 46">
                <a:extLst>
                  <a:ext uri="{FF2B5EF4-FFF2-40B4-BE49-F238E27FC236}">
                    <a16:creationId xmlns:a16="http://schemas.microsoft.com/office/drawing/2014/main" xmlns="" id="{94046D53-0CB5-4DF5-917A-038B2EF6C3D3}"/>
                  </a:ext>
                </a:extLst>
              </p:cNvPr>
              <p:cNvSpPr/>
              <p:nvPr/>
            </p:nvSpPr>
            <p:spPr>
              <a:xfrm>
                <a:off x="5134372" y="3131004"/>
                <a:ext cx="1431908" cy="315692"/>
              </a:xfrm>
              <a:custGeom>
                <a:avLst/>
                <a:gdLst>
                  <a:gd name="connsiteX0" fmla="*/ 62289 w 1431908"/>
                  <a:gd name="connsiteY0" fmla="*/ 0 h 315692"/>
                  <a:gd name="connsiteX1" fmla="*/ 1371331 w 1431908"/>
                  <a:gd name="connsiteY1" fmla="*/ 0 h 315692"/>
                  <a:gd name="connsiteX2" fmla="*/ 1415376 w 1431908"/>
                  <a:gd name="connsiteY2" fmla="*/ 18244 h 315692"/>
                  <a:gd name="connsiteX3" fmla="*/ 1431908 w 1431908"/>
                  <a:gd name="connsiteY3" fmla="*/ 58155 h 315692"/>
                  <a:gd name="connsiteX4" fmla="*/ 100375 w 1431908"/>
                  <a:gd name="connsiteY4" fmla="*/ 58155 h 315692"/>
                  <a:gd name="connsiteX5" fmla="*/ 73951 w 1431908"/>
                  <a:gd name="connsiteY5" fmla="*/ 84579 h 315692"/>
                  <a:gd name="connsiteX6" fmla="*/ 73951 w 1431908"/>
                  <a:gd name="connsiteY6" fmla="*/ 231114 h 315692"/>
                  <a:gd name="connsiteX7" fmla="*/ 100375 w 1431908"/>
                  <a:gd name="connsiteY7" fmla="*/ 257538 h 315692"/>
                  <a:gd name="connsiteX8" fmla="*/ 1431907 w 1431908"/>
                  <a:gd name="connsiteY8" fmla="*/ 257538 h 315692"/>
                  <a:gd name="connsiteX9" fmla="*/ 1415376 w 1431908"/>
                  <a:gd name="connsiteY9" fmla="*/ 297448 h 315692"/>
                  <a:gd name="connsiteX10" fmla="*/ 1371331 w 1431908"/>
                  <a:gd name="connsiteY10" fmla="*/ 315692 h 315692"/>
                  <a:gd name="connsiteX11" fmla="*/ 62289 w 1431908"/>
                  <a:gd name="connsiteY11" fmla="*/ 315692 h 315692"/>
                  <a:gd name="connsiteX12" fmla="*/ 0 w 1431908"/>
                  <a:gd name="connsiteY12" fmla="*/ 253403 h 315692"/>
                  <a:gd name="connsiteX13" fmla="*/ 0 w 1431908"/>
                  <a:gd name="connsiteY13" fmla="*/ 62289 h 315692"/>
                  <a:gd name="connsiteX14" fmla="*/ 62289 w 1431908"/>
                  <a:gd name="connsiteY14" fmla="*/ 0 h 315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1908" h="315692">
                    <a:moveTo>
                      <a:pt x="62289" y="0"/>
                    </a:moveTo>
                    <a:lnTo>
                      <a:pt x="1371331" y="0"/>
                    </a:lnTo>
                    <a:cubicBezTo>
                      <a:pt x="1388532" y="0"/>
                      <a:pt x="1404104" y="6972"/>
                      <a:pt x="1415376" y="18244"/>
                    </a:cubicBezTo>
                    <a:lnTo>
                      <a:pt x="1431908" y="58155"/>
                    </a:lnTo>
                    <a:lnTo>
                      <a:pt x="100375" y="58155"/>
                    </a:lnTo>
                    <a:cubicBezTo>
                      <a:pt x="85781" y="58155"/>
                      <a:pt x="73951" y="69985"/>
                      <a:pt x="73951" y="84579"/>
                    </a:cubicBezTo>
                    <a:lnTo>
                      <a:pt x="73951" y="231114"/>
                    </a:lnTo>
                    <a:cubicBezTo>
                      <a:pt x="73951" y="245708"/>
                      <a:pt x="85781" y="257538"/>
                      <a:pt x="100375" y="257538"/>
                    </a:cubicBezTo>
                    <a:lnTo>
                      <a:pt x="1431907" y="257538"/>
                    </a:lnTo>
                    <a:lnTo>
                      <a:pt x="1415376" y="297448"/>
                    </a:lnTo>
                    <a:cubicBezTo>
                      <a:pt x="1404104" y="308720"/>
                      <a:pt x="1388532" y="315692"/>
                      <a:pt x="1371331" y="315692"/>
                    </a:cubicBezTo>
                    <a:lnTo>
                      <a:pt x="62289" y="315692"/>
                    </a:lnTo>
                    <a:cubicBezTo>
                      <a:pt x="27888" y="315692"/>
                      <a:pt x="0" y="287804"/>
                      <a:pt x="0" y="253403"/>
                    </a:cubicBezTo>
                    <a:lnTo>
                      <a:pt x="0" y="62289"/>
                    </a:lnTo>
                    <a:cubicBezTo>
                      <a:pt x="0" y="27888"/>
                      <a:pt x="27888" y="0"/>
                      <a:pt x="622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</p:grpSp>
        <p:grpSp>
          <p:nvGrpSpPr>
            <p:cNvPr id="24" name="그룹 47">
              <a:extLst>
                <a:ext uri="{FF2B5EF4-FFF2-40B4-BE49-F238E27FC236}">
                  <a16:creationId xmlns:a16="http://schemas.microsoft.com/office/drawing/2014/main" xmlns="" id="{C4E7C8FD-24D1-48EC-BE6F-59EA7106E11A}"/>
                </a:ext>
              </a:extLst>
            </p:cNvPr>
            <p:cNvGrpSpPr/>
            <p:nvPr/>
          </p:nvGrpSpPr>
          <p:grpSpPr>
            <a:xfrm>
              <a:off x="5174351" y="5639764"/>
              <a:ext cx="1704867" cy="455477"/>
              <a:chOff x="5134372" y="3131004"/>
              <a:chExt cx="1431908" cy="315692"/>
            </a:xfrm>
          </p:grpSpPr>
          <p:sp>
            <p:nvSpPr>
              <p:cNvPr id="28" name="직사각형 6">
                <a:extLst>
                  <a:ext uri="{FF2B5EF4-FFF2-40B4-BE49-F238E27FC236}">
                    <a16:creationId xmlns:a16="http://schemas.microsoft.com/office/drawing/2014/main" xmlns="" id="{172A8219-CB69-468A-BC65-75A32BD1BE0E}"/>
                  </a:ext>
                </a:extLst>
              </p:cNvPr>
              <p:cNvSpPr/>
              <p:nvPr/>
            </p:nvSpPr>
            <p:spPr>
              <a:xfrm>
                <a:off x="5208323" y="3177330"/>
                <a:ext cx="1258310" cy="223041"/>
              </a:xfrm>
              <a:custGeom>
                <a:avLst/>
                <a:gdLst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8310" h="199384">
                    <a:moveTo>
                      <a:pt x="0" y="0"/>
                    </a:moveTo>
                    <a:lnTo>
                      <a:pt x="1258310" y="0"/>
                    </a:lnTo>
                    <a:cubicBezTo>
                      <a:pt x="1210685" y="75986"/>
                      <a:pt x="1213065" y="130541"/>
                      <a:pt x="1258310" y="199384"/>
                    </a:cubicBezTo>
                    <a:lnTo>
                      <a:pt x="0" y="1993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9" name="자유형: 도형 68">
                <a:extLst>
                  <a:ext uri="{FF2B5EF4-FFF2-40B4-BE49-F238E27FC236}">
                    <a16:creationId xmlns:a16="http://schemas.microsoft.com/office/drawing/2014/main" xmlns="" id="{949F0B97-5EE4-491E-9898-CB88E0382AC7}"/>
                  </a:ext>
                </a:extLst>
              </p:cNvPr>
              <p:cNvSpPr/>
              <p:nvPr/>
            </p:nvSpPr>
            <p:spPr>
              <a:xfrm>
                <a:off x="5134372" y="3131004"/>
                <a:ext cx="1431908" cy="315692"/>
              </a:xfrm>
              <a:custGeom>
                <a:avLst/>
                <a:gdLst>
                  <a:gd name="connsiteX0" fmla="*/ 62289 w 1431908"/>
                  <a:gd name="connsiteY0" fmla="*/ 0 h 315692"/>
                  <a:gd name="connsiteX1" fmla="*/ 1371331 w 1431908"/>
                  <a:gd name="connsiteY1" fmla="*/ 0 h 315692"/>
                  <a:gd name="connsiteX2" fmla="*/ 1415376 w 1431908"/>
                  <a:gd name="connsiteY2" fmla="*/ 18244 h 315692"/>
                  <a:gd name="connsiteX3" fmla="*/ 1431908 w 1431908"/>
                  <a:gd name="connsiteY3" fmla="*/ 58155 h 315692"/>
                  <a:gd name="connsiteX4" fmla="*/ 100375 w 1431908"/>
                  <a:gd name="connsiteY4" fmla="*/ 58155 h 315692"/>
                  <a:gd name="connsiteX5" fmla="*/ 73951 w 1431908"/>
                  <a:gd name="connsiteY5" fmla="*/ 84579 h 315692"/>
                  <a:gd name="connsiteX6" fmla="*/ 73951 w 1431908"/>
                  <a:gd name="connsiteY6" fmla="*/ 231114 h 315692"/>
                  <a:gd name="connsiteX7" fmla="*/ 100375 w 1431908"/>
                  <a:gd name="connsiteY7" fmla="*/ 257538 h 315692"/>
                  <a:gd name="connsiteX8" fmla="*/ 1431907 w 1431908"/>
                  <a:gd name="connsiteY8" fmla="*/ 257538 h 315692"/>
                  <a:gd name="connsiteX9" fmla="*/ 1415376 w 1431908"/>
                  <a:gd name="connsiteY9" fmla="*/ 297448 h 315692"/>
                  <a:gd name="connsiteX10" fmla="*/ 1371331 w 1431908"/>
                  <a:gd name="connsiteY10" fmla="*/ 315692 h 315692"/>
                  <a:gd name="connsiteX11" fmla="*/ 62289 w 1431908"/>
                  <a:gd name="connsiteY11" fmla="*/ 315692 h 315692"/>
                  <a:gd name="connsiteX12" fmla="*/ 0 w 1431908"/>
                  <a:gd name="connsiteY12" fmla="*/ 253403 h 315692"/>
                  <a:gd name="connsiteX13" fmla="*/ 0 w 1431908"/>
                  <a:gd name="connsiteY13" fmla="*/ 62289 h 315692"/>
                  <a:gd name="connsiteX14" fmla="*/ 62289 w 1431908"/>
                  <a:gd name="connsiteY14" fmla="*/ 0 h 315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1908" h="315692">
                    <a:moveTo>
                      <a:pt x="62289" y="0"/>
                    </a:moveTo>
                    <a:lnTo>
                      <a:pt x="1371331" y="0"/>
                    </a:lnTo>
                    <a:cubicBezTo>
                      <a:pt x="1388532" y="0"/>
                      <a:pt x="1404104" y="6972"/>
                      <a:pt x="1415376" y="18244"/>
                    </a:cubicBezTo>
                    <a:lnTo>
                      <a:pt x="1431908" y="58155"/>
                    </a:lnTo>
                    <a:lnTo>
                      <a:pt x="100375" y="58155"/>
                    </a:lnTo>
                    <a:cubicBezTo>
                      <a:pt x="85781" y="58155"/>
                      <a:pt x="73951" y="69985"/>
                      <a:pt x="73951" y="84579"/>
                    </a:cubicBezTo>
                    <a:lnTo>
                      <a:pt x="73951" y="231114"/>
                    </a:lnTo>
                    <a:cubicBezTo>
                      <a:pt x="73951" y="245708"/>
                      <a:pt x="85781" y="257538"/>
                      <a:pt x="100375" y="257538"/>
                    </a:cubicBezTo>
                    <a:lnTo>
                      <a:pt x="1431907" y="257538"/>
                    </a:lnTo>
                    <a:lnTo>
                      <a:pt x="1415376" y="297448"/>
                    </a:lnTo>
                    <a:cubicBezTo>
                      <a:pt x="1404104" y="308720"/>
                      <a:pt x="1388532" y="315692"/>
                      <a:pt x="1371331" y="315692"/>
                    </a:cubicBezTo>
                    <a:lnTo>
                      <a:pt x="62289" y="315692"/>
                    </a:lnTo>
                    <a:cubicBezTo>
                      <a:pt x="27888" y="315692"/>
                      <a:pt x="0" y="287804"/>
                      <a:pt x="0" y="253403"/>
                    </a:cubicBezTo>
                    <a:lnTo>
                      <a:pt x="0" y="62289"/>
                    </a:lnTo>
                    <a:cubicBezTo>
                      <a:pt x="0" y="27888"/>
                      <a:pt x="27888" y="0"/>
                      <a:pt x="6228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25" name="그룹 14">
              <a:extLst>
                <a:ext uri="{FF2B5EF4-FFF2-40B4-BE49-F238E27FC236}">
                  <a16:creationId xmlns:a16="http://schemas.microsoft.com/office/drawing/2014/main" xmlns="" id="{5245D893-4DB1-4802-B1B8-36B2142F6576}"/>
                </a:ext>
              </a:extLst>
            </p:cNvPr>
            <p:cNvGrpSpPr/>
            <p:nvPr/>
          </p:nvGrpSpPr>
          <p:grpSpPr>
            <a:xfrm>
              <a:off x="5668546" y="2344852"/>
              <a:ext cx="854909" cy="1343933"/>
              <a:chOff x="6163612" y="1966761"/>
              <a:chExt cx="2991257" cy="4702319"/>
            </a:xfrm>
          </p:grpSpPr>
          <p:sp>
            <p:nvSpPr>
              <p:cNvPr id="26" name="자유형: 도형 69">
                <a:extLst>
                  <a:ext uri="{FF2B5EF4-FFF2-40B4-BE49-F238E27FC236}">
                    <a16:creationId xmlns:a16="http://schemas.microsoft.com/office/drawing/2014/main" xmlns="" id="{2F35C26A-076B-41A0-93EE-EC55E25C5F9F}"/>
                  </a:ext>
                </a:extLst>
              </p:cNvPr>
              <p:cNvSpPr/>
              <p:nvPr/>
            </p:nvSpPr>
            <p:spPr>
              <a:xfrm>
                <a:off x="6316187" y="2135206"/>
                <a:ext cx="2653352" cy="2896349"/>
              </a:xfrm>
              <a:custGeom>
                <a:avLst/>
                <a:gdLst>
                  <a:gd name="connsiteX0" fmla="*/ 1146409 w 2292818"/>
                  <a:gd name="connsiteY0" fmla="*/ 0 h 2502797"/>
                  <a:gd name="connsiteX1" fmla="*/ 2292818 w 2292818"/>
                  <a:gd name="connsiteY1" fmla="*/ 1146409 h 2502797"/>
                  <a:gd name="connsiteX2" fmla="*/ 1692856 w 2292818"/>
                  <a:gd name="connsiteY2" fmla="*/ 2154453 h 2502797"/>
                  <a:gd name="connsiteX3" fmla="*/ 1686333 w 2292818"/>
                  <a:gd name="connsiteY3" fmla="*/ 2157595 h 2502797"/>
                  <a:gd name="connsiteX4" fmla="*/ 1625204 w 2292818"/>
                  <a:gd name="connsiteY4" fmla="*/ 2502797 h 2502797"/>
                  <a:gd name="connsiteX5" fmla="*/ 690116 w 2292818"/>
                  <a:gd name="connsiteY5" fmla="*/ 2502797 h 2502797"/>
                  <a:gd name="connsiteX6" fmla="*/ 631086 w 2292818"/>
                  <a:gd name="connsiteY6" fmla="*/ 2169446 h 2502797"/>
                  <a:gd name="connsiteX7" fmla="*/ 599963 w 2292818"/>
                  <a:gd name="connsiteY7" fmla="*/ 2154453 h 2502797"/>
                  <a:gd name="connsiteX8" fmla="*/ 0 w 2292818"/>
                  <a:gd name="connsiteY8" fmla="*/ 1146409 h 2502797"/>
                  <a:gd name="connsiteX9" fmla="*/ 1146409 w 2292818"/>
                  <a:gd name="connsiteY9" fmla="*/ 0 h 2502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92818" h="2502797">
                    <a:moveTo>
                      <a:pt x="1146409" y="0"/>
                    </a:moveTo>
                    <a:cubicBezTo>
                      <a:pt x="1779553" y="0"/>
                      <a:pt x="2292818" y="513265"/>
                      <a:pt x="2292818" y="1146409"/>
                    </a:cubicBezTo>
                    <a:cubicBezTo>
                      <a:pt x="2292818" y="1581696"/>
                      <a:pt x="2050220" y="1960321"/>
                      <a:pt x="1692856" y="2154453"/>
                    </a:cubicBezTo>
                    <a:lnTo>
                      <a:pt x="1686333" y="2157595"/>
                    </a:lnTo>
                    <a:lnTo>
                      <a:pt x="1625204" y="2502797"/>
                    </a:lnTo>
                    <a:lnTo>
                      <a:pt x="690116" y="2502797"/>
                    </a:lnTo>
                    <a:lnTo>
                      <a:pt x="631086" y="2169446"/>
                    </a:lnTo>
                    <a:lnTo>
                      <a:pt x="599963" y="2154453"/>
                    </a:lnTo>
                    <a:cubicBezTo>
                      <a:pt x="242598" y="1960321"/>
                      <a:pt x="0" y="1581696"/>
                      <a:pt x="0" y="1146409"/>
                    </a:cubicBezTo>
                    <a:cubicBezTo>
                      <a:pt x="0" y="513265"/>
                      <a:pt x="513265" y="0"/>
                      <a:pt x="1146409" y="0"/>
                    </a:cubicBezTo>
                    <a:close/>
                  </a:path>
                </a:pathLst>
              </a:cu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7" name="자유형: 도형 79">
                <a:extLst>
                  <a:ext uri="{FF2B5EF4-FFF2-40B4-BE49-F238E27FC236}">
                    <a16:creationId xmlns:a16="http://schemas.microsoft.com/office/drawing/2014/main" xmlns="" id="{921E3603-138A-4A31-B39E-1C6704BF69E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163612" y="1966761"/>
                <a:ext cx="2991257" cy="4702319"/>
              </a:xfrm>
              <a:custGeom>
                <a:avLst/>
                <a:gdLst>
                  <a:gd name="connsiteX0" fmla="*/ 951056 w 2991257"/>
                  <a:gd name="connsiteY0" fmla="*/ 4310393 h 4702319"/>
                  <a:gd name="connsiteX1" fmla="*/ 2052826 w 2991257"/>
                  <a:gd name="connsiteY1" fmla="*/ 4310393 h 4702319"/>
                  <a:gd name="connsiteX2" fmla="*/ 2052826 w 2991257"/>
                  <a:gd name="connsiteY2" fmla="*/ 4506356 h 4702319"/>
                  <a:gd name="connsiteX3" fmla="*/ 1501941 w 2991257"/>
                  <a:gd name="connsiteY3" fmla="*/ 4702319 h 4702319"/>
                  <a:gd name="connsiteX4" fmla="*/ 951056 w 2991257"/>
                  <a:gd name="connsiteY4" fmla="*/ 4506356 h 4702319"/>
                  <a:gd name="connsiteX5" fmla="*/ 953472 w 2991257"/>
                  <a:gd name="connsiteY5" fmla="*/ 3978828 h 4702319"/>
                  <a:gd name="connsiteX6" fmla="*/ 2050412 w 2991257"/>
                  <a:gd name="connsiteY6" fmla="*/ 3978828 h 4702319"/>
                  <a:gd name="connsiteX7" fmla="*/ 2152988 w 2991257"/>
                  <a:gd name="connsiteY7" fmla="*/ 4079172 h 4702319"/>
                  <a:gd name="connsiteX8" fmla="*/ 2152988 w 2991257"/>
                  <a:gd name="connsiteY8" fmla="*/ 4123466 h 4702319"/>
                  <a:gd name="connsiteX9" fmla="*/ 2050412 w 2991257"/>
                  <a:gd name="connsiteY9" fmla="*/ 4223810 h 4702319"/>
                  <a:gd name="connsiteX10" fmla="*/ 953472 w 2991257"/>
                  <a:gd name="connsiteY10" fmla="*/ 4223810 h 4702319"/>
                  <a:gd name="connsiteX11" fmla="*/ 850896 w 2991257"/>
                  <a:gd name="connsiteY11" fmla="*/ 4123466 h 4702319"/>
                  <a:gd name="connsiteX12" fmla="*/ 850896 w 2991257"/>
                  <a:gd name="connsiteY12" fmla="*/ 4079172 h 4702319"/>
                  <a:gd name="connsiteX13" fmla="*/ 953472 w 2991257"/>
                  <a:gd name="connsiteY13" fmla="*/ 3978828 h 4702319"/>
                  <a:gd name="connsiteX14" fmla="*/ 903390 w 2991257"/>
                  <a:gd name="connsiteY14" fmla="*/ 3647264 h 4702319"/>
                  <a:gd name="connsiteX15" fmla="*/ 2100491 w 2991257"/>
                  <a:gd name="connsiteY15" fmla="*/ 3647264 h 4702319"/>
                  <a:gd name="connsiteX16" fmla="*/ 2203068 w 2991257"/>
                  <a:gd name="connsiteY16" fmla="*/ 3747607 h 4702319"/>
                  <a:gd name="connsiteX17" fmla="*/ 2203068 w 2991257"/>
                  <a:gd name="connsiteY17" fmla="*/ 3791900 h 4702319"/>
                  <a:gd name="connsiteX18" fmla="*/ 2100491 w 2991257"/>
                  <a:gd name="connsiteY18" fmla="*/ 3892244 h 4702319"/>
                  <a:gd name="connsiteX19" fmla="*/ 903390 w 2991257"/>
                  <a:gd name="connsiteY19" fmla="*/ 3892244 h 4702319"/>
                  <a:gd name="connsiteX20" fmla="*/ 800815 w 2991257"/>
                  <a:gd name="connsiteY20" fmla="*/ 3791900 h 4702319"/>
                  <a:gd name="connsiteX21" fmla="*/ 800815 w 2991257"/>
                  <a:gd name="connsiteY21" fmla="*/ 3747607 h 4702319"/>
                  <a:gd name="connsiteX22" fmla="*/ 903390 w 2991257"/>
                  <a:gd name="connsiteY22" fmla="*/ 3647264 h 4702319"/>
                  <a:gd name="connsiteX23" fmla="*/ 853310 w 2991257"/>
                  <a:gd name="connsiteY23" fmla="*/ 3315698 h 4702319"/>
                  <a:gd name="connsiteX24" fmla="*/ 2150572 w 2991257"/>
                  <a:gd name="connsiteY24" fmla="*/ 3315698 h 4702319"/>
                  <a:gd name="connsiteX25" fmla="*/ 2253147 w 2991257"/>
                  <a:gd name="connsiteY25" fmla="*/ 3416042 h 4702319"/>
                  <a:gd name="connsiteX26" fmla="*/ 2253147 w 2991257"/>
                  <a:gd name="connsiteY26" fmla="*/ 3460336 h 4702319"/>
                  <a:gd name="connsiteX27" fmla="*/ 2150572 w 2991257"/>
                  <a:gd name="connsiteY27" fmla="*/ 3560680 h 4702319"/>
                  <a:gd name="connsiteX28" fmla="*/ 853310 w 2991257"/>
                  <a:gd name="connsiteY28" fmla="*/ 3560680 h 4702319"/>
                  <a:gd name="connsiteX29" fmla="*/ 750733 w 2991257"/>
                  <a:gd name="connsiteY29" fmla="*/ 3460336 h 4702319"/>
                  <a:gd name="connsiteX30" fmla="*/ 750733 w 2991257"/>
                  <a:gd name="connsiteY30" fmla="*/ 3416042 h 4702319"/>
                  <a:gd name="connsiteX31" fmla="*/ 853310 w 2991257"/>
                  <a:gd name="connsiteY31" fmla="*/ 3315698 h 4702319"/>
                  <a:gd name="connsiteX32" fmla="*/ 1386722 w 2991257"/>
                  <a:gd name="connsiteY32" fmla="*/ 1558904 h 4702319"/>
                  <a:gd name="connsiteX33" fmla="*/ 1267488 w 2991257"/>
                  <a:gd name="connsiteY33" fmla="*/ 1609721 h 4702319"/>
                  <a:gd name="connsiteX34" fmla="*/ 1167563 w 2991257"/>
                  <a:gd name="connsiteY34" fmla="*/ 1572653 h 4702319"/>
                  <a:gd name="connsiteX35" fmla="*/ 1400707 w 2991257"/>
                  <a:gd name="connsiteY35" fmla="*/ 3012633 h 4702319"/>
                  <a:gd name="connsiteX36" fmla="*/ 1492336 w 2991257"/>
                  <a:gd name="connsiteY36" fmla="*/ 3011914 h 4702319"/>
                  <a:gd name="connsiteX37" fmla="*/ 1492336 w 2991257"/>
                  <a:gd name="connsiteY37" fmla="*/ 3011864 h 4702319"/>
                  <a:gd name="connsiteX38" fmla="*/ 1495631 w 2991257"/>
                  <a:gd name="connsiteY38" fmla="*/ 3011889 h 4702319"/>
                  <a:gd name="connsiteX39" fmla="*/ 1498923 w 2991257"/>
                  <a:gd name="connsiteY39" fmla="*/ 3011864 h 4702319"/>
                  <a:gd name="connsiteX40" fmla="*/ 1498923 w 2991257"/>
                  <a:gd name="connsiteY40" fmla="*/ 3011914 h 4702319"/>
                  <a:gd name="connsiteX41" fmla="*/ 1589466 w 2991257"/>
                  <a:gd name="connsiteY41" fmla="*/ 3012625 h 4702319"/>
                  <a:gd name="connsiteX42" fmla="*/ 1819775 w 2991257"/>
                  <a:gd name="connsiteY42" fmla="*/ 1590148 h 4702319"/>
                  <a:gd name="connsiteX43" fmla="*/ 1744424 w 2991257"/>
                  <a:gd name="connsiteY43" fmla="*/ 1609721 h 4702319"/>
                  <a:gd name="connsiteX44" fmla="*/ 1625191 w 2991257"/>
                  <a:gd name="connsiteY44" fmla="*/ 1558904 h 4702319"/>
                  <a:gd name="connsiteX45" fmla="*/ 1505957 w 2991257"/>
                  <a:gd name="connsiteY45" fmla="*/ 1609721 h 4702319"/>
                  <a:gd name="connsiteX46" fmla="*/ 1386722 w 2991257"/>
                  <a:gd name="connsiteY46" fmla="*/ 1558904 h 4702319"/>
                  <a:gd name="connsiteX47" fmla="*/ 1492336 w 2991257"/>
                  <a:gd name="connsiteY47" fmla="*/ 296022 h 4702319"/>
                  <a:gd name="connsiteX48" fmla="*/ 274831 w 2991257"/>
                  <a:gd name="connsiteY48" fmla="*/ 1488534 h 4702319"/>
                  <a:gd name="connsiteX49" fmla="*/ 855798 w 2991257"/>
                  <a:gd name="connsiteY49" fmla="*/ 2574654 h 4702319"/>
                  <a:gd name="connsiteX50" fmla="*/ 1010657 w 2991257"/>
                  <a:gd name="connsiteY50" fmla="*/ 2878465 h 4702319"/>
                  <a:gd name="connsiteX51" fmla="*/ 1099844 w 2991257"/>
                  <a:gd name="connsiteY51" fmla="*/ 3014995 h 4702319"/>
                  <a:gd name="connsiteX52" fmla="*/ 1178890 w 2991257"/>
                  <a:gd name="connsiteY52" fmla="*/ 3014374 h 4702319"/>
                  <a:gd name="connsiteX53" fmla="*/ 912952 w 2991257"/>
                  <a:gd name="connsiteY53" fmla="*/ 1371837 h 4702319"/>
                  <a:gd name="connsiteX54" fmla="*/ 1002548 w 2991257"/>
                  <a:gd name="connsiteY54" fmla="*/ 1251201 h 4702319"/>
                  <a:gd name="connsiteX55" fmla="*/ 1006296 w 2991257"/>
                  <a:gd name="connsiteY55" fmla="*/ 1250621 h 4702319"/>
                  <a:gd name="connsiteX56" fmla="*/ 1124040 w 2991257"/>
                  <a:gd name="connsiteY56" fmla="*/ 1323612 h 4702319"/>
                  <a:gd name="connsiteX57" fmla="*/ 1267488 w 2991257"/>
                  <a:gd name="connsiteY57" fmla="*/ 1239026 h 4702319"/>
                  <a:gd name="connsiteX58" fmla="*/ 1386722 w 2991257"/>
                  <a:gd name="connsiteY58" fmla="*/ 1289845 h 4702319"/>
                  <a:gd name="connsiteX59" fmla="*/ 1505957 w 2991257"/>
                  <a:gd name="connsiteY59" fmla="*/ 1239026 h 4702319"/>
                  <a:gd name="connsiteX60" fmla="*/ 1625191 w 2991257"/>
                  <a:gd name="connsiteY60" fmla="*/ 1289845 h 4702319"/>
                  <a:gd name="connsiteX61" fmla="*/ 1744424 w 2991257"/>
                  <a:gd name="connsiteY61" fmla="*/ 1239026 h 4702319"/>
                  <a:gd name="connsiteX62" fmla="*/ 1873330 w 2991257"/>
                  <a:gd name="connsiteY62" fmla="*/ 1300835 h 4702319"/>
                  <a:gd name="connsiteX63" fmla="*/ 1984961 w 2991257"/>
                  <a:gd name="connsiteY63" fmla="*/ 1243910 h 4702319"/>
                  <a:gd name="connsiteX64" fmla="*/ 1988709 w 2991257"/>
                  <a:gd name="connsiteY64" fmla="*/ 1244491 h 4702319"/>
                  <a:gd name="connsiteX65" fmla="*/ 2078307 w 2991257"/>
                  <a:gd name="connsiteY65" fmla="*/ 1365125 h 4702319"/>
                  <a:gd name="connsiteX66" fmla="*/ 1811283 w 2991257"/>
                  <a:gd name="connsiteY66" fmla="*/ 3014366 h 4702319"/>
                  <a:gd name="connsiteX67" fmla="*/ 1891413 w 2991257"/>
                  <a:gd name="connsiteY67" fmla="*/ 3014995 h 4702319"/>
                  <a:gd name="connsiteX68" fmla="*/ 1980600 w 2991257"/>
                  <a:gd name="connsiteY68" fmla="*/ 2878465 h 4702319"/>
                  <a:gd name="connsiteX69" fmla="*/ 2135459 w 2991257"/>
                  <a:gd name="connsiteY69" fmla="*/ 2574654 h 4702319"/>
                  <a:gd name="connsiteX70" fmla="*/ 2716427 w 2991257"/>
                  <a:gd name="connsiteY70" fmla="*/ 1488534 h 4702319"/>
                  <a:gd name="connsiteX71" fmla="*/ 1498923 w 2991257"/>
                  <a:gd name="connsiteY71" fmla="*/ 296022 h 4702319"/>
                  <a:gd name="connsiteX72" fmla="*/ 1498923 w 2991257"/>
                  <a:gd name="connsiteY72" fmla="*/ 296319 h 4702319"/>
                  <a:gd name="connsiteX73" fmla="*/ 1495631 w 2991257"/>
                  <a:gd name="connsiteY73" fmla="*/ 296070 h 4702319"/>
                  <a:gd name="connsiteX74" fmla="*/ 1492336 w 2991257"/>
                  <a:gd name="connsiteY74" fmla="*/ 296319 h 4702319"/>
                  <a:gd name="connsiteX75" fmla="*/ 1492826 w 2991257"/>
                  <a:gd name="connsiteY75" fmla="*/ 0 h 4702319"/>
                  <a:gd name="connsiteX76" fmla="*/ 1495631 w 2991257"/>
                  <a:gd name="connsiteY76" fmla="*/ 211 h 4702319"/>
                  <a:gd name="connsiteX77" fmla="*/ 1498432 w 2991257"/>
                  <a:gd name="connsiteY77" fmla="*/ 0 h 4702319"/>
                  <a:gd name="connsiteX78" fmla="*/ 2991257 w 2991257"/>
                  <a:gd name="connsiteY78" fmla="*/ 1460348 h 4702319"/>
                  <a:gd name="connsiteX79" fmla="*/ 2279478 w 2991257"/>
                  <a:gd name="connsiteY79" fmla="*/ 2790647 h 4702319"/>
                  <a:gd name="connsiteX80" fmla="*/ 2207246 w 2991257"/>
                  <a:gd name="connsiteY80" fmla="*/ 3088369 h 4702319"/>
                  <a:gd name="connsiteX81" fmla="*/ 2016213 w 2991257"/>
                  <a:gd name="connsiteY81" fmla="*/ 3228140 h 4702319"/>
                  <a:gd name="connsiteX82" fmla="*/ 1495631 w 2991257"/>
                  <a:gd name="connsiteY82" fmla="*/ 3226317 h 4702319"/>
                  <a:gd name="connsiteX83" fmla="*/ 975044 w 2991257"/>
                  <a:gd name="connsiteY83" fmla="*/ 3228140 h 4702319"/>
                  <a:gd name="connsiteX84" fmla="*/ 784011 w 2991257"/>
                  <a:gd name="connsiteY84" fmla="*/ 3088369 h 4702319"/>
                  <a:gd name="connsiteX85" fmla="*/ 711780 w 2991257"/>
                  <a:gd name="connsiteY85" fmla="*/ 2790647 h 4702319"/>
                  <a:gd name="connsiteX86" fmla="*/ 0 w 2991257"/>
                  <a:gd name="connsiteY86" fmla="*/ 1460348 h 4702319"/>
                  <a:gd name="connsiteX87" fmla="*/ 1492826 w 2991257"/>
                  <a:gd name="connsiteY87" fmla="*/ 0 h 4702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2991257" h="4702319">
                    <a:moveTo>
                      <a:pt x="951056" y="4310393"/>
                    </a:moveTo>
                    <a:lnTo>
                      <a:pt x="2052826" y="4310393"/>
                    </a:lnTo>
                    <a:lnTo>
                      <a:pt x="2052826" y="4506356"/>
                    </a:lnTo>
                    <a:cubicBezTo>
                      <a:pt x="2052826" y="4614583"/>
                      <a:pt x="1806188" y="4702319"/>
                      <a:pt x="1501941" y="4702319"/>
                    </a:cubicBezTo>
                    <a:cubicBezTo>
                      <a:pt x="1197696" y="4702319"/>
                      <a:pt x="951056" y="4614583"/>
                      <a:pt x="951056" y="4506356"/>
                    </a:cubicBezTo>
                    <a:close/>
                    <a:moveTo>
                      <a:pt x="953472" y="3978828"/>
                    </a:moveTo>
                    <a:lnTo>
                      <a:pt x="2050412" y="3978828"/>
                    </a:lnTo>
                    <a:cubicBezTo>
                      <a:pt x="2107063" y="3978828"/>
                      <a:pt x="2152988" y="4023754"/>
                      <a:pt x="2152988" y="4079172"/>
                    </a:cubicBezTo>
                    <a:lnTo>
                      <a:pt x="2152988" y="4123466"/>
                    </a:lnTo>
                    <a:cubicBezTo>
                      <a:pt x="2152988" y="4178882"/>
                      <a:pt x="2107063" y="4223810"/>
                      <a:pt x="2050412" y="4223810"/>
                    </a:cubicBezTo>
                    <a:lnTo>
                      <a:pt x="953472" y="4223810"/>
                    </a:lnTo>
                    <a:cubicBezTo>
                      <a:pt x="896821" y="4223810"/>
                      <a:pt x="850896" y="4178882"/>
                      <a:pt x="850896" y="4123466"/>
                    </a:cubicBezTo>
                    <a:lnTo>
                      <a:pt x="850896" y="4079172"/>
                    </a:lnTo>
                    <a:cubicBezTo>
                      <a:pt x="850896" y="4023754"/>
                      <a:pt x="896821" y="3978828"/>
                      <a:pt x="953472" y="3978828"/>
                    </a:cubicBezTo>
                    <a:close/>
                    <a:moveTo>
                      <a:pt x="903390" y="3647264"/>
                    </a:moveTo>
                    <a:lnTo>
                      <a:pt x="2100491" y="3647264"/>
                    </a:lnTo>
                    <a:cubicBezTo>
                      <a:pt x="2157143" y="3647264"/>
                      <a:pt x="2203068" y="3692189"/>
                      <a:pt x="2203068" y="3747607"/>
                    </a:cubicBezTo>
                    <a:lnTo>
                      <a:pt x="2203068" y="3791900"/>
                    </a:lnTo>
                    <a:cubicBezTo>
                      <a:pt x="2203068" y="3847318"/>
                      <a:pt x="2157143" y="3892244"/>
                      <a:pt x="2100491" y="3892244"/>
                    </a:cubicBezTo>
                    <a:lnTo>
                      <a:pt x="903390" y="3892244"/>
                    </a:lnTo>
                    <a:cubicBezTo>
                      <a:pt x="846740" y="3892244"/>
                      <a:pt x="800815" y="3847318"/>
                      <a:pt x="800815" y="3791900"/>
                    </a:cubicBezTo>
                    <a:lnTo>
                      <a:pt x="800815" y="3747607"/>
                    </a:lnTo>
                    <a:cubicBezTo>
                      <a:pt x="800815" y="3692189"/>
                      <a:pt x="846740" y="3647264"/>
                      <a:pt x="903390" y="3647264"/>
                    </a:cubicBezTo>
                    <a:close/>
                    <a:moveTo>
                      <a:pt x="853310" y="3315698"/>
                    </a:moveTo>
                    <a:lnTo>
                      <a:pt x="2150572" y="3315698"/>
                    </a:lnTo>
                    <a:cubicBezTo>
                      <a:pt x="2207223" y="3315698"/>
                      <a:pt x="2253147" y="3360624"/>
                      <a:pt x="2253147" y="3416042"/>
                    </a:cubicBezTo>
                    <a:lnTo>
                      <a:pt x="2253147" y="3460336"/>
                    </a:lnTo>
                    <a:cubicBezTo>
                      <a:pt x="2253147" y="3515753"/>
                      <a:pt x="2207223" y="3560680"/>
                      <a:pt x="2150572" y="3560680"/>
                    </a:cubicBezTo>
                    <a:lnTo>
                      <a:pt x="853310" y="3560680"/>
                    </a:lnTo>
                    <a:cubicBezTo>
                      <a:pt x="796658" y="3560680"/>
                      <a:pt x="750733" y="3515753"/>
                      <a:pt x="750733" y="3460336"/>
                    </a:cubicBezTo>
                    <a:lnTo>
                      <a:pt x="750733" y="3416042"/>
                    </a:lnTo>
                    <a:cubicBezTo>
                      <a:pt x="750733" y="3360624"/>
                      <a:pt x="796658" y="3315698"/>
                      <a:pt x="853310" y="3315698"/>
                    </a:cubicBezTo>
                    <a:close/>
                    <a:moveTo>
                      <a:pt x="1386722" y="1558904"/>
                    </a:moveTo>
                    <a:cubicBezTo>
                      <a:pt x="1356097" y="1590701"/>
                      <a:pt x="1313897" y="1609721"/>
                      <a:pt x="1267488" y="1609721"/>
                    </a:cubicBezTo>
                    <a:cubicBezTo>
                      <a:pt x="1229461" y="1609721"/>
                      <a:pt x="1194258" y="1596950"/>
                      <a:pt x="1167563" y="1572653"/>
                    </a:cubicBezTo>
                    <a:lnTo>
                      <a:pt x="1400707" y="3012633"/>
                    </a:lnTo>
                    <a:lnTo>
                      <a:pt x="1492336" y="3011914"/>
                    </a:lnTo>
                    <a:lnTo>
                      <a:pt x="1492336" y="3011864"/>
                    </a:lnTo>
                    <a:lnTo>
                      <a:pt x="1495631" y="3011889"/>
                    </a:lnTo>
                    <a:lnTo>
                      <a:pt x="1498923" y="3011864"/>
                    </a:lnTo>
                    <a:lnTo>
                      <a:pt x="1498923" y="3011914"/>
                    </a:lnTo>
                    <a:lnTo>
                      <a:pt x="1589466" y="3012625"/>
                    </a:lnTo>
                    <a:lnTo>
                      <a:pt x="1819775" y="1590148"/>
                    </a:lnTo>
                    <a:cubicBezTo>
                      <a:pt x="1797467" y="1603167"/>
                      <a:pt x="1771670" y="1609721"/>
                      <a:pt x="1744424" y="1609721"/>
                    </a:cubicBezTo>
                    <a:cubicBezTo>
                      <a:pt x="1698015" y="1609721"/>
                      <a:pt x="1655815" y="1590701"/>
                      <a:pt x="1625191" y="1558904"/>
                    </a:cubicBezTo>
                    <a:cubicBezTo>
                      <a:pt x="1594564" y="1590701"/>
                      <a:pt x="1552364" y="1609721"/>
                      <a:pt x="1505957" y="1609721"/>
                    </a:cubicBezTo>
                    <a:cubicBezTo>
                      <a:pt x="1459548" y="1609721"/>
                      <a:pt x="1417348" y="1590701"/>
                      <a:pt x="1386722" y="1558904"/>
                    </a:cubicBezTo>
                    <a:close/>
                    <a:moveTo>
                      <a:pt x="1492336" y="296022"/>
                    </a:moveTo>
                    <a:cubicBezTo>
                      <a:pt x="819777" y="296795"/>
                      <a:pt x="274831" y="830410"/>
                      <a:pt x="274831" y="1488534"/>
                    </a:cubicBezTo>
                    <a:cubicBezTo>
                      <a:pt x="274831" y="1934058"/>
                      <a:pt x="599874" y="2373770"/>
                      <a:pt x="855798" y="2574654"/>
                    </a:cubicBezTo>
                    <a:cubicBezTo>
                      <a:pt x="972489" y="2706724"/>
                      <a:pt x="963238" y="2709431"/>
                      <a:pt x="1010657" y="2878465"/>
                    </a:cubicBezTo>
                    <a:cubicBezTo>
                      <a:pt x="1029549" y="2996988"/>
                      <a:pt x="991277" y="3008834"/>
                      <a:pt x="1099844" y="3014995"/>
                    </a:cubicBezTo>
                    <a:lnTo>
                      <a:pt x="1178890" y="3014374"/>
                    </a:lnTo>
                    <a:lnTo>
                      <a:pt x="912952" y="1371837"/>
                    </a:lnTo>
                    <a:cubicBezTo>
                      <a:pt x="903639" y="1314321"/>
                      <a:pt x="943753" y="1260311"/>
                      <a:pt x="1002548" y="1251201"/>
                    </a:cubicBezTo>
                    <a:lnTo>
                      <a:pt x="1006296" y="1250621"/>
                    </a:lnTo>
                    <a:cubicBezTo>
                      <a:pt x="1059733" y="1242341"/>
                      <a:pt x="1110210" y="1274002"/>
                      <a:pt x="1124040" y="1323612"/>
                    </a:cubicBezTo>
                    <a:cubicBezTo>
                      <a:pt x="1152654" y="1271953"/>
                      <a:pt x="1206429" y="1239026"/>
                      <a:pt x="1267488" y="1239026"/>
                    </a:cubicBezTo>
                    <a:cubicBezTo>
                      <a:pt x="1313897" y="1239026"/>
                      <a:pt x="1356097" y="1258048"/>
                      <a:pt x="1386722" y="1289845"/>
                    </a:cubicBezTo>
                    <a:cubicBezTo>
                      <a:pt x="1417348" y="1258048"/>
                      <a:pt x="1459548" y="1239026"/>
                      <a:pt x="1505957" y="1239026"/>
                    </a:cubicBezTo>
                    <a:cubicBezTo>
                      <a:pt x="1552364" y="1239026"/>
                      <a:pt x="1594564" y="1258048"/>
                      <a:pt x="1625191" y="1289845"/>
                    </a:cubicBezTo>
                    <a:cubicBezTo>
                      <a:pt x="1655815" y="1258048"/>
                      <a:pt x="1698015" y="1239026"/>
                      <a:pt x="1744424" y="1239026"/>
                    </a:cubicBezTo>
                    <a:cubicBezTo>
                      <a:pt x="1795987" y="1239026"/>
                      <a:pt x="1842359" y="1262509"/>
                      <a:pt x="1873330" y="1300835"/>
                    </a:cubicBezTo>
                    <a:cubicBezTo>
                      <a:pt x="1892646" y="1260564"/>
                      <a:pt x="1937643" y="1236578"/>
                      <a:pt x="1984961" y="1243910"/>
                    </a:cubicBezTo>
                    <a:lnTo>
                      <a:pt x="1988709" y="1244491"/>
                    </a:lnTo>
                    <a:cubicBezTo>
                      <a:pt x="2047506" y="1253600"/>
                      <a:pt x="2087618" y="1307610"/>
                      <a:pt x="2078307" y="1365125"/>
                    </a:cubicBezTo>
                    <a:lnTo>
                      <a:pt x="1811283" y="3014366"/>
                    </a:lnTo>
                    <a:lnTo>
                      <a:pt x="1891413" y="3014995"/>
                    </a:lnTo>
                    <a:cubicBezTo>
                      <a:pt x="1999980" y="3008834"/>
                      <a:pt x="1961709" y="2996988"/>
                      <a:pt x="1980600" y="2878465"/>
                    </a:cubicBezTo>
                    <a:cubicBezTo>
                      <a:pt x="2028019" y="2709431"/>
                      <a:pt x="2018769" y="2706724"/>
                      <a:pt x="2135459" y="2574654"/>
                    </a:cubicBezTo>
                    <a:cubicBezTo>
                      <a:pt x="2391383" y="2373770"/>
                      <a:pt x="2716427" y="1934058"/>
                      <a:pt x="2716427" y="1488534"/>
                    </a:cubicBezTo>
                    <a:cubicBezTo>
                      <a:pt x="2716427" y="830410"/>
                      <a:pt x="2171481" y="296795"/>
                      <a:pt x="1498923" y="296022"/>
                    </a:cubicBezTo>
                    <a:lnTo>
                      <a:pt x="1498923" y="296319"/>
                    </a:lnTo>
                    <a:lnTo>
                      <a:pt x="1495631" y="296070"/>
                    </a:lnTo>
                    <a:lnTo>
                      <a:pt x="1492336" y="296319"/>
                    </a:lnTo>
                    <a:close/>
                    <a:moveTo>
                      <a:pt x="1492826" y="0"/>
                    </a:moveTo>
                    <a:lnTo>
                      <a:pt x="1495631" y="211"/>
                    </a:lnTo>
                    <a:lnTo>
                      <a:pt x="1498432" y="0"/>
                    </a:lnTo>
                    <a:cubicBezTo>
                      <a:pt x="2322897" y="0"/>
                      <a:pt x="2991257" y="653819"/>
                      <a:pt x="2991257" y="1460348"/>
                    </a:cubicBezTo>
                    <a:cubicBezTo>
                      <a:pt x="2991257" y="2006129"/>
                      <a:pt x="2592903" y="2544781"/>
                      <a:pt x="2279478" y="2790647"/>
                    </a:cubicBezTo>
                    <a:cubicBezTo>
                      <a:pt x="2186103" y="2895884"/>
                      <a:pt x="2227311" y="2951181"/>
                      <a:pt x="2207246" y="3088369"/>
                    </a:cubicBezTo>
                    <a:cubicBezTo>
                      <a:pt x="2155081" y="3194275"/>
                      <a:pt x="2108422" y="3228140"/>
                      <a:pt x="2016213" y="3228140"/>
                    </a:cubicBezTo>
                    <a:lnTo>
                      <a:pt x="1495631" y="3226317"/>
                    </a:lnTo>
                    <a:lnTo>
                      <a:pt x="975044" y="3228140"/>
                    </a:lnTo>
                    <a:cubicBezTo>
                      <a:pt x="882838" y="3228140"/>
                      <a:pt x="836177" y="3194275"/>
                      <a:pt x="784011" y="3088369"/>
                    </a:cubicBezTo>
                    <a:cubicBezTo>
                      <a:pt x="763946" y="2951181"/>
                      <a:pt x="805155" y="2895884"/>
                      <a:pt x="711780" y="2790647"/>
                    </a:cubicBezTo>
                    <a:cubicBezTo>
                      <a:pt x="398354" y="2544781"/>
                      <a:pt x="0" y="2006129"/>
                      <a:pt x="0" y="1460348"/>
                    </a:cubicBezTo>
                    <a:cubicBezTo>
                      <a:pt x="0" y="653819"/>
                      <a:pt x="668362" y="0"/>
                      <a:pt x="149282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 sz="270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375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9F191962-6B33-4E52-AA02-4FF77C72DDA1}"/>
              </a:ext>
            </a:extLst>
          </p:cNvPr>
          <p:cNvGrpSpPr/>
          <p:nvPr/>
        </p:nvGrpSpPr>
        <p:grpSpPr>
          <a:xfrm>
            <a:off x="175651" y="162701"/>
            <a:ext cx="5242948" cy="981076"/>
            <a:chOff x="609600" y="2828925"/>
            <a:chExt cx="4733925" cy="885825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xmlns="" id="{436943E1-ACA3-494D-B672-42C2C46488DF}"/>
                </a:ext>
              </a:extLst>
            </p:cNvPr>
            <p:cNvSpPr/>
            <p:nvPr/>
          </p:nvSpPr>
          <p:spPr>
            <a:xfrm>
              <a:off x="609600" y="2828925"/>
              <a:ext cx="885825" cy="88582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xmlns="" id="{83668398-7458-48C1-994B-D486CB7ED391}"/>
                </a:ext>
              </a:extLst>
            </p:cNvPr>
            <p:cNvSpPr/>
            <p:nvPr/>
          </p:nvSpPr>
          <p:spPr>
            <a:xfrm>
              <a:off x="1571625" y="2828925"/>
              <a:ext cx="885825" cy="8858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xmlns="" id="{82C35D0F-092C-4D4D-A58E-EBDF604AF607}"/>
                </a:ext>
              </a:extLst>
            </p:cNvPr>
            <p:cNvSpPr/>
            <p:nvPr/>
          </p:nvSpPr>
          <p:spPr>
            <a:xfrm>
              <a:off x="2533650" y="2828925"/>
              <a:ext cx="885825" cy="8858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6FFA1592-E708-4AA6-AA5B-9647CFA1CE63}"/>
                </a:ext>
              </a:extLst>
            </p:cNvPr>
            <p:cNvSpPr/>
            <p:nvPr/>
          </p:nvSpPr>
          <p:spPr>
            <a:xfrm>
              <a:off x="3495675" y="2828925"/>
              <a:ext cx="885825" cy="88582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6F6F4182-EB90-4E60-8429-9BBA63FA0968}"/>
                </a:ext>
              </a:extLst>
            </p:cNvPr>
            <p:cNvSpPr/>
            <p:nvPr/>
          </p:nvSpPr>
          <p:spPr>
            <a:xfrm>
              <a:off x="4457700" y="2828925"/>
              <a:ext cx="885825" cy="8858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rapezoid 24">
            <a:extLst>
              <a:ext uri="{FF2B5EF4-FFF2-40B4-BE49-F238E27FC236}">
                <a16:creationId xmlns:a16="http://schemas.microsoft.com/office/drawing/2014/main" xmlns="" id="{716EB2F4-BEFD-43D9-8FDF-7867DCFA0E4B}"/>
              </a:ext>
            </a:extLst>
          </p:cNvPr>
          <p:cNvSpPr>
            <a:spLocks noChangeAspect="1"/>
          </p:cNvSpPr>
          <p:nvPr/>
        </p:nvSpPr>
        <p:spPr>
          <a:xfrm rot="8369018">
            <a:off x="3225454" y="40371"/>
            <a:ext cx="1146181" cy="1157102"/>
          </a:xfrm>
          <a:custGeom>
            <a:avLst/>
            <a:gdLst/>
            <a:ahLst/>
            <a:cxnLst/>
            <a:rect l="l" t="t" r="r" b="b"/>
            <a:pathLst>
              <a:path w="4411086" h="4453092">
                <a:moveTo>
                  <a:pt x="3095887" y="1153910"/>
                </a:moveTo>
                <a:cubicBezTo>
                  <a:pt x="3119009" y="1174647"/>
                  <a:pt x="3146597" y="1191685"/>
                  <a:pt x="3177861" y="1203446"/>
                </a:cubicBezTo>
                <a:cubicBezTo>
                  <a:pt x="3302917" y="1250492"/>
                  <a:pt x="3439398" y="1195315"/>
                  <a:pt x="3482703" y="1080205"/>
                </a:cubicBezTo>
                <a:cubicBezTo>
                  <a:pt x="3526008" y="965093"/>
                  <a:pt x="3459737" y="833641"/>
                  <a:pt x="3334683" y="786595"/>
                </a:cubicBezTo>
                <a:cubicBezTo>
                  <a:pt x="3209628" y="739549"/>
                  <a:pt x="3073147" y="794724"/>
                  <a:pt x="3029841" y="909836"/>
                </a:cubicBezTo>
                <a:cubicBezTo>
                  <a:pt x="2997363" y="996169"/>
                  <a:pt x="3026521" y="1091695"/>
                  <a:pt x="3095887" y="1153910"/>
                </a:cubicBezTo>
                <a:close/>
                <a:moveTo>
                  <a:pt x="3521423" y="1860548"/>
                </a:moveTo>
                <a:cubicBezTo>
                  <a:pt x="3544546" y="1881285"/>
                  <a:pt x="3572135" y="1898322"/>
                  <a:pt x="3603399" y="1910084"/>
                </a:cubicBezTo>
                <a:cubicBezTo>
                  <a:pt x="3728453" y="1957130"/>
                  <a:pt x="3864935" y="1901953"/>
                  <a:pt x="3908240" y="1786842"/>
                </a:cubicBezTo>
                <a:cubicBezTo>
                  <a:pt x="3951546" y="1671732"/>
                  <a:pt x="3885275" y="1540278"/>
                  <a:pt x="3760220" y="1493232"/>
                </a:cubicBezTo>
                <a:cubicBezTo>
                  <a:pt x="3635166" y="1446186"/>
                  <a:pt x="3498684" y="1501363"/>
                  <a:pt x="3455379" y="1616474"/>
                </a:cubicBezTo>
                <a:cubicBezTo>
                  <a:pt x="3422900" y="1702807"/>
                  <a:pt x="3452057" y="1798333"/>
                  <a:pt x="3521423" y="1860548"/>
                </a:cubicBezTo>
                <a:close/>
                <a:moveTo>
                  <a:pt x="3507502" y="2659088"/>
                </a:moveTo>
                <a:cubicBezTo>
                  <a:pt x="3530625" y="2679826"/>
                  <a:pt x="3558214" y="2696863"/>
                  <a:pt x="3589478" y="2708624"/>
                </a:cubicBezTo>
                <a:cubicBezTo>
                  <a:pt x="3714532" y="2755670"/>
                  <a:pt x="3851014" y="2700494"/>
                  <a:pt x="3894319" y="2585383"/>
                </a:cubicBezTo>
                <a:cubicBezTo>
                  <a:pt x="3937624" y="2470273"/>
                  <a:pt x="3871353" y="2338820"/>
                  <a:pt x="3746299" y="2291774"/>
                </a:cubicBezTo>
                <a:cubicBezTo>
                  <a:pt x="3621245" y="2244728"/>
                  <a:pt x="3484763" y="2299905"/>
                  <a:pt x="3441458" y="2415014"/>
                </a:cubicBezTo>
                <a:cubicBezTo>
                  <a:pt x="3408979" y="2501348"/>
                  <a:pt x="3438136" y="2596873"/>
                  <a:pt x="3507502" y="2659088"/>
                </a:cubicBezTo>
                <a:close/>
                <a:moveTo>
                  <a:pt x="2750047" y="3029987"/>
                </a:moveTo>
                <a:cubicBezTo>
                  <a:pt x="2773168" y="3050726"/>
                  <a:pt x="2800759" y="3067763"/>
                  <a:pt x="2832021" y="3079524"/>
                </a:cubicBezTo>
                <a:cubicBezTo>
                  <a:pt x="2957076" y="3126570"/>
                  <a:pt x="3093558" y="3071393"/>
                  <a:pt x="3136863" y="2956283"/>
                </a:cubicBezTo>
                <a:cubicBezTo>
                  <a:pt x="3180168" y="2841172"/>
                  <a:pt x="3113897" y="2709719"/>
                  <a:pt x="2988843" y="2662673"/>
                </a:cubicBezTo>
                <a:cubicBezTo>
                  <a:pt x="2863789" y="2615627"/>
                  <a:pt x="2727307" y="2670804"/>
                  <a:pt x="2684001" y="2785914"/>
                </a:cubicBezTo>
                <a:cubicBezTo>
                  <a:pt x="2651523" y="2872247"/>
                  <a:pt x="2680681" y="2967773"/>
                  <a:pt x="2750047" y="3029987"/>
                </a:cubicBezTo>
                <a:close/>
                <a:moveTo>
                  <a:pt x="1666926" y="2573567"/>
                </a:moveTo>
                <a:lnTo>
                  <a:pt x="1775047" y="423729"/>
                </a:lnTo>
                <a:lnTo>
                  <a:pt x="1991290" y="423729"/>
                </a:lnTo>
                <a:lnTo>
                  <a:pt x="2099411" y="2573567"/>
                </a:lnTo>
                <a:close/>
                <a:moveTo>
                  <a:pt x="1154974" y="2568578"/>
                </a:moveTo>
                <a:cubicBezTo>
                  <a:pt x="1178096" y="2589317"/>
                  <a:pt x="1205685" y="2606354"/>
                  <a:pt x="1236949" y="2618115"/>
                </a:cubicBezTo>
                <a:cubicBezTo>
                  <a:pt x="1362003" y="2665161"/>
                  <a:pt x="1498485" y="2609985"/>
                  <a:pt x="1541790" y="2494874"/>
                </a:cubicBezTo>
                <a:cubicBezTo>
                  <a:pt x="1585096" y="2379763"/>
                  <a:pt x="1518825" y="2248310"/>
                  <a:pt x="1393770" y="2201264"/>
                </a:cubicBezTo>
                <a:cubicBezTo>
                  <a:pt x="1268716" y="2154218"/>
                  <a:pt x="1132234" y="2209394"/>
                  <a:pt x="1088929" y="2324505"/>
                </a:cubicBezTo>
                <a:cubicBezTo>
                  <a:pt x="1056450" y="2410839"/>
                  <a:pt x="1085608" y="2506364"/>
                  <a:pt x="1154974" y="2568578"/>
                </a:cubicBezTo>
                <a:close/>
                <a:moveTo>
                  <a:pt x="1811301" y="3132571"/>
                </a:moveTo>
                <a:lnTo>
                  <a:pt x="1704026" y="2663196"/>
                </a:lnTo>
                <a:lnTo>
                  <a:pt x="2117930" y="2682436"/>
                </a:lnTo>
                <a:lnTo>
                  <a:pt x="1967575" y="3139835"/>
                </a:lnTo>
                <a:close/>
                <a:moveTo>
                  <a:pt x="474734" y="2026084"/>
                </a:moveTo>
                <a:cubicBezTo>
                  <a:pt x="497856" y="2046823"/>
                  <a:pt x="525445" y="2063859"/>
                  <a:pt x="556709" y="2075621"/>
                </a:cubicBezTo>
                <a:cubicBezTo>
                  <a:pt x="681763" y="2122667"/>
                  <a:pt x="818245" y="2067490"/>
                  <a:pt x="861550" y="1952380"/>
                </a:cubicBezTo>
                <a:cubicBezTo>
                  <a:pt x="904855" y="1837269"/>
                  <a:pt x="838584" y="1705816"/>
                  <a:pt x="713530" y="1658770"/>
                </a:cubicBezTo>
                <a:cubicBezTo>
                  <a:pt x="588476" y="1611724"/>
                  <a:pt x="451994" y="1666900"/>
                  <a:pt x="408689" y="1782011"/>
                </a:cubicBezTo>
                <a:cubicBezTo>
                  <a:pt x="376210" y="1868344"/>
                  <a:pt x="405367" y="1963870"/>
                  <a:pt x="474734" y="2026084"/>
                </a:cubicBezTo>
                <a:close/>
                <a:moveTo>
                  <a:pt x="470005" y="2517620"/>
                </a:moveTo>
                <a:cubicBezTo>
                  <a:pt x="142796" y="2243059"/>
                  <a:pt x="-69074" y="1913805"/>
                  <a:pt x="20698" y="1573981"/>
                </a:cubicBezTo>
                <a:cubicBezTo>
                  <a:pt x="290062" y="677171"/>
                  <a:pt x="1131284" y="1373424"/>
                  <a:pt x="1417683" y="1157395"/>
                </a:cubicBezTo>
                <a:cubicBezTo>
                  <a:pt x="1704082" y="941367"/>
                  <a:pt x="795764" y="512391"/>
                  <a:pt x="1486994" y="164947"/>
                </a:cubicBezTo>
                <a:cubicBezTo>
                  <a:pt x="1963635" y="-91969"/>
                  <a:pt x="2301495" y="-33140"/>
                  <a:pt x="2924035" y="233397"/>
                </a:cubicBezTo>
                <a:cubicBezTo>
                  <a:pt x="3546575" y="499935"/>
                  <a:pt x="4682373" y="1460700"/>
                  <a:pt x="4352060" y="2410274"/>
                </a:cubicBezTo>
                <a:cubicBezTo>
                  <a:pt x="4055563" y="3262631"/>
                  <a:pt x="2903863" y="3342769"/>
                  <a:pt x="2149143" y="3248705"/>
                </a:cubicBezTo>
                <a:cubicBezTo>
                  <a:pt x="2120485" y="3221681"/>
                  <a:pt x="2088781" y="3200633"/>
                  <a:pt x="2056697" y="3184977"/>
                </a:cubicBezTo>
                <a:lnTo>
                  <a:pt x="2029525" y="3174239"/>
                </a:lnTo>
                <a:lnTo>
                  <a:pt x="2074465" y="2961096"/>
                </a:lnTo>
                <a:cubicBezTo>
                  <a:pt x="2174448" y="2968058"/>
                  <a:pt x="2268303" y="2914369"/>
                  <a:pt x="2302852" y="2822534"/>
                </a:cubicBezTo>
                <a:cubicBezTo>
                  <a:pt x="2344980" y="2710550"/>
                  <a:pt x="2283405" y="2583099"/>
                  <a:pt x="2164586" y="2533664"/>
                </a:cubicBezTo>
                <a:lnTo>
                  <a:pt x="2177079" y="2474412"/>
                </a:lnTo>
                <a:lnTo>
                  <a:pt x="2181423" y="2474420"/>
                </a:lnTo>
                <a:lnTo>
                  <a:pt x="2180348" y="2458905"/>
                </a:lnTo>
                <a:lnTo>
                  <a:pt x="2183345" y="2444691"/>
                </a:lnTo>
                <a:lnTo>
                  <a:pt x="2179364" y="2444684"/>
                </a:lnTo>
                <a:lnTo>
                  <a:pt x="2069296" y="855315"/>
                </a:lnTo>
                <a:cubicBezTo>
                  <a:pt x="2264713" y="815272"/>
                  <a:pt x="2400776" y="670372"/>
                  <a:pt x="2376696" y="524656"/>
                </a:cubicBezTo>
                <a:cubicBezTo>
                  <a:pt x="2351678" y="373263"/>
                  <a:pt x="2163271" y="278317"/>
                  <a:pt x="1955875" y="312591"/>
                </a:cubicBezTo>
                <a:cubicBezTo>
                  <a:pt x="1748480" y="346862"/>
                  <a:pt x="1600634" y="497374"/>
                  <a:pt x="1625652" y="648768"/>
                </a:cubicBezTo>
                <a:cubicBezTo>
                  <a:pt x="1635034" y="705540"/>
                  <a:pt x="1667392" y="754373"/>
                  <a:pt x="1715112" y="791433"/>
                </a:cubicBezTo>
                <a:lnTo>
                  <a:pt x="1728511" y="799403"/>
                </a:lnTo>
                <a:lnTo>
                  <a:pt x="1608970" y="2443607"/>
                </a:lnTo>
                <a:lnTo>
                  <a:pt x="1608731" y="2443607"/>
                </a:lnTo>
                <a:lnTo>
                  <a:pt x="1608909" y="2444461"/>
                </a:lnTo>
                <a:lnTo>
                  <a:pt x="1606809" y="2473335"/>
                </a:lnTo>
                <a:lnTo>
                  <a:pt x="1614885" y="2473351"/>
                </a:lnTo>
                <a:lnTo>
                  <a:pt x="1760460" y="3176931"/>
                </a:lnTo>
                <a:cubicBezTo>
                  <a:pt x="1363839" y="3071567"/>
                  <a:pt x="842276" y="2829991"/>
                  <a:pt x="470005" y="2517620"/>
                </a:cubicBezTo>
                <a:close/>
                <a:moveTo>
                  <a:pt x="1703651" y="4144665"/>
                </a:moveTo>
                <a:cubicBezTo>
                  <a:pt x="1692426" y="4135382"/>
                  <a:pt x="1682479" y="4126471"/>
                  <a:pt x="1673433" y="4117764"/>
                </a:cubicBezTo>
                <a:cubicBezTo>
                  <a:pt x="1630012" y="4075967"/>
                  <a:pt x="1607344" y="4038835"/>
                  <a:pt x="1563711" y="3987474"/>
                </a:cubicBezTo>
                <a:cubicBezTo>
                  <a:pt x="1428119" y="3754817"/>
                  <a:pt x="1459551" y="3514918"/>
                  <a:pt x="1577437" y="3369529"/>
                </a:cubicBezTo>
                <a:cubicBezTo>
                  <a:pt x="1695323" y="3224139"/>
                  <a:pt x="1812160" y="3189516"/>
                  <a:pt x="1943877" y="3254126"/>
                </a:cubicBezTo>
                <a:cubicBezTo>
                  <a:pt x="2075594" y="3318736"/>
                  <a:pt x="2201944" y="3486346"/>
                  <a:pt x="2150195" y="3720844"/>
                </a:cubicBezTo>
                <a:cubicBezTo>
                  <a:pt x="2053054" y="4010881"/>
                  <a:pt x="2046121" y="3999957"/>
                  <a:pt x="2256634" y="4453092"/>
                </a:cubicBezTo>
                <a:cubicBezTo>
                  <a:pt x="1923422" y="4292924"/>
                  <a:pt x="1782225" y="4209649"/>
                  <a:pt x="1703651" y="41446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88DA8B35-71A1-4A37-8961-820A8DEBC8F5}"/>
              </a:ext>
            </a:extLst>
          </p:cNvPr>
          <p:cNvGrpSpPr/>
          <p:nvPr/>
        </p:nvGrpSpPr>
        <p:grpSpPr>
          <a:xfrm>
            <a:off x="4416687" y="185853"/>
            <a:ext cx="988481" cy="987024"/>
            <a:chOff x="2611714" y="1452659"/>
            <a:chExt cx="3963104" cy="3957283"/>
          </a:xfrm>
          <a:solidFill>
            <a:schemeClr val="bg1"/>
          </a:solidFill>
        </p:grpSpPr>
        <p:sp>
          <p:nvSpPr>
            <p:cNvPr id="21" name="Round Same Side Corner Rectangle 4">
              <a:extLst>
                <a:ext uri="{FF2B5EF4-FFF2-40B4-BE49-F238E27FC236}">
                  <a16:creationId xmlns:a16="http://schemas.microsoft.com/office/drawing/2014/main" xmlns="" id="{E7890DFD-6379-4267-9701-F566E0074829}"/>
                </a:ext>
              </a:extLst>
            </p:cNvPr>
            <p:cNvSpPr/>
            <p:nvPr/>
          </p:nvSpPr>
          <p:spPr>
            <a:xfrm rot="5400000">
              <a:off x="3996576" y="67797"/>
              <a:ext cx="1193379" cy="3963104"/>
            </a:xfrm>
            <a:custGeom>
              <a:avLst/>
              <a:gdLst>
                <a:gd name="connsiteX0" fmla="*/ 259607 w 792088"/>
                <a:gd name="connsiteY0" fmla="*/ 0 h 4005634"/>
                <a:gd name="connsiteX1" fmla="*/ 532481 w 792088"/>
                <a:gd name="connsiteY1" fmla="*/ 0 h 4005634"/>
                <a:gd name="connsiteX2" fmla="*/ 792088 w 792088"/>
                <a:gd name="connsiteY2" fmla="*/ 259607 h 4005634"/>
                <a:gd name="connsiteX3" fmla="*/ 792088 w 792088"/>
                <a:gd name="connsiteY3" fmla="*/ 4005634 h 4005634"/>
                <a:gd name="connsiteX4" fmla="*/ 792088 w 792088"/>
                <a:gd name="connsiteY4" fmla="*/ 4005634 h 4005634"/>
                <a:gd name="connsiteX5" fmla="*/ 0 w 792088"/>
                <a:gd name="connsiteY5" fmla="*/ 4005634 h 4005634"/>
                <a:gd name="connsiteX6" fmla="*/ 0 w 792088"/>
                <a:gd name="connsiteY6" fmla="*/ 4005634 h 4005634"/>
                <a:gd name="connsiteX7" fmla="*/ 0 w 792088"/>
                <a:gd name="connsiteY7" fmla="*/ 259607 h 4005634"/>
                <a:gd name="connsiteX8" fmla="*/ 259607 w 792088"/>
                <a:gd name="connsiteY8" fmla="*/ 0 h 4005634"/>
                <a:gd name="connsiteX0" fmla="*/ 270239 w 802720"/>
                <a:gd name="connsiteY0" fmla="*/ 0 h 4005634"/>
                <a:gd name="connsiteX1" fmla="*/ 543113 w 802720"/>
                <a:gd name="connsiteY1" fmla="*/ 0 h 4005634"/>
                <a:gd name="connsiteX2" fmla="*/ 802720 w 802720"/>
                <a:gd name="connsiteY2" fmla="*/ 259607 h 4005634"/>
                <a:gd name="connsiteX3" fmla="*/ 802720 w 802720"/>
                <a:gd name="connsiteY3" fmla="*/ 4005634 h 4005634"/>
                <a:gd name="connsiteX4" fmla="*/ 802720 w 802720"/>
                <a:gd name="connsiteY4" fmla="*/ 4005634 h 4005634"/>
                <a:gd name="connsiteX5" fmla="*/ 10632 w 802720"/>
                <a:gd name="connsiteY5" fmla="*/ 4005634 h 4005634"/>
                <a:gd name="connsiteX6" fmla="*/ 0 w 802720"/>
                <a:gd name="connsiteY6" fmla="*/ 3590965 h 4005634"/>
                <a:gd name="connsiteX7" fmla="*/ 10632 w 802720"/>
                <a:gd name="connsiteY7" fmla="*/ 259607 h 4005634"/>
                <a:gd name="connsiteX8" fmla="*/ 270239 w 802720"/>
                <a:gd name="connsiteY8" fmla="*/ 0 h 4005634"/>
                <a:gd name="connsiteX0" fmla="*/ 280872 w 813353"/>
                <a:gd name="connsiteY0" fmla="*/ 0 h 4005634"/>
                <a:gd name="connsiteX1" fmla="*/ 553746 w 813353"/>
                <a:gd name="connsiteY1" fmla="*/ 0 h 4005634"/>
                <a:gd name="connsiteX2" fmla="*/ 813353 w 813353"/>
                <a:gd name="connsiteY2" fmla="*/ 259607 h 4005634"/>
                <a:gd name="connsiteX3" fmla="*/ 813353 w 813353"/>
                <a:gd name="connsiteY3" fmla="*/ 4005634 h 4005634"/>
                <a:gd name="connsiteX4" fmla="*/ 813353 w 813353"/>
                <a:gd name="connsiteY4" fmla="*/ 4005634 h 4005634"/>
                <a:gd name="connsiteX5" fmla="*/ 21265 w 813353"/>
                <a:gd name="connsiteY5" fmla="*/ 4005634 h 4005634"/>
                <a:gd name="connsiteX6" fmla="*/ 0 w 813353"/>
                <a:gd name="connsiteY6" fmla="*/ 3590965 h 4005634"/>
                <a:gd name="connsiteX7" fmla="*/ 21265 w 813353"/>
                <a:gd name="connsiteY7" fmla="*/ 259607 h 4005634"/>
                <a:gd name="connsiteX8" fmla="*/ 280872 w 813353"/>
                <a:gd name="connsiteY8" fmla="*/ 0 h 4005634"/>
                <a:gd name="connsiteX0" fmla="*/ 259607 w 792088"/>
                <a:gd name="connsiteY0" fmla="*/ 0 h 4005634"/>
                <a:gd name="connsiteX1" fmla="*/ 532481 w 792088"/>
                <a:gd name="connsiteY1" fmla="*/ 0 h 4005634"/>
                <a:gd name="connsiteX2" fmla="*/ 792088 w 792088"/>
                <a:gd name="connsiteY2" fmla="*/ 259607 h 4005634"/>
                <a:gd name="connsiteX3" fmla="*/ 792088 w 792088"/>
                <a:gd name="connsiteY3" fmla="*/ 4005634 h 4005634"/>
                <a:gd name="connsiteX4" fmla="*/ 792088 w 792088"/>
                <a:gd name="connsiteY4" fmla="*/ 4005634 h 4005634"/>
                <a:gd name="connsiteX5" fmla="*/ 0 w 792088"/>
                <a:gd name="connsiteY5" fmla="*/ 4005634 h 4005634"/>
                <a:gd name="connsiteX6" fmla="*/ 0 w 792088"/>
                <a:gd name="connsiteY6" fmla="*/ 259607 h 4005634"/>
                <a:gd name="connsiteX7" fmla="*/ 259607 w 792088"/>
                <a:gd name="connsiteY7" fmla="*/ 0 h 4005634"/>
                <a:gd name="connsiteX0" fmla="*/ 259607 w 792088"/>
                <a:gd name="connsiteY0" fmla="*/ 0 h 4005634"/>
                <a:gd name="connsiteX1" fmla="*/ 532481 w 792088"/>
                <a:gd name="connsiteY1" fmla="*/ 0 h 4005634"/>
                <a:gd name="connsiteX2" fmla="*/ 792088 w 792088"/>
                <a:gd name="connsiteY2" fmla="*/ 259607 h 4005634"/>
                <a:gd name="connsiteX3" fmla="*/ 792088 w 792088"/>
                <a:gd name="connsiteY3" fmla="*/ 4005634 h 4005634"/>
                <a:gd name="connsiteX4" fmla="*/ 792088 w 792088"/>
                <a:gd name="connsiteY4" fmla="*/ 4005634 h 4005634"/>
                <a:gd name="connsiteX5" fmla="*/ 10633 w 792088"/>
                <a:gd name="connsiteY5" fmla="*/ 3101867 h 4005634"/>
                <a:gd name="connsiteX6" fmla="*/ 0 w 792088"/>
                <a:gd name="connsiteY6" fmla="*/ 259607 h 4005634"/>
                <a:gd name="connsiteX7" fmla="*/ 259607 w 792088"/>
                <a:gd name="connsiteY7" fmla="*/ 0 h 4005634"/>
                <a:gd name="connsiteX0" fmla="*/ 259607 w 792088"/>
                <a:gd name="connsiteY0" fmla="*/ 0 h 4005634"/>
                <a:gd name="connsiteX1" fmla="*/ 532481 w 792088"/>
                <a:gd name="connsiteY1" fmla="*/ 0 h 4005634"/>
                <a:gd name="connsiteX2" fmla="*/ 792088 w 792088"/>
                <a:gd name="connsiteY2" fmla="*/ 259607 h 4005634"/>
                <a:gd name="connsiteX3" fmla="*/ 792088 w 792088"/>
                <a:gd name="connsiteY3" fmla="*/ 4005634 h 4005634"/>
                <a:gd name="connsiteX4" fmla="*/ 792088 w 792088"/>
                <a:gd name="connsiteY4" fmla="*/ 4005634 h 4005634"/>
                <a:gd name="connsiteX5" fmla="*/ 10633 w 792088"/>
                <a:gd name="connsiteY5" fmla="*/ 3101867 h 4005634"/>
                <a:gd name="connsiteX6" fmla="*/ 0 w 792088"/>
                <a:gd name="connsiteY6" fmla="*/ 259607 h 4005634"/>
                <a:gd name="connsiteX7" fmla="*/ 259607 w 792088"/>
                <a:gd name="connsiteY7" fmla="*/ 0 h 4005634"/>
                <a:gd name="connsiteX0" fmla="*/ 259607 w 1004739"/>
                <a:gd name="connsiteY0" fmla="*/ 0 h 4005634"/>
                <a:gd name="connsiteX1" fmla="*/ 532481 w 1004739"/>
                <a:gd name="connsiteY1" fmla="*/ 0 h 4005634"/>
                <a:gd name="connsiteX2" fmla="*/ 792088 w 1004739"/>
                <a:gd name="connsiteY2" fmla="*/ 259607 h 4005634"/>
                <a:gd name="connsiteX3" fmla="*/ 792088 w 1004739"/>
                <a:gd name="connsiteY3" fmla="*/ 4005634 h 4005634"/>
                <a:gd name="connsiteX4" fmla="*/ 1004739 w 1004739"/>
                <a:gd name="connsiteY4" fmla="*/ 3941839 h 4005634"/>
                <a:gd name="connsiteX5" fmla="*/ 10633 w 1004739"/>
                <a:gd name="connsiteY5" fmla="*/ 3101867 h 4005634"/>
                <a:gd name="connsiteX6" fmla="*/ 0 w 1004739"/>
                <a:gd name="connsiteY6" fmla="*/ 259607 h 4005634"/>
                <a:gd name="connsiteX7" fmla="*/ 259607 w 1004739"/>
                <a:gd name="connsiteY7" fmla="*/ 0 h 4005634"/>
                <a:gd name="connsiteX0" fmla="*/ 259607 w 1004739"/>
                <a:gd name="connsiteY0" fmla="*/ 0 h 4005634"/>
                <a:gd name="connsiteX1" fmla="*/ 532481 w 1004739"/>
                <a:gd name="connsiteY1" fmla="*/ 0 h 4005634"/>
                <a:gd name="connsiteX2" fmla="*/ 792088 w 1004739"/>
                <a:gd name="connsiteY2" fmla="*/ 259607 h 4005634"/>
                <a:gd name="connsiteX3" fmla="*/ 792090 w 1004739"/>
                <a:gd name="connsiteY3" fmla="*/ 4005634 h 4005634"/>
                <a:gd name="connsiteX4" fmla="*/ 1004739 w 1004739"/>
                <a:gd name="connsiteY4" fmla="*/ 3941839 h 4005634"/>
                <a:gd name="connsiteX5" fmla="*/ 10633 w 1004739"/>
                <a:gd name="connsiteY5" fmla="*/ 3101867 h 4005634"/>
                <a:gd name="connsiteX6" fmla="*/ 0 w 1004739"/>
                <a:gd name="connsiteY6" fmla="*/ 259607 h 4005634"/>
                <a:gd name="connsiteX7" fmla="*/ 259607 w 1004739"/>
                <a:gd name="connsiteY7" fmla="*/ 0 h 4005634"/>
                <a:gd name="connsiteX0" fmla="*/ 259607 w 1004739"/>
                <a:gd name="connsiteY0" fmla="*/ 0 h 4016266"/>
                <a:gd name="connsiteX1" fmla="*/ 532481 w 1004739"/>
                <a:gd name="connsiteY1" fmla="*/ 0 h 4016266"/>
                <a:gd name="connsiteX2" fmla="*/ 792088 w 1004739"/>
                <a:gd name="connsiteY2" fmla="*/ 259607 h 4016266"/>
                <a:gd name="connsiteX3" fmla="*/ 802725 w 1004739"/>
                <a:gd name="connsiteY3" fmla="*/ 4016266 h 4016266"/>
                <a:gd name="connsiteX4" fmla="*/ 1004739 w 1004739"/>
                <a:gd name="connsiteY4" fmla="*/ 3941839 h 4016266"/>
                <a:gd name="connsiteX5" fmla="*/ 10633 w 1004739"/>
                <a:gd name="connsiteY5" fmla="*/ 3101867 h 4016266"/>
                <a:gd name="connsiteX6" fmla="*/ 0 w 1004739"/>
                <a:gd name="connsiteY6" fmla="*/ 259607 h 4016266"/>
                <a:gd name="connsiteX7" fmla="*/ 259607 w 1004739"/>
                <a:gd name="connsiteY7" fmla="*/ 0 h 4016266"/>
                <a:gd name="connsiteX0" fmla="*/ 259607 w 1040242"/>
                <a:gd name="connsiteY0" fmla="*/ 0 h 3941839"/>
                <a:gd name="connsiteX1" fmla="*/ 532481 w 1040242"/>
                <a:gd name="connsiteY1" fmla="*/ 0 h 3941839"/>
                <a:gd name="connsiteX2" fmla="*/ 792088 w 1040242"/>
                <a:gd name="connsiteY2" fmla="*/ 259607 h 3941839"/>
                <a:gd name="connsiteX3" fmla="*/ 1004739 w 1040242"/>
                <a:gd name="connsiteY3" fmla="*/ 3941839 h 3941839"/>
                <a:gd name="connsiteX4" fmla="*/ 10633 w 1040242"/>
                <a:gd name="connsiteY4" fmla="*/ 3101867 h 3941839"/>
                <a:gd name="connsiteX5" fmla="*/ 0 w 1040242"/>
                <a:gd name="connsiteY5" fmla="*/ 259607 h 3941839"/>
                <a:gd name="connsiteX6" fmla="*/ 259607 w 1040242"/>
                <a:gd name="connsiteY6" fmla="*/ 0 h 3941839"/>
                <a:gd name="connsiteX0" fmla="*/ 259607 w 1384020"/>
                <a:gd name="connsiteY0" fmla="*/ 0 h 3984369"/>
                <a:gd name="connsiteX1" fmla="*/ 532481 w 1384020"/>
                <a:gd name="connsiteY1" fmla="*/ 0 h 3984369"/>
                <a:gd name="connsiteX2" fmla="*/ 792088 w 1384020"/>
                <a:gd name="connsiteY2" fmla="*/ 259607 h 3984369"/>
                <a:gd name="connsiteX3" fmla="*/ 1366248 w 1384020"/>
                <a:gd name="connsiteY3" fmla="*/ 3984369 h 3984369"/>
                <a:gd name="connsiteX4" fmla="*/ 10633 w 1384020"/>
                <a:gd name="connsiteY4" fmla="*/ 3101867 h 3984369"/>
                <a:gd name="connsiteX5" fmla="*/ 0 w 1384020"/>
                <a:gd name="connsiteY5" fmla="*/ 259607 h 3984369"/>
                <a:gd name="connsiteX6" fmla="*/ 259607 w 1384020"/>
                <a:gd name="connsiteY6" fmla="*/ 0 h 3984369"/>
                <a:gd name="connsiteX0" fmla="*/ 259607 w 1128565"/>
                <a:gd name="connsiteY0" fmla="*/ 0 h 4016267"/>
                <a:gd name="connsiteX1" fmla="*/ 532481 w 1128565"/>
                <a:gd name="connsiteY1" fmla="*/ 0 h 4016267"/>
                <a:gd name="connsiteX2" fmla="*/ 792088 w 1128565"/>
                <a:gd name="connsiteY2" fmla="*/ 259607 h 4016267"/>
                <a:gd name="connsiteX3" fmla="*/ 1100436 w 1128565"/>
                <a:gd name="connsiteY3" fmla="*/ 4016267 h 4016267"/>
                <a:gd name="connsiteX4" fmla="*/ 10633 w 1128565"/>
                <a:gd name="connsiteY4" fmla="*/ 3101867 h 4016267"/>
                <a:gd name="connsiteX5" fmla="*/ 0 w 1128565"/>
                <a:gd name="connsiteY5" fmla="*/ 259607 h 4016267"/>
                <a:gd name="connsiteX6" fmla="*/ 259607 w 1128565"/>
                <a:gd name="connsiteY6" fmla="*/ 0 h 4016267"/>
                <a:gd name="connsiteX0" fmla="*/ 259607 w 1128565"/>
                <a:gd name="connsiteY0" fmla="*/ 0 h 4016267"/>
                <a:gd name="connsiteX1" fmla="*/ 532481 w 1128565"/>
                <a:gd name="connsiteY1" fmla="*/ 0 h 4016267"/>
                <a:gd name="connsiteX2" fmla="*/ 792088 w 1128565"/>
                <a:gd name="connsiteY2" fmla="*/ 259607 h 4016267"/>
                <a:gd name="connsiteX3" fmla="*/ 1100436 w 1128565"/>
                <a:gd name="connsiteY3" fmla="*/ 4016267 h 4016267"/>
                <a:gd name="connsiteX4" fmla="*/ 10633 w 1128565"/>
                <a:gd name="connsiteY4" fmla="*/ 3101867 h 4016267"/>
                <a:gd name="connsiteX5" fmla="*/ 0 w 1128565"/>
                <a:gd name="connsiteY5" fmla="*/ 259607 h 4016267"/>
                <a:gd name="connsiteX6" fmla="*/ 259607 w 1128565"/>
                <a:gd name="connsiteY6" fmla="*/ 0 h 4016267"/>
                <a:gd name="connsiteX0" fmla="*/ 259607 w 1148583"/>
                <a:gd name="connsiteY0" fmla="*/ 0 h 3963104"/>
                <a:gd name="connsiteX1" fmla="*/ 532481 w 1148583"/>
                <a:gd name="connsiteY1" fmla="*/ 0 h 3963104"/>
                <a:gd name="connsiteX2" fmla="*/ 792088 w 1148583"/>
                <a:gd name="connsiteY2" fmla="*/ 259607 h 3963104"/>
                <a:gd name="connsiteX3" fmla="*/ 1121701 w 1148583"/>
                <a:gd name="connsiteY3" fmla="*/ 3963104 h 3963104"/>
                <a:gd name="connsiteX4" fmla="*/ 10633 w 1148583"/>
                <a:gd name="connsiteY4" fmla="*/ 3101867 h 3963104"/>
                <a:gd name="connsiteX5" fmla="*/ 0 w 1148583"/>
                <a:gd name="connsiteY5" fmla="*/ 259607 h 3963104"/>
                <a:gd name="connsiteX6" fmla="*/ 259607 w 1148583"/>
                <a:gd name="connsiteY6" fmla="*/ 0 h 3963104"/>
                <a:gd name="connsiteX0" fmla="*/ 291731 w 1180707"/>
                <a:gd name="connsiteY0" fmla="*/ 0 h 3963104"/>
                <a:gd name="connsiteX1" fmla="*/ 564605 w 1180707"/>
                <a:gd name="connsiteY1" fmla="*/ 0 h 3963104"/>
                <a:gd name="connsiteX2" fmla="*/ 824212 w 1180707"/>
                <a:gd name="connsiteY2" fmla="*/ 259607 h 3963104"/>
                <a:gd name="connsiteX3" fmla="*/ 1153825 w 1180707"/>
                <a:gd name="connsiteY3" fmla="*/ 3963104 h 3963104"/>
                <a:gd name="connsiteX4" fmla="*/ 228 w 1180707"/>
                <a:gd name="connsiteY4" fmla="*/ 2867951 h 3963104"/>
                <a:gd name="connsiteX5" fmla="*/ 32124 w 1180707"/>
                <a:gd name="connsiteY5" fmla="*/ 259607 h 3963104"/>
                <a:gd name="connsiteX6" fmla="*/ 291731 w 1180707"/>
                <a:gd name="connsiteY6" fmla="*/ 0 h 3963104"/>
                <a:gd name="connsiteX0" fmla="*/ 291731 w 1180707"/>
                <a:gd name="connsiteY0" fmla="*/ 0 h 3963104"/>
                <a:gd name="connsiteX1" fmla="*/ 564605 w 1180707"/>
                <a:gd name="connsiteY1" fmla="*/ 0 h 3963104"/>
                <a:gd name="connsiteX2" fmla="*/ 824212 w 1180707"/>
                <a:gd name="connsiteY2" fmla="*/ 259607 h 3963104"/>
                <a:gd name="connsiteX3" fmla="*/ 1153825 w 1180707"/>
                <a:gd name="connsiteY3" fmla="*/ 3963104 h 3963104"/>
                <a:gd name="connsiteX4" fmla="*/ 228 w 1180707"/>
                <a:gd name="connsiteY4" fmla="*/ 2867951 h 3963104"/>
                <a:gd name="connsiteX5" fmla="*/ 32124 w 1180707"/>
                <a:gd name="connsiteY5" fmla="*/ 259607 h 3963104"/>
                <a:gd name="connsiteX6" fmla="*/ 291731 w 1180707"/>
                <a:gd name="connsiteY6" fmla="*/ 0 h 3963104"/>
                <a:gd name="connsiteX0" fmla="*/ 291731 w 1180707"/>
                <a:gd name="connsiteY0" fmla="*/ 0 h 3963104"/>
                <a:gd name="connsiteX1" fmla="*/ 564605 w 1180707"/>
                <a:gd name="connsiteY1" fmla="*/ 0 h 3963104"/>
                <a:gd name="connsiteX2" fmla="*/ 824212 w 1180707"/>
                <a:gd name="connsiteY2" fmla="*/ 259607 h 3963104"/>
                <a:gd name="connsiteX3" fmla="*/ 1153825 w 1180707"/>
                <a:gd name="connsiteY3" fmla="*/ 3963104 h 3963104"/>
                <a:gd name="connsiteX4" fmla="*/ 228 w 1180707"/>
                <a:gd name="connsiteY4" fmla="*/ 2867951 h 3963104"/>
                <a:gd name="connsiteX5" fmla="*/ 32124 w 1180707"/>
                <a:gd name="connsiteY5" fmla="*/ 259607 h 3963104"/>
                <a:gd name="connsiteX6" fmla="*/ 291731 w 1180707"/>
                <a:gd name="connsiteY6" fmla="*/ 0 h 3963104"/>
                <a:gd name="connsiteX0" fmla="*/ 291731 w 1180707"/>
                <a:gd name="connsiteY0" fmla="*/ 0 h 3963104"/>
                <a:gd name="connsiteX1" fmla="*/ 564605 w 1180707"/>
                <a:gd name="connsiteY1" fmla="*/ 0 h 3963104"/>
                <a:gd name="connsiteX2" fmla="*/ 824212 w 1180707"/>
                <a:gd name="connsiteY2" fmla="*/ 259607 h 3963104"/>
                <a:gd name="connsiteX3" fmla="*/ 1153825 w 1180707"/>
                <a:gd name="connsiteY3" fmla="*/ 3963104 h 3963104"/>
                <a:gd name="connsiteX4" fmla="*/ 228 w 1180707"/>
                <a:gd name="connsiteY4" fmla="*/ 2867951 h 3963104"/>
                <a:gd name="connsiteX5" fmla="*/ 32124 w 1180707"/>
                <a:gd name="connsiteY5" fmla="*/ 259607 h 3963104"/>
                <a:gd name="connsiteX6" fmla="*/ 291731 w 1180707"/>
                <a:gd name="connsiteY6" fmla="*/ 0 h 3963104"/>
                <a:gd name="connsiteX0" fmla="*/ 291731 w 1210113"/>
                <a:gd name="connsiteY0" fmla="*/ 0 h 3963640"/>
                <a:gd name="connsiteX1" fmla="*/ 564605 w 1210113"/>
                <a:gd name="connsiteY1" fmla="*/ 0 h 3963640"/>
                <a:gd name="connsiteX2" fmla="*/ 824212 w 1210113"/>
                <a:gd name="connsiteY2" fmla="*/ 259607 h 3963640"/>
                <a:gd name="connsiteX3" fmla="*/ 1153825 w 1210113"/>
                <a:gd name="connsiteY3" fmla="*/ 3963104 h 3963640"/>
                <a:gd name="connsiteX4" fmla="*/ 228 w 1210113"/>
                <a:gd name="connsiteY4" fmla="*/ 2867951 h 3963640"/>
                <a:gd name="connsiteX5" fmla="*/ 32124 w 1210113"/>
                <a:gd name="connsiteY5" fmla="*/ 259607 h 3963640"/>
                <a:gd name="connsiteX6" fmla="*/ 291731 w 1210113"/>
                <a:gd name="connsiteY6" fmla="*/ 0 h 3963640"/>
                <a:gd name="connsiteX0" fmla="*/ 291731 w 1202597"/>
                <a:gd name="connsiteY0" fmla="*/ 0 h 3963104"/>
                <a:gd name="connsiteX1" fmla="*/ 564605 w 1202597"/>
                <a:gd name="connsiteY1" fmla="*/ 0 h 3963104"/>
                <a:gd name="connsiteX2" fmla="*/ 824212 w 1202597"/>
                <a:gd name="connsiteY2" fmla="*/ 259607 h 3963104"/>
                <a:gd name="connsiteX3" fmla="*/ 865240 w 1202597"/>
                <a:gd name="connsiteY3" fmla="*/ 2853423 h 3963104"/>
                <a:gd name="connsiteX4" fmla="*/ 1153825 w 1202597"/>
                <a:gd name="connsiteY4" fmla="*/ 3963104 h 3963104"/>
                <a:gd name="connsiteX5" fmla="*/ 228 w 1202597"/>
                <a:gd name="connsiteY5" fmla="*/ 2867951 h 3963104"/>
                <a:gd name="connsiteX6" fmla="*/ 32124 w 1202597"/>
                <a:gd name="connsiteY6" fmla="*/ 259607 h 3963104"/>
                <a:gd name="connsiteX7" fmla="*/ 291731 w 1202597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53423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53423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5100"/>
                <a:gd name="connsiteY0" fmla="*/ 0 h 3963104"/>
                <a:gd name="connsiteX1" fmla="*/ 564605 w 1195100"/>
                <a:gd name="connsiteY1" fmla="*/ 0 h 3963104"/>
                <a:gd name="connsiteX2" fmla="*/ 824212 w 1195100"/>
                <a:gd name="connsiteY2" fmla="*/ 259607 h 3963104"/>
                <a:gd name="connsiteX3" fmla="*/ 833342 w 1195100"/>
                <a:gd name="connsiteY3" fmla="*/ 2864055 h 3963104"/>
                <a:gd name="connsiteX4" fmla="*/ 1153825 w 1195100"/>
                <a:gd name="connsiteY4" fmla="*/ 3963104 h 3963104"/>
                <a:gd name="connsiteX5" fmla="*/ 228 w 1195100"/>
                <a:gd name="connsiteY5" fmla="*/ 2867951 h 3963104"/>
                <a:gd name="connsiteX6" fmla="*/ 32124 w 1195100"/>
                <a:gd name="connsiteY6" fmla="*/ 259607 h 3963104"/>
                <a:gd name="connsiteX7" fmla="*/ 291731 w 1195100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64055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64055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64055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64055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7202"/>
                <a:gd name="connsiteY0" fmla="*/ 0 h 3963104"/>
                <a:gd name="connsiteX1" fmla="*/ 564605 w 1197202"/>
                <a:gd name="connsiteY1" fmla="*/ 0 h 3963104"/>
                <a:gd name="connsiteX2" fmla="*/ 824212 w 1197202"/>
                <a:gd name="connsiteY2" fmla="*/ 259607 h 3963104"/>
                <a:gd name="connsiteX3" fmla="*/ 865240 w 1197202"/>
                <a:gd name="connsiteY3" fmla="*/ 2864055 h 3963104"/>
                <a:gd name="connsiteX4" fmla="*/ 1153825 w 1197202"/>
                <a:gd name="connsiteY4" fmla="*/ 3963104 h 3963104"/>
                <a:gd name="connsiteX5" fmla="*/ 228 w 1197202"/>
                <a:gd name="connsiteY5" fmla="*/ 2867951 h 3963104"/>
                <a:gd name="connsiteX6" fmla="*/ 32124 w 1197202"/>
                <a:gd name="connsiteY6" fmla="*/ 259607 h 3963104"/>
                <a:gd name="connsiteX7" fmla="*/ 291731 w 1197202"/>
                <a:gd name="connsiteY7" fmla="*/ 0 h 3963104"/>
                <a:gd name="connsiteX0" fmla="*/ 291731 w 1195777"/>
                <a:gd name="connsiteY0" fmla="*/ 0 h 3963104"/>
                <a:gd name="connsiteX1" fmla="*/ 564605 w 1195777"/>
                <a:gd name="connsiteY1" fmla="*/ 0 h 3963104"/>
                <a:gd name="connsiteX2" fmla="*/ 824212 w 1195777"/>
                <a:gd name="connsiteY2" fmla="*/ 259607 h 3963104"/>
                <a:gd name="connsiteX3" fmla="*/ 843975 w 1195777"/>
                <a:gd name="connsiteY3" fmla="*/ 2832157 h 3963104"/>
                <a:gd name="connsiteX4" fmla="*/ 1153825 w 1195777"/>
                <a:gd name="connsiteY4" fmla="*/ 3963104 h 3963104"/>
                <a:gd name="connsiteX5" fmla="*/ 228 w 1195777"/>
                <a:gd name="connsiteY5" fmla="*/ 2867951 h 3963104"/>
                <a:gd name="connsiteX6" fmla="*/ 32124 w 1195777"/>
                <a:gd name="connsiteY6" fmla="*/ 259607 h 3963104"/>
                <a:gd name="connsiteX7" fmla="*/ 291731 w 1195777"/>
                <a:gd name="connsiteY7" fmla="*/ 0 h 3963104"/>
                <a:gd name="connsiteX0" fmla="*/ 291731 w 1194715"/>
                <a:gd name="connsiteY0" fmla="*/ 0 h 3963104"/>
                <a:gd name="connsiteX1" fmla="*/ 564605 w 1194715"/>
                <a:gd name="connsiteY1" fmla="*/ 0 h 3963104"/>
                <a:gd name="connsiteX2" fmla="*/ 824212 w 1194715"/>
                <a:gd name="connsiteY2" fmla="*/ 259607 h 3963104"/>
                <a:gd name="connsiteX3" fmla="*/ 827147 w 1194715"/>
                <a:gd name="connsiteY3" fmla="*/ 2820937 h 3963104"/>
                <a:gd name="connsiteX4" fmla="*/ 1153825 w 1194715"/>
                <a:gd name="connsiteY4" fmla="*/ 3963104 h 3963104"/>
                <a:gd name="connsiteX5" fmla="*/ 228 w 1194715"/>
                <a:gd name="connsiteY5" fmla="*/ 2867951 h 3963104"/>
                <a:gd name="connsiteX6" fmla="*/ 32124 w 1194715"/>
                <a:gd name="connsiteY6" fmla="*/ 259607 h 3963104"/>
                <a:gd name="connsiteX7" fmla="*/ 291731 w 1194715"/>
                <a:gd name="connsiteY7" fmla="*/ 0 h 3963104"/>
                <a:gd name="connsiteX0" fmla="*/ 291731 w 1194715"/>
                <a:gd name="connsiteY0" fmla="*/ 0 h 3963104"/>
                <a:gd name="connsiteX1" fmla="*/ 564605 w 1194715"/>
                <a:gd name="connsiteY1" fmla="*/ 0 h 3963104"/>
                <a:gd name="connsiteX2" fmla="*/ 824212 w 1194715"/>
                <a:gd name="connsiteY2" fmla="*/ 259607 h 3963104"/>
                <a:gd name="connsiteX3" fmla="*/ 827147 w 1194715"/>
                <a:gd name="connsiteY3" fmla="*/ 2820937 h 3963104"/>
                <a:gd name="connsiteX4" fmla="*/ 1153825 w 1194715"/>
                <a:gd name="connsiteY4" fmla="*/ 3963104 h 3963104"/>
                <a:gd name="connsiteX5" fmla="*/ 228 w 1194715"/>
                <a:gd name="connsiteY5" fmla="*/ 2867951 h 3963104"/>
                <a:gd name="connsiteX6" fmla="*/ 32124 w 1194715"/>
                <a:gd name="connsiteY6" fmla="*/ 259607 h 3963104"/>
                <a:gd name="connsiteX7" fmla="*/ 291731 w 1194715"/>
                <a:gd name="connsiteY7" fmla="*/ 0 h 3963104"/>
                <a:gd name="connsiteX0" fmla="*/ 291731 w 1194715"/>
                <a:gd name="connsiteY0" fmla="*/ 0 h 3963104"/>
                <a:gd name="connsiteX1" fmla="*/ 564605 w 1194715"/>
                <a:gd name="connsiteY1" fmla="*/ 0 h 3963104"/>
                <a:gd name="connsiteX2" fmla="*/ 824212 w 1194715"/>
                <a:gd name="connsiteY2" fmla="*/ 259607 h 3963104"/>
                <a:gd name="connsiteX3" fmla="*/ 827147 w 1194715"/>
                <a:gd name="connsiteY3" fmla="*/ 2820937 h 3963104"/>
                <a:gd name="connsiteX4" fmla="*/ 1153825 w 1194715"/>
                <a:gd name="connsiteY4" fmla="*/ 3963104 h 3963104"/>
                <a:gd name="connsiteX5" fmla="*/ 228 w 1194715"/>
                <a:gd name="connsiteY5" fmla="*/ 2867951 h 3963104"/>
                <a:gd name="connsiteX6" fmla="*/ 32124 w 1194715"/>
                <a:gd name="connsiteY6" fmla="*/ 259607 h 3963104"/>
                <a:gd name="connsiteX7" fmla="*/ 291731 w 1194715"/>
                <a:gd name="connsiteY7" fmla="*/ 0 h 3963104"/>
                <a:gd name="connsiteX0" fmla="*/ 291731 w 1194715"/>
                <a:gd name="connsiteY0" fmla="*/ 0 h 3963104"/>
                <a:gd name="connsiteX1" fmla="*/ 564605 w 1194715"/>
                <a:gd name="connsiteY1" fmla="*/ 0 h 3963104"/>
                <a:gd name="connsiteX2" fmla="*/ 824212 w 1194715"/>
                <a:gd name="connsiteY2" fmla="*/ 259607 h 3963104"/>
                <a:gd name="connsiteX3" fmla="*/ 827147 w 1194715"/>
                <a:gd name="connsiteY3" fmla="*/ 2820937 h 3963104"/>
                <a:gd name="connsiteX4" fmla="*/ 1153825 w 1194715"/>
                <a:gd name="connsiteY4" fmla="*/ 3963104 h 3963104"/>
                <a:gd name="connsiteX5" fmla="*/ 228 w 1194715"/>
                <a:gd name="connsiteY5" fmla="*/ 2867951 h 3963104"/>
                <a:gd name="connsiteX6" fmla="*/ 32124 w 1194715"/>
                <a:gd name="connsiteY6" fmla="*/ 259607 h 3963104"/>
                <a:gd name="connsiteX7" fmla="*/ 291731 w 1194715"/>
                <a:gd name="connsiteY7" fmla="*/ 0 h 3963104"/>
                <a:gd name="connsiteX0" fmla="*/ 291731 w 1194715"/>
                <a:gd name="connsiteY0" fmla="*/ 0 h 3963104"/>
                <a:gd name="connsiteX1" fmla="*/ 564605 w 1194715"/>
                <a:gd name="connsiteY1" fmla="*/ 0 h 3963104"/>
                <a:gd name="connsiteX2" fmla="*/ 824212 w 1194715"/>
                <a:gd name="connsiteY2" fmla="*/ 259607 h 3963104"/>
                <a:gd name="connsiteX3" fmla="*/ 827147 w 1194715"/>
                <a:gd name="connsiteY3" fmla="*/ 2820937 h 3963104"/>
                <a:gd name="connsiteX4" fmla="*/ 1153825 w 1194715"/>
                <a:gd name="connsiteY4" fmla="*/ 3963104 h 3963104"/>
                <a:gd name="connsiteX5" fmla="*/ 228 w 1194715"/>
                <a:gd name="connsiteY5" fmla="*/ 2867951 h 3963104"/>
                <a:gd name="connsiteX6" fmla="*/ 32124 w 1194715"/>
                <a:gd name="connsiteY6" fmla="*/ 259607 h 3963104"/>
                <a:gd name="connsiteX7" fmla="*/ 291731 w 1194715"/>
                <a:gd name="connsiteY7" fmla="*/ 0 h 3963104"/>
                <a:gd name="connsiteX0" fmla="*/ 291731 w 1193379"/>
                <a:gd name="connsiteY0" fmla="*/ 0 h 3963104"/>
                <a:gd name="connsiteX1" fmla="*/ 564605 w 1193379"/>
                <a:gd name="connsiteY1" fmla="*/ 0 h 3963104"/>
                <a:gd name="connsiteX2" fmla="*/ 824212 w 1193379"/>
                <a:gd name="connsiteY2" fmla="*/ 259607 h 3963104"/>
                <a:gd name="connsiteX3" fmla="*/ 804710 w 1193379"/>
                <a:gd name="connsiteY3" fmla="*/ 2820937 h 3963104"/>
                <a:gd name="connsiteX4" fmla="*/ 1153825 w 1193379"/>
                <a:gd name="connsiteY4" fmla="*/ 3963104 h 3963104"/>
                <a:gd name="connsiteX5" fmla="*/ 228 w 1193379"/>
                <a:gd name="connsiteY5" fmla="*/ 2867951 h 3963104"/>
                <a:gd name="connsiteX6" fmla="*/ 32124 w 1193379"/>
                <a:gd name="connsiteY6" fmla="*/ 259607 h 3963104"/>
                <a:gd name="connsiteX7" fmla="*/ 291731 w 1193379"/>
                <a:gd name="connsiteY7" fmla="*/ 0 h 3963104"/>
                <a:gd name="connsiteX0" fmla="*/ 291731 w 1193379"/>
                <a:gd name="connsiteY0" fmla="*/ 0 h 3963104"/>
                <a:gd name="connsiteX1" fmla="*/ 564605 w 1193379"/>
                <a:gd name="connsiteY1" fmla="*/ 0 h 3963104"/>
                <a:gd name="connsiteX2" fmla="*/ 824212 w 1193379"/>
                <a:gd name="connsiteY2" fmla="*/ 259607 h 3963104"/>
                <a:gd name="connsiteX3" fmla="*/ 804710 w 1193379"/>
                <a:gd name="connsiteY3" fmla="*/ 2820937 h 3963104"/>
                <a:gd name="connsiteX4" fmla="*/ 1153825 w 1193379"/>
                <a:gd name="connsiteY4" fmla="*/ 3963104 h 3963104"/>
                <a:gd name="connsiteX5" fmla="*/ 228 w 1193379"/>
                <a:gd name="connsiteY5" fmla="*/ 2867951 h 3963104"/>
                <a:gd name="connsiteX6" fmla="*/ 32124 w 1193379"/>
                <a:gd name="connsiteY6" fmla="*/ 259607 h 3963104"/>
                <a:gd name="connsiteX7" fmla="*/ 291731 w 1193379"/>
                <a:gd name="connsiteY7" fmla="*/ 0 h 3963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93379" h="3963104">
                  <a:moveTo>
                    <a:pt x="291731" y="0"/>
                  </a:moveTo>
                  <a:lnTo>
                    <a:pt x="564605" y="0"/>
                  </a:lnTo>
                  <a:cubicBezTo>
                    <a:pt x="707982" y="0"/>
                    <a:pt x="824212" y="116230"/>
                    <a:pt x="824212" y="259607"/>
                  </a:cubicBezTo>
                  <a:cubicBezTo>
                    <a:pt x="812311" y="1450613"/>
                    <a:pt x="789639" y="1742312"/>
                    <a:pt x="804710" y="2820937"/>
                  </a:cubicBezTo>
                  <a:cubicBezTo>
                    <a:pt x="785221" y="3416922"/>
                    <a:pt x="1344067" y="3958911"/>
                    <a:pt x="1153825" y="3963104"/>
                  </a:cubicBezTo>
                  <a:cubicBezTo>
                    <a:pt x="691323" y="3853235"/>
                    <a:pt x="5536" y="3498816"/>
                    <a:pt x="228" y="2867951"/>
                  </a:cubicBezTo>
                  <a:cubicBezTo>
                    <a:pt x="-3316" y="1920531"/>
                    <a:pt x="35668" y="1207027"/>
                    <a:pt x="32124" y="259607"/>
                  </a:cubicBezTo>
                  <a:cubicBezTo>
                    <a:pt x="32124" y="116230"/>
                    <a:pt x="148354" y="0"/>
                    <a:pt x="29173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2" name="Round Same Side Corner Rectangle 6">
              <a:extLst>
                <a:ext uri="{FF2B5EF4-FFF2-40B4-BE49-F238E27FC236}">
                  <a16:creationId xmlns:a16="http://schemas.microsoft.com/office/drawing/2014/main" xmlns="" id="{8E7B4C55-AFB5-4988-A8A6-14C1E58576AA}"/>
                </a:ext>
              </a:extLst>
            </p:cNvPr>
            <p:cNvSpPr/>
            <p:nvPr/>
          </p:nvSpPr>
          <p:spPr>
            <a:xfrm rot="10800000">
              <a:off x="3313887" y="2197644"/>
              <a:ext cx="970080" cy="3202984"/>
            </a:xfrm>
            <a:custGeom>
              <a:avLst/>
              <a:gdLst>
                <a:gd name="connsiteX0" fmla="*/ 387196 w 792088"/>
                <a:gd name="connsiteY0" fmla="*/ 0 h 2736304"/>
                <a:gd name="connsiteX1" fmla="*/ 404892 w 792088"/>
                <a:gd name="connsiteY1" fmla="*/ 0 h 2736304"/>
                <a:gd name="connsiteX2" fmla="*/ 792088 w 792088"/>
                <a:gd name="connsiteY2" fmla="*/ 387196 h 2736304"/>
                <a:gd name="connsiteX3" fmla="*/ 792088 w 792088"/>
                <a:gd name="connsiteY3" fmla="*/ 2736304 h 2736304"/>
                <a:gd name="connsiteX4" fmla="*/ 792088 w 792088"/>
                <a:gd name="connsiteY4" fmla="*/ 2736304 h 2736304"/>
                <a:gd name="connsiteX5" fmla="*/ 0 w 792088"/>
                <a:gd name="connsiteY5" fmla="*/ 2736304 h 2736304"/>
                <a:gd name="connsiteX6" fmla="*/ 0 w 792088"/>
                <a:gd name="connsiteY6" fmla="*/ 2736304 h 2736304"/>
                <a:gd name="connsiteX7" fmla="*/ 0 w 792088"/>
                <a:gd name="connsiteY7" fmla="*/ 387196 h 2736304"/>
                <a:gd name="connsiteX8" fmla="*/ 387196 w 792088"/>
                <a:gd name="connsiteY8" fmla="*/ 0 h 2736304"/>
                <a:gd name="connsiteX0" fmla="*/ 397829 w 792088"/>
                <a:gd name="connsiteY0" fmla="*/ 0 h 3236034"/>
                <a:gd name="connsiteX1" fmla="*/ 404892 w 792088"/>
                <a:gd name="connsiteY1" fmla="*/ 499730 h 3236034"/>
                <a:gd name="connsiteX2" fmla="*/ 792088 w 792088"/>
                <a:gd name="connsiteY2" fmla="*/ 886926 h 3236034"/>
                <a:gd name="connsiteX3" fmla="*/ 792088 w 792088"/>
                <a:gd name="connsiteY3" fmla="*/ 3236034 h 3236034"/>
                <a:gd name="connsiteX4" fmla="*/ 792088 w 792088"/>
                <a:gd name="connsiteY4" fmla="*/ 3236034 h 3236034"/>
                <a:gd name="connsiteX5" fmla="*/ 0 w 792088"/>
                <a:gd name="connsiteY5" fmla="*/ 3236034 h 3236034"/>
                <a:gd name="connsiteX6" fmla="*/ 0 w 792088"/>
                <a:gd name="connsiteY6" fmla="*/ 3236034 h 3236034"/>
                <a:gd name="connsiteX7" fmla="*/ 0 w 792088"/>
                <a:gd name="connsiteY7" fmla="*/ 886926 h 3236034"/>
                <a:gd name="connsiteX8" fmla="*/ 397829 w 792088"/>
                <a:gd name="connsiteY8" fmla="*/ 0 h 3236034"/>
                <a:gd name="connsiteX0" fmla="*/ 397829 w 792088"/>
                <a:gd name="connsiteY0" fmla="*/ 0 h 3236034"/>
                <a:gd name="connsiteX1" fmla="*/ 404892 w 792088"/>
                <a:gd name="connsiteY1" fmla="*/ 499730 h 3236034"/>
                <a:gd name="connsiteX2" fmla="*/ 792088 w 792088"/>
                <a:gd name="connsiteY2" fmla="*/ 886926 h 3236034"/>
                <a:gd name="connsiteX3" fmla="*/ 792088 w 792088"/>
                <a:gd name="connsiteY3" fmla="*/ 3236034 h 3236034"/>
                <a:gd name="connsiteX4" fmla="*/ 792088 w 792088"/>
                <a:gd name="connsiteY4" fmla="*/ 3236034 h 3236034"/>
                <a:gd name="connsiteX5" fmla="*/ 0 w 792088"/>
                <a:gd name="connsiteY5" fmla="*/ 3236034 h 3236034"/>
                <a:gd name="connsiteX6" fmla="*/ 0 w 792088"/>
                <a:gd name="connsiteY6" fmla="*/ 3236034 h 3236034"/>
                <a:gd name="connsiteX7" fmla="*/ 0 w 792088"/>
                <a:gd name="connsiteY7" fmla="*/ 886926 h 3236034"/>
                <a:gd name="connsiteX8" fmla="*/ 397829 w 792088"/>
                <a:gd name="connsiteY8" fmla="*/ 0 h 3236034"/>
                <a:gd name="connsiteX0" fmla="*/ 397829 w 898729"/>
                <a:gd name="connsiteY0" fmla="*/ 0 h 3236034"/>
                <a:gd name="connsiteX1" fmla="*/ 755766 w 898729"/>
                <a:gd name="connsiteY1" fmla="*/ 202018 h 3236034"/>
                <a:gd name="connsiteX2" fmla="*/ 792088 w 898729"/>
                <a:gd name="connsiteY2" fmla="*/ 886926 h 3236034"/>
                <a:gd name="connsiteX3" fmla="*/ 792088 w 898729"/>
                <a:gd name="connsiteY3" fmla="*/ 3236034 h 3236034"/>
                <a:gd name="connsiteX4" fmla="*/ 792088 w 898729"/>
                <a:gd name="connsiteY4" fmla="*/ 3236034 h 3236034"/>
                <a:gd name="connsiteX5" fmla="*/ 0 w 898729"/>
                <a:gd name="connsiteY5" fmla="*/ 3236034 h 3236034"/>
                <a:gd name="connsiteX6" fmla="*/ 0 w 898729"/>
                <a:gd name="connsiteY6" fmla="*/ 3236034 h 3236034"/>
                <a:gd name="connsiteX7" fmla="*/ 0 w 898729"/>
                <a:gd name="connsiteY7" fmla="*/ 886926 h 3236034"/>
                <a:gd name="connsiteX8" fmla="*/ 397829 w 898729"/>
                <a:gd name="connsiteY8" fmla="*/ 0 h 3236034"/>
                <a:gd name="connsiteX0" fmla="*/ 397829 w 901981"/>
                <a:gd name="connsiteY0" fmla="*/ 0 h 3236034"/>
                <a:gd name="connsiteX1" fmla="*/ 755766 w 901981"/>
                <a:gd name="connsiteY1" fmla="*/ 202018 h 3236034"/>
                <a:gd name="connsiteX2" fmla="*/ 802721 w 901981"/>
                <a:gd name="connsiteY2" fmla="*/ 1099577 h 3236034"/>
                <a:gd name="connsiteX3" fmla="*/ 792088 w 901981"/>
                <a:gd name="connsiteY3" fmla="*/ 3236034 h 3236034"/>
                <a:gd name="connsiteX4" fmla="*/ 792088 w 901981"/>
                <a:gd name="connsiteY4" fmla="*/ 3236034 h 3236034"/>
                <a:gd name="connsiteX5" fmla="*/ 0 w 901981"/>
                <a:gd name="connsiteY5" fmla="*/ 3236034 h 3236034"/>
                <a:gd name="connsiteX6" fmla="*/ 0 w 901981"/>
                <a:gd name="connsiteY6" fmla="*/ 3236034 h 3236034"/>
                <a:gd name="connsiteX7" fmla="*/ 0 w 901981"/>
                <a:gd name="connsiteY7" fmla="*/ 886926 h 3236034"/>
                <a:gd name="connsiteX8" fmla="*/ 397829 w 901981"/>
                <a:gd name="connsiteY8" fmla="*/ 0 h 3236034"/>
                <a:gd name="connsiteX0" fmla="*/ 397829 w 951558"/>
                <a:gd name="connsiteY0" fmla="*/ 0 h 3236034"/>
                <a:gd name="connsiteX1" fmla="*/ 755766 w 951558"/>
                <a:gd name="connsiteY1" fmla="*/ 202018 h 3236034"/>
                <a:gd name="connsiteX2" fmla="*/ 802721 w 951558"/>
                <a:gd name="connsiteY2" fmla="*/ 1099577 h 3236034"/>
                <a:gd name="connsiteX3" fmla="*/ 792088 w 951558"/>
                <a:gd name="connsiteY3" fmla="*/ 3236034 h 3236034"/>
                <a:gd name="connsiteX4" fmla="*/ 792088 w 951558"/>
                <a:gd name="connsiteY4" fmla="*/ 3236034 h 3236034"/>
                <a:gd name="connsiteX5" fmla="*/ 0 w 951558"/>
                <a:gd name="connsiteY5" fmla="*/ 3236034 h 3236034"/>
                <a:gd name="connsiteX6" fmla="*/ 0 w 951558"/>
                <a:gd name="connsiteY6" fmla="*/ 3236034 h 3236034"/>
                <a:gd name="connsiteX7" fmla="*/ 0 w 951558"/>
                <a:gd name="connsiteY7" fmla="*/ 886926 h 3236034"/>
                <a:gd name="connsiteX8" fmla="*/ 397829 w 951558"/>
                <a:gd name="connsiteY8" fmla="*/ 0 h 3236034"/>
                <a:gd name="connsiteX0" fmla="*/ 397829 w 1016715"/>
                <a:gd name="connsiteY0" fmla="*/ 0 h 3236034"/>
                <a:gd name="connsiteX1" fmla="*/ 862091 w 1016715"/>
                <a:gd name="connsiteY1" fmla="*/ 191385 h 3236034"/>
                <a:gd name="connsiteX2" fmla="*/ 802721 w 1016715"/>
                <a:gd name="connsiteY2" fmla="*/ 1099577 h 3236034"/>
                <a:gd name="connsiteX3" fmla="*/ 792088 w 1016715"/>
                <a:gd name="connsiteY3" fmla="*/ 3236034 h 3236034"/>
                <a:gd name="connsiteX4" fmla="*/ 792088 w 1016715"/>
                <a:gd name="connsiteY4" fmla="*/ 3236034 h 3236034"/>
                <a:gd name="connsiteX5" fmla="*/ 0 w 1016715"/>
                <a:gd name="connsiteY5" fmla="*/ 3236034 h 3236034"/>
                <a:gd name="connsiteX6" fmla="*/ 0 w 1016715"/>
                <a:gd name="connsiteY6" fmla="*/ 3236034 h 3236034"/>
                <a:gd name="connsiteX7" fmla="*/ 0 w 1016715"/>
                <a:gd name="connsiteY7" fmla="*/ 886926 h 3236034"/>
                <a:gd name="connsiteX8" fmla="*/ 397829 w 1016715"/>
                <a:gd name="connsiteY8" fmla="*/ 0 h 3236034"/>
                <a:gd name="connsiteX0" fmla="*/ 397829 w 1016715"/>
                <a:gd name="connsiteY0" fmla="*/ 0 h 3236034"/>
                <a:gd name="connsiteX1" fmla="*/ 862091 w 1016715"/>
                <a:gd name="connsiteY1" fmla="*/ 191385 h 3236034"/>
                <a:gd name="connsiteX2" fmla="*/ 802721 w 1016715"/>
                <a:gd name="connsiteY2" fmla="*/ 1099577 h 3236034"/>
                <a:gd name="connsiteX3" fmla="*/ 792088 w 1016715"/>
                <a:gd name="connsiteY3" fmla="*/ 3236034 h 3236034"/>
                <a:gd name="connsiteX4" fmla="*/ 792088 w 1016715"/>
                <a:gd name="connsiteY4" fmla="*/ 3236034 h 3236034"/>
                <a:gd name="connsiteX5" fmla="*/ 0 w 1016715"/>
                <a:gd name="connsiteY5" fmla="*/ 3236034 h 3236034"/>
                <a:gd name="connsiteX6" fmla="*/ 0 w 1016715"/>
                <a:gd name="connsiteY6" fmla="*/ 3236034 h 3236034"/>
                <a:gd name="connsiteX7" fmla="*/ 0 w 1016715"/>
                <a:gd name="connsiteY7" fmla="*/ 886926 h 3236034"/>
                <a:gd name="connsiteX8" fmla="*/ 397829 w 1016715"/>
                <a:gd name="connsiteY8" fmla="*/ 0 h 3236034"/>
                <a:gd name="connsiteX0" fmla="*/ 397829 w 802721"/>
                <a:gd name="connsiteY0" fmla="*/ 0 h 3236034"/>
                <a:gd name="connsiteX1" fmla="*/ 802721 w 802721"/>
                <a:gd name="connsiteY1" fmla="*/ 1099577 h 3236034"/>
                <a:gd name="connsiteX2" fmla="*/ 792088 w 802721"/>
                <a:gd name="connsiteY2" fmla="*/ 3236034 h 3236034"/>
                <a:gd name="connsiteX3" fmla="*/ 792088 w 802721"/>
                <a:gd name="connsiteY3" fmla="*/ 3236034 h 3236034"/>
                <a:gd name="connsiteX4" fmla="*/ 0 w 802721"/>
                <a:gd name="connsiteY4" fmla="*/ 3236034 h 3236034"/>
                <a:gd name="connsiteX5" fmla="*/ 0 w 802721"/>
                <a:gd name="connsiteY5" fmla="*/ 3236034 h 3236034"/>
                <a:gd name="connsiteX6" fmla="*/ 0 w 802721"/>
                <a:gd name="connsiteY6" fmla="*/ 886926 h 3236034"/>
                <a:gd name="connsiteX7" fmla="*/ 397829 w 802721"/>
                <a:gd name="connsiteY7" fmla="*/ 0 h 3236034"/>
                <a:gd name="connsiteX0" fmla="*/ 397829 w 1062933"/>
                <a:gd name="connsiteY0" fmla="*/ 0 h 3236034"/>
                <a:gd name="connsiteX1" fmla="*/ 802721 w 1062933"/>
                <a:gd name="connsiteY1" fmla="*/ 1099577 h 3236034"/>
                <a:gd name="connsiteX2" fmla="*/ 792088 w 1062933"/>
                <a:gd name="connsiteY2" fmla="*/ 3236034 h 3236034"/>
                <a:gd name="connsiteX3" fmla="*/ 792088 w 1062933"/>
                <a:gd name="connsiteY3" fmla="*/ 3236034 h 3236034"/>
                <a:gd name="connsiteX4" fmla="*/ 0 w 1062933"/>
                <a:gd name="connsiteY4" fmla="*/ 3236034 h 3236034"/>
                <a:gd name="connsiteX5" fmla="*/ 0 w 1062933"/>
                <a:gd name="connsiteY5" fmla="*/ 3236034 h 3236034"/>
                <a:gd name="connsiteX6" fmla="*/ 0 w 1062933"/>
                <a:gd name="connsiteY6" fmla="*/ 886926 h 3236034"/>
                <a:gd name="connsiteX7" fmla="*/ 397829 w 1062933"/>
                <a:gd name="connsiteY7" fmla="*/ 0 h 3236034"/>
                <a:gd name="connsiteX0" fmla="*/ 397829 w 1062933"/>
                <a:gd name="connsiteY0" fmla="*/ 0 h 3236034"/>
                <a:gd name="connsiteX1" fmla="*/ 802721 w 1062933"/>
                <a:gd name="connsiteY1" fmla="*/ 1099577 h 3236034"/>
                <a:gd name="connsiteX2" fmla="*/ 792088 w 1062933"/>
                <a:gd name="connsiteY2" fmla="*/ 3236034 h 3236034"/>
                <a:gd name="connsiteX3" fmla="*/ 792088 w 1062933"/>
                <a:gd name="connsiteY3" fmla="*/ 3236034 h 3236034"/>
                <a:gd name="connsiteX4" fmla="*/ 0 w 1062933"/>
                <a:gd name="connsiteY4" fmla="*/ 3236034 h 3236034"/>
                <a:gd name="connsiteX5" fmla="*/ 0 w 1062933"/>
                <a:gd name="connsiteY5" fmla="*/ 3236034 h 3236034"/>
                <a:gd name="connsiteX6" fmla="*/ 0 w 1062933"/>
                <a:gd name="connsiteY6" fmla="*/ 886926 h 3236034"/>
                <a:gd name="connsiteX7" fmla="*/ 397829 w 1062933"/>
                <a:gd name="connsiteY7" fmla="*/ 0 h 3236034"/>
                <a:gd name="connsiteX0" fmla="*/ 397829 w 1062933"/>
                <a:gd name="connsiteY0" fmla="*/ 0 h 3236034"/>
                <a:gd name="connsiteX1" fmla="*/ 802721 w 1062933"/>
                <a:gd name="connsiteY1" fmla="*/ 1099577 h 3236034"/>
                <a:gd name="connsiteX2" fmla="*/ 792088 w 1062933"/>
                <a:gd name="connsiteY2" fmla="*/ 3236034 h 3236034"/>
                <a:gd name="connsiteX3" fmla="*/ 792088 w 1062933"/>
                <a:gd name="connsiteY3" fmla="*/ 3236034 h 3236034"/>
                <a:gd name="connsiteX4" fmla="*/ 0 w 1062933"/>
                <a:gd name="connsiteY4" fmla="*/ 3236034 h 3236034"/>
                <a:gd name="connsiteX5" fmla="*/ 0 w 1062933"/>
                <a:gd name="connsiteY5" fmla="*/ 3236034 h 3236034"/>
                <a:gd name="connsiteX6" fmla="*/ 0 w 1062933"/>
                <a:gd name="connsiteY6" fmla="*/ 886926 h 3236034"/>
                <a:gd name="connsiteX7" fmla="*/ 397829 w 1062933"/>
                <a:gd name="connsiteY7" fmla="*/ 0 h 3236034"/>
                <a:gd name="connsiteX0" fmla="*/ 397829 w 1117407"/>
                <a:gd name="connsiteY0" fmla="*/ 0 h 3236034"/>
                <a:gd name="connsiteX1" fmla="*/ 802721 w 1117407"/>
                <a:gd name="connsiteY1" fmla="*/ 1099577 h 3236034"/>
                <a:gd name="connsiteX2" fmla="*/ 792088 w 1117407"/>
                <a:gd name="connsiteY2" fmla="*/ 3236034 h 3236034"/>
                <a:gd name="connsiteX3" fmla="*/ 792088 w 1117407"/>
                <a:gd name="connsiteY3" fmla="*/ 3236034 h 3236034"/>
                <a:gd name="connsiteX4" fmla="*/ 0 w 1117407"/>
                <a:gd name="connsiteY4" fmla="*/ 3236034 h 3236034"/>
                <a:gd name="connsiteX5" fmla="*/ 0 w 1117407"/>
                <a:gd name="connsiteY5" fmla="*/ 3236034 h 3236034"/>
                <a:gd name="connsiteX6" fmla="*/ 0 w 1117407"/>
                <a:gd name="connsiteY6" fmla="*/ 886926 h 3236034"/>
                <a:gd name="connsiteX7" fmla="*/ 397829 w 1117407"/>
                <a:gd name="connsiteY7" fmla="*/ 0 h 3236034"/>
                <a:gd name="connsiteX0" fmla="*/ 397829 w 1125562"/>
                <a:gd name="connsiteY0" fmla="*/ 0 h 3236034"/>
                <a:gd name="connsiteX1" fmla="*/ 813354 w 1125562"/>
                <a:gd name="connsiteY1" fmla="*/ 1344126 h 3236034"/>
                <a:gd name="connsiteX2" fmla="*/ 792088 w 1125562"/>
                <a:gd name="connsiteY2" fmla="*/ 3236034 h 3236034"/>
                <a:gd name="connsiteX3" fmla="*/ 792088 w 1125562"/>
                <a:gd name="connsiteY3" fmla="*/ 3236034 h 3236034"/>
                <a:gd name="connsiteX4" fmla="*/ 0 w 1125562"/>
                <a:gd name="connsiteY4" fmla="*/ 3236034 h 3236034"/>
                <a:gd name="connsiteX5" fmla="*/ 0 w 1125562"/>
                <a:gd name="connsiteY5" fmla="*/ 3236034 h 3236034"/>
                <a:gd name="connsiteX6" fmla="*/ 0 w 1125562"/>
                <a:gd name="connsiteY6" fmla="*/ 886926 h 3236034"/>
                <a:gd name="connsiteX7" fmla="*/ 397829 w 1125562"/>
                <a:gd name="connsiteY7" fmla="*/ 0 h 3236034"/>
                <a:gd name="connsiteX0" fmla="*/ 397829 w 1109289"/>
                <a:gd name="connsiteY0" fmla="*/ 0 h 3236034"/>
                <a:gd name="connsiteX1" fmla="*/ 792089 w 1109289"/>
                <a:gd name="connsiteY1" fmla="*/ 1312228 h 3236034"/>
                <a:gd name="connsiteX2" fmla="*/ 792088 w 1109289"/>
                <a:gd name="connsiteY2" fmla="*/ 3236034 h 3236034"/>
                <a:gd name="connsiteX3" fmla="*/ 792088 w 1109289"/>
                <a:gd name="connsiteY3" fmla="*/ 3236034 h 3236034"/>
                <a:gd name="connsiteX4" fmla="*/ 0 w 1109289"/>
                <a:gd name="connsiteY4" fmla="*/ 3236034 h 3236034"/>
                <a:gd name="connsiteX5" fmla="*/ 0 w 1109289"/>
                <a:gd name="connsiteY5" fmla="*/ 3236034 h 3236034"/>
                <a:gd name="connsiteX6" fmla="*/ 0 w 1109289"/>
                <a:gd name="connsiteY6" fmla="*/ 886926 h 3236034"/>
                <a:gd name="connsiteX7" fmla="*/ 397829 w 1109289"/>
                <a:gd name="connsiteY7" fmla="*/ 0 h 3236034"/>
                <a:gd name="connsiteX0" fmla="*/ 397829 w 1076274"/>
                <a:gd name="connsiteY0" fmla="*/ 0 h 3236034"/>
                <a:gd name="connsiteX1" fmla="*/ 792089 w 1076274"/>
                <a:gd name="connsiteY1" fmla="*/ 1312228 h 3236034"/>
                <a:gd name="connsiteX2" fmla="*/ 792088 w 1076274"/>
                <a:gd name="connsiteY2" fmla="*/ 3236034 h 3236034"/>
                <a:gd name="connsiteX3" fmla="*/ 792088 w 1076274"/>
                <a:gd name="connsiteY3" fmla="*/ 3236034 h 3236034"/>
                <a:gd name="connsiteX4" fmla="*/ 0 w 1076274"/>
                <a:gd name="connsiteY4" fmla="*/ 3236034 h 3236034"/>
                <a:gd name="connsiteX5" fmla="*/ 0 w 1076274"/>
                <a:gd name="connsiteY5" fmla="*/ 3236034 h 3236034"/>
                <a:gd name="connsiteX6" fmla="*/ 0 w 1076274"/>
                <a:gd name="connsiteY6" fmla="*/ 886926 h 3236034"/>
                <a:gd name="connsiteX7" fmla="*/ 397829 w 1076274"/>
                <a:gd name="connsiteY7" fmla="*/ 0 h 3236034"/>
                <a:gd name="connsiteX0" fmla="*/ 397829 w 1117363"/>
                <a:gd name="connsiteY0" fmla="*/ 0 h 3236034"/>
                <a:gd name="connsiteX1" fmla="*/ 845252 w 1117363"/>
                <a:gd name="connsiteY1" fmla="*/ 1227168 h 3236034"/>
                <a:gd name="connsiteX2" fmla="*/ 792088 w 1117363"/>
                <a:gd name="connsiteY2" fmla="*/ 3236034 h 3236034"/>
                <a:gd name="connsiteX3" fmla="*/ 792088 w 1117363"/>
                <a:gd name="connsiteY3" fmla="*/ 3236034 h 3236034"/>
                <a:gd name="connsiteX4" fmla="*/ 0 w 1117363"/>
                <a:gd name="connsiteY4" fmla="*/ 3236034 h 3236034"/>
                <a:gd name="connsiteX5" fmla="*/ 0 w 1117363"/>
                <a:gd name="connsiteY5" fmla="*/ 3236034 h 3236034"/>
                <a:gd name="connsiteX6" fmla="*/ 0 w 1117363"/>
                <a:gd name="connsiteY6" fmla="*/ 886926 h 3236034"/>
                <a:gd name="connsiteX7" fmla="*/ 397829 w 1117363"/>
                <a:gd name="connsiteY7" fmla="*/ 0 h 3236034"/>
                <a:gd name="connsiteX0" fmla="*/ 397829 w 1117363"/>
                <a:gd name="connsiteY0" fmla="*/ 0 h 3236034"/>
                <a:gd name="connsiteX1" fmla="*/ 845252 w 1117363"/>
                <a:gd name="connsiteY1" fmla="*/ 1227168 h 3236034"/>
                <a:gd name="connsiteX2" fmla="*/ 792088 w 1117363"/>
                <a:gd name="connsiteY2" fmla="*/ 3236034 h 3236034"/>
                <a:gd name="connsiteX3" fmla="*/ 792088 w 1117363"/>
                <a:gd name="connsiteY3" fmla="*/ 3236034 h 3236034"/>
                <a:gd name="connsiteX4" fmla="*/ 0 w 1117363"/>
                <a:gd name="connsiteY4" fmla="*/ 3236034 h 3236034"/>
                <a:gd name="connsiteX5" fmla="*/ 0 w 1117363"/>
                <a:gd name="connsiteY5" fmla="*/ 3236034 h 3236034"/>
                <a:gd name="connsiteX6" fmla="*/ 0 w 1117363"/>
                <a:gd name="connsiteY6" fmla="*/ 886926 h 3236034"/>
                <a:gd name="connsiteX7" fmla="*/ 397829 w 1117363"/>
                <a:gd name="connsiteY7" fmla="*/ 0 h 3236034"/>
                <a:gd name="connsiteX0" fmla="*/ 397829 w 1117363"/>
                <a:gd name="connsiteY0" fmla="*/ 0 h 3236034"/>
                <a:gd name="connsiteX1" fmla="*/ 845252 w 1117363"/>
                <a:gd name="connsiteY1" fmla="*/ 1227168 h 3236034"/>
                <a:gd name="connsiteX2" fmla="*/ 792088 w 1117363"/>
                <a:gd name="connsiteY2" fmla="*/ 3236034 h 3236034"/>
                <a:gd name="connsiteX3" fmla="*/ 792088 w 1117363"/>
                <a:gd name="connsiteY3" fmla="*/ 3236034 h 3236034"/>
                <a:gd name="connsiteX4" fmla="*/ 0 w 1117363"/>
                <a:gd name="connsiteY4" fmla="*/ 3236034 h 3236034"/>
                <a:gd name="connsiteX5" fmla="*/ 0 w 1117363"/>
                <a:gd name="connsiteY5" fmla="*/ 3236034 h 3236034"/>
                <a:gd name="connsiteX6" fmla="*/ 0 w 1117363"/>
                <a:gd name="connsiteY6" fmla="*/ 886926 h 3236034"/>
                <a:gd name="connsiteX7" fmla="*/ 397829 w 1117363"/>
                <a:gd name="connsiteY7" fmla="*/ 0 h 3236034"/>
                <a:gd name="connsiteX0" fmla="*/ 397829 w 1117363"/>
                <a:gd name="connsiteY0" fmla="*/ 0 h 3236034"/>
                <a:gd name="connsiteX1" fmla="*/ 845252 w 1117363"/>
                <a:gd name="connsiteY1" fmla="*/ 1227168 h 3236034"/>
                <a:gd name="connsiteX2" fmla="*/ 792088 w 1117363"/>
                <a:gd name="connsiteY2" fmla="*/ 3236034 h 3236034"/>
                <a:gd name="connsiteX3" fmla="*/ 792088 w 1117363"/>
                <a:gd name="connsiteY3" fmla="*/ 3236034 h 3236034"/>
                <a:gd name="connsiteX4" fmla="*/ 0 w 1117363"/>
                <a:gd name="connsiteY4" fmla="*/ 3236034 h 3236034"/>
                <a:gd name="connsiteX5" fmla="*/ 0 w 1117363"/>
                <a:gd name="connsiteY5" fmla="*/ 3236034 h 3236034"/>
                <a:gd name="connsiteX6" fmla="*/ 0 w 1117363"/>
                <a:gd name="connsiteY6" fmla="*/ 886926 h 3236034"/>
                <a:gd name="connsiteX7" fmla="*/ 397829 w 1117363"/>
                <a:gd name="connsiteY7" fmla="*/ 0 h 3236034"/>
                <a:gd name="connsiteX0" fmla="*/ 397829 w 1117363"/>
                <a:gd name="connsiteY0" fmla="*/ 0 h 3236034"/>
                <a:gd name="connsiteX1" fmla="*/ 845252 w 1117363"/>
                <a:gd name="connsiteY1" fmla="*/ 1227168 h 3236034"/>
                <a:gd name="connsiteX2" fmla="*/ 792088 w 1117363"/>
                <a:gd name="connsiteY2" fmla="*/ 3236034 h 3236034"/>
                <a:gd name="connsiteX3" fmla="*/ 792088 w 1117363"/>
                <a:gd name="connsiteY3" fmla="*/ 3236034 h 3236034"/>
                <a:gd name="connsiteX4" fmla="*/ 0 w 1117363"/>
                <a:gd name="connsiteY4" fmla="*/ 3236034 h 3236034"/>
                <a:gd name="connsiteX5" fmla="*/ 0 w 1117363"/>
                <a:gd name="connsiteY5" fmla="*/ 3236034 h 3236034"/>
                <a:gd name="connsiteX6" fmla="*/ 0 w 1117363"/>
                <a:gd name="connsiteY6" fmla="*/ 886926 h 3236034"/>
                <a:gd name="connsiteX7" fmla="*/ 397829 w 1117363"/>
                <a:gd name="connsiteY7" fmla="*/ 0 h 3236034"/>
                <a:gd name="connsiteX0" fmla="*/ 397829 w 1184929"/>
                <a:gd name="connsiteY0" fmla="*/ 0 h 3236034"/>
                <a:gd name="connsiteX1" fmla="*/ 930312 w 1184929"/>
                <a:gd name="connsiteY1" fmla="*/ 1142108 h 3236034"/>
                <a:gd name="connsiteX2" fmla="*/ 792088 w 1184929"/>
                <a:gd name="connsiteY2" fmla="*/ 3236034 h 3236034"/>
                <a:gd name="connsiteX3" fmla="*/ 792088 w 1184929"/>
                <a:gd name="connsiteY3" fmla="*/ 3236034 h 3236034"/>
                <a:gd name="connsiteX4" fmla="*/ 0 w 1184929"/>
                <a:gd name="connsiteY4" fmla="*/ 3236034 h 3236034"/>
                <a:gd name="connsiteX5" fmla="*/ 0 w 1184929"/>
                <a:gd name="connsiteY5" fmla="*/ 3236034 h 3236034"/>
                <a:gd name="connsiteX6" fmla="*/ 0 w 1184929"/>
                <a:gd name="connsiteY6" fmla="*/ 886926 h 3236034"/>
                <a:gd name="connsiteX7" fmla="*/ 397829 w 1184929"/>
                <a:gd name="connsiteY7" fmla="*/ 0 h 3236034"/>
                <a:gd name="connsiteX0" fmla="*/ 397829 w 1111112"/>
                <a:gd name="connsiteY0" fmla="*/ 0 h 3236034"/>
                <a:gd name="connsiteX1" fmla="*/ 930312 w 1111112"/>
                <a:gd name="connsiteY1" fmla="*/ 1142108 h 3236034"/>
                <a:gd name="connsiteX2" fmla="*/ 792088 w 1111112"/>
                <a:gd name="connsiteY2" fmla="*/ 3236034 h 3236034"/>
                <a:gd name="connsiteX3" fmla="*/ 792088 w 1111112"/>
                <a:gd name="connsiteY3" fmla="*/ 3236034 h 3236034"/>
                <a:gd name="connsiteX4" fmla="*/ 0 w 1111112"/>
                <a:gd name="connsiteY4" fmla="*/ 3236034 h 3236034"/>
                <a:gd name="connsiteX5" fmla="*/ 0 w 1111112"/>
                <a:gd name="connsiteY5" fmla="*/ 3236034 h 3236034"/>
                <a:gd name="connsiteX6" fmla="*/ 0 w 1111112"/>
                <a:gd name="connsiteY6" fmla="*/ 886926 h 3236034"/>
                <a:gd name="connsiteX7" fmla="*/ 397829 w 1111112"/>
                <a:gd name="connsiteY7" fmla="*/ 0 h 3236034"/>
                <a:gd name="connsiteX0" fmla="*/ 397829 w 1154440"/>
                <a:gd name="connsiteY0" fmla="*/ 0 h 3236034"/>
                <a:gd name="connsiteX1" fmla="*/ 930312 w 1154440"/>
                <a:gd name="connsiteY1" fmla="*/ 1142108 h 3236034"/>
                <a:gd name="connsiteX2" fmla="*/ 792088 w 1154440"/>
                <a:gd name="connsiteY2" fmla="*/ 3236034 h 3236034"/>
                <a:gd name="connsiteX3" fmla="*/ 792088 w 1154440"/>
                <a:gd name="connsiteY3" fmla="*/ 3236034 h 3236034"/>
                <a:gd name="connsiteX4" fmla="*/ 0 w 1154440"/>
                <a:gd name="connsiteY4" fmla="*/ 3236034 h 3236034"/>
                <a:gd name="connsiteX5" fmla="*/ 0 w 1154440"/>
                <a:gd name="connsiteY5" fmla="*/ 3236034 h 3236034"/>
                <a:gd name="connsiteX6" fmla="*/ 0 w 1154440"/>
                <a:gd name="connsiteY6" fmla="*/ 886926 h 3236034"/>
                <a:gd name="connsiteX7" fmla="*/ 397829 w 1154440"/>
                <a:gd name="connsiteY7" fmla="*/ 0 h 3236034"/>
                <a:gd name="connsiteX0" fmla="*/ 397829 w 1154440"/>
                <a:gd name="connsiteY0" fmla="*/ 0 h 3236034"/>
                <a:gd name="connsiteX1" fmla="*/ 930312 w 1154440"/>
                <a:gd name="connsiteY1" fmla="*/ 1142108 h 3236034"/>
                <a:gd name="connsiteX2" fmla="*/ 792088 w 1154440"/>
                <a:gd name="connsiteY2" fmla="*/ 3236034 h 3236034"/>
                <a:gd name="connsiteX3" fmla="*/ 792088 w 1154440"/>
                <a:gd name="connsiteY3" fmla="*/ 3236034 h 3236034"/>
                <a:gd name="connsiteX4" fmla="*/ 0 w 1154440"/>
                <a:gd name="connsiteY4" fmla="*/ 3236034 h 3236034"/>
                <a:gd name="connsiteX5" fmla="*/ 0 w 1154440"/>
                <a:gd name="connsiteY5" fmla="*/ 3236034 h 3236034"/>
                <a:gd name="connsiteX6" fmla="*/ 0 w 1154440"/>
                <a:gd name="connsiteY6" fmla="*/ 886926 h 3236034"/>
                <a:gd name="connsiteX7" fmla="*/ 397829 w 1154440"/>
                <a:gd name="connsiteY7" fmla="*/ 0 h 3236034"/>
                <a:gd name="connsiteX0" fmla="*/ 397829 w 1154440"/>
                <a:gd name="connsiteY0" fmla="*/ 0 h 3236034"/>
                <a:gd name="connsiteX1" fmla="*/ 930312 w 1154440"/>
                <a:gd name="connsiteY1" fmla="*/ 1142108 h 3236034"/>
                <a:gd name="connsiteX2" fmla="*/ 792088 w 1154440"/>
                <a:gd name="connsiteY2" fmla="*/ 3236034 h 3236034"/>
                <a:gd name="connsiteX3" fmla="*/ 792088 w 1154440"/>
                <a:gd name="connsiteY3" fmla="*/ 3236034 h 3236034"/>
                <a:gd name="connsiteX4" fmla="*/ 0 w 1154440"/>
                <a:gd name="connsiteY4" fmla="*/ 3236034 h 3236034"/>
                <a:gd name="connsiteX5" fmla="*/ 0 w 1154440"/>
                <a:gd name="connsiteY5" fmla="*/ 3236034 h 3236034"/>
                <a:gd name="connsiteX6" fmla="*/ 0 w 1154440"/>
                <a:gd name="connsiteY6" fmla="*/ 886926 h 3236034"/>
                <a:gd name="connsiteX7" fmla="*/ 397829 w 1154440"/>
                <a:gd name="connsiteY7" fmla="*/ 0 h 3236034"/>
                <a:gd name="connsiteX0" fmla="*/ 397829 w 1151550"/>
                <a:gd name="connsiteY0" fmla="*/ 0 h 3236034"/>
                <a:gd name="connsiteX1" fmla="*/ 930312 w 1151550"/>
                <a:gd name="connsiteY1" fmla="*/ 1142108 h 3236034"/>
                <a:gd name="connsiteX2" fmla="*/ 792088 w 1151550"/>
                <a:gd name="connsiteY2" fmla="*/ 3236034 h 3236034"/>
                <a:gd name="connsiteX3" fmla="*/ 792088 w 1151550"/>
                <a:gd name="connsiteY3" fmla="*/ 3236034 h 3236034"/>
                <a:gd name="connsiteX4" fmla="*/ 0 w 1151550"/>
                <a:gd name="connsiteY4" fmla="*/ 3236034 h 3236034"/>
                <a:gd name="connsiteX5" fmla="*/ 0 w 1151550"/>
                <a:gd name="connsiteY5" fmla="*/ 3236034 h 3236034"/>
                <a:gd name="connsiteX6" fmla="*/ 0 w 1151550"/>
                <a:gd name="connsiteY6" fmla="*/ 886926 h 3236034"/>
                <a:gd name="connsiteX7" fmla="*/ 397829 w 1151550"/>
                <a:gd name="connsiteY7" fmla="*/ 0 h 3236034"/>
                <a:gd name="connsiteX0" fmla="*/ 397829 w 1081399"/>
                <a:gd name="connsiteY0" fmla="*/ 0 h 3236034"/>
                <a:gd name="connsiteX1" fmla="*/ 834842 w 1081399"/>
                <a:gd name="connsiteY1" fmla="*/ 1099578 h 3236034"/>
                <a:gd name="connsiteX2" fmla="*/ 792088 w 1081399"/>
                <a:gd name="connsiteY2" fmla="*/ 3236034 h 3236034"/>
                <a:gd name="connsiteX3" fmla="*/ 792088 w 1081399"/>
                <a:gd name="connsiteY3" fmla="*/ 3236034 h 3236034"/>
                <a:gd name="connsiteX4" fmla="*/ 0 w 1081399"/>
                <a:gd name="connsiteY4" fmla="*/ 3236034 h 3236034"/>
                <a:gd name="connsiteX5" fmla="*/ 0 w 1081399"/>
                <a:gd name="connsiteY5" fmla="*/ 3236034 h 3236034"/>
                <a:gd name="connsiteX6" fmla="*/ 0 w 1081399"/>
                <a:gd name="connsiteY6" fmla="*/ 886926 h 3236034"/>
                <a:gd name="connsiteX7" fmla="*/ 397829 w 1081399"/>
                <a:gd name="connsiteY7" fmla="*/ 0 h 3236034"/>
                <a:gd name="connsiteX0" fmla="*/ 397829 w 1024947"/>
                <a:gd name="connsiteY0" fmla="*/ 0 h 3236034"/>
                <a:gd name="connsiteX1" fmla="*/ 753012 w 1024947"/>
                <a:gd name="connsiteY1" fmla="*/ 1269699 h 3236034"/>
                <a:gd name="connsiteX2" fmla="*/ 792088 w 1024947"/>
                <a:gd name="connsiteY2" fmla="*/ 3236034 h 3236034"/>
                <a:gd name="connsiteX3" fmla="*/ 792088 w 1024947"/>
                <a:gd name="connsiteY3" fmla="*/ 3236034 h 3236034"/>
                <a:gd name="connsiteX4" fmla="*/ 0 w 1024947"/>
                <a:gd name="connsiteY4" fmla="*/ 3236034 h 3236034"/>
                <a:gd name="connsiteX5" fmla="*/ 0 w 1024947"/>
                <a:gd name="connsiteY5" fmla="*/ 3236034 h 3236034"/>
                <a:gd name="connsiteX6" fmla="*/ 0 w 1024947"/>
                <a:gd name="connsiteY6" fmla="*/ 886926 h 3236034"/>
                <a:gd name="connsiteX7" fmla="*/ 397829 w 1024947"/>
                <a:gd name="connsiteY7" fmla="*/ 0 h 3236034"/>
                <a:gd name="connsiteX0" fmla="*/ 397829 w 1024947"/>
                <a:gd name="connsiteY0" fmla="*/ 0 h 3236034"/>
                <a:gd name="connsiteX1" fmla="*/ 753012 w 1024947"/>
                <a:gd name="connsiteY1" fmla="*/ 1269699 h 3236034"/>
                <a:gd name="connsiteX2" fmla="*/ 792088 w 1024947"/>
                <a:gd name="connsiteY2" fmla="*/ 3236034 h 3236034"/>
                <a:gd name="connsiteX3" fmla="*/ 792088 w 1024947"/>
                <a:gd name="connsiteY3" fmla="*/ 3236034 h 3236034"/>
                <a:gd name="connsiteX4" fmla="*/ 0 w 1024947"/>
                <a:gd name="connsiteY4" fmla="*/ 3236034 h 3236034"/>
                <a:gd name="connsiteX5" fmla="*/ 0 w 1024947"/>
                <a:gd name="connsiteY5" fmla="*/ 3236034 h 3236034"/>
                <a:gd name="connsiteX6" fmla="*/ 0 w 1024947"/>
                <a:gd name="connsiteY6" fmla="*/ 886926 h 3236034"/>
                <a:gd name="connsiteX7" fmla="*/ 397829 w 1024947"/>
                <a:gd name="connsiteY7" fmla="*/ 0 h 3236034"/>
                <a:gd name="connsiteX0" fmla="*/ 397829 w 1043356"/>
                <a:gd name="connsiteY0" fmla="*/ 0 h 3236034"/>
                <a:gd name="connsiteX1" fmla="*/ 780289 w 1043356"/>
                <a:gd name="connsiteY1" fmla="*/ 1216537 h 3236034"/>
                <a:gd name="connsiteX2" fmla="*/ 792088 w 1043356"/>
                <a:gd name="connsiteY2" fmla="*/ 3236034 h 3236034"/>
                <a:gd name="connsiteX3" fmla="*/ 792088 w 1043356"/>
                <a:gd name="connsiteY3" fmla="*/ 3236034 h 3236034"/>
                <a:gd name="connsiteX4" fmla="*/ 0 w 1043356"/>
                <a:gd name="connsiteY4" fmla="*/ 3236034 h 3236034"/>
                <a:gd name="connsiteX5" fmla="*/ 0 w 1043356"/>
                <a:gd name="connsiteY5" fmla="*/ 3236034 h 3236034"/>
                <a:gd name="connsiteX6" fmla="*/ 0 w 1043356"/>
                <a:gd name="connsiteY6" fmla="*/ 886926 h 3236034"/>
                <a:gd name="connsiteX7" fmla="*/ 397829 w 1043356"/>
                <a:gd name="connsiteY7" fmla="*/ 0 h 3236034"/>
                <a:gd name="connsiteX0" fmla="*/ 397829 w 971742"/>
                <a:gd name="connsiteY0" fmla="*/ 0 h 3236034"/>
                <a:gd name="connsiteX1" fmla="*/ 780289 w 971742"/>
                <a:gd name="connsiteY1" fmla="*/ 1216537 h 3236034"/>
                <a:gd name="connsiteX2" fmla="*/ 792088 w 971742"/>
                <a:gd name="connsiteY2" fmla="*/ 3236034 h 3236034"/>
                <a:gd name="connsiteX3" fmla="*/ 792088 w 971742"/>
                <a:gd name="connsiteY3" fmla="*/ 3236034 h 3236034"/>
                <a:gd name="connsiteX4" fmla="*/ 0 w 971742"/>
                <a:gd name="connsiteY4" fmla="*/ 3236034 h 3236034"/>
                <a:gd name="connsiteX5" fmla="*/ 0 w 971742"/>
                <a:gd name="connsiteY5" fmla="*/ 3236034 h 3236034"/>
                <a:gd name="connsiteX6" fmla="*/ 0 w 971742"/>
                <a:gd name="connsiteY6" fmla="*/ 886926 h 3236034"/>
                <a:gd name="connsiteX7" fmla="*/ 397829 w 971742"/>
                <a:gd name="connsiteY7" fmla="*/ 0 h 3236034"/>
                <a:gd name="connsiteX0" fmla="*/ 397829 w 1007471"/>
                <a:gd name="connsiteY0" fmla="*/ 0 h 3236034"/>
                <a:gd name="connsiteX1" fmla="*/ 780289 w 1007471"/>
                <a:gd name="connsiteY1" fmla="*/ 1216537 h 3236034"/>
                <a:gd name="connsiteX2" fmla="*/ 792088 w 1007471"/>
                <a:gd name="connsiteY2" fmla="*/ 3236034 h 3236034"/>
                <a:gd name="connsiteX3" fmla="*/ 792088 w 1007471"/>
                <a:gd name="connsiteY3" fmla="*/ 3236034 h 3236034"/>
                <a:gd name="connsiteX4" fmla="*/ 0 w 1007471"/>
                <a:gd name="connsiteY4" fmla="*/ 3236034 h 3236034"/>
                <a:gd name="connsiteX5" fmla="*/ 0 w 1007471"/>
                <a:gd name="connsiteY5" fmla="*/ 3236034 h 3236034"/>
                <a:gd name="connsiteX6" fmla="*/ 0 w 1007471"/>
                <a:gd name="connsiteY6" fmla="*/ 886926 h 3236034"/>
                <a:gd name="connsiteX7" fmla="*/ 397829 w 1007471"/>
                <a:gd name="connsiteY7" fmla="*/ 0 h 3236034"/>
                <a:gd name="connsiteX0" fmla="*/ 397829 w 983631"/>
                <a:gd name="connsiteY0" fmla="*/ 0 h 3236034"/>
                <a:gd name="connsiteX1" fmla="*/ 780289 w 983631"/>
                <a:gd name="connsiteY1" fmla="*/ 1216537 h 3236034"/>
                <a:gd name="connsiteX2" fmla="*/ 792088 w 983631"/>
                <a:gd name="connsiteY2" fmla="*/ 3236034 h 3236034"/>
                <a:gd name="connsiteX3" fmla="*/ 792088 w 983631"/>
                <a:gd name="connsiteY3" fmla="*/ 3236034 h 3236034"/>
                <a:gd name="connsiteX4" fmla="*/ 0 w 983631"/>
                <a:gd name="connsiteY4" fmla="*/ 3236034 h 3236034"/>
                <a:gd name="connsiteX5" fmla="*/ 0 w 983631"/>
                <a:gd name="connsiteY5" fmla="*/ 3236034 h 3236034"/>
                <a:gd name="connsiteX6" fmla="*/ 0 w 983631"/>
                <a:gd name="connsiteY6" fmla="*/ 886926 h 3236034"/>
                <a:gd name="connsiteX7" fmla="*/ 397829 w 983631"/>
                <a:gd name="connsiteY7" fmla="*/ 0 h 3236034"/>
                <a:gd name="connsiteX0" fmla="*/ 397829 w 983630"/>
                <a:gd name="connsiteY0" fmla="*/ 9390 h 3245424"/>
                <a:gd name="connsiteX1" fmla="*/ 780289 w 983630"/>
                <a:gd name="connsiteY1" fmla="*/ 1225927 h 3245424"/>
                <a:gd name="connsiteX2" fmla="*/ 792088 w 983630"/>
                <a:gd name="connsiteY2" fmla="*/ 3245424 h 3245424"/>
                <a:gd name="connsiteX3" fmla="*/ 792088 w 983630"/>
                <a:gd name="connsiteY3" fmla="*/ 3245424 h 3245424"/>
                <a:gd name="connsiteX4" fmla="*/ 0 w 983630"/>
                <a:gd name="connsiteY4" fmla="*/ 3245424 h 3245424"/>
                <a:gd name="connsiteX5" fmla="*/ 0 w 983630"/>
                <a:gd name="connsiteY5" fmla="*/ 3245424 h 3245424"/>
                <a:gd name="connsiteX6" fmla="*/ 0 w 983630"/>
                <a:gd name="connsiteY6" fmla="*/ 896316 h 3245424"/>
                <a:gd name="connsiteX7" fmla="*/ 397829 w 983630"/>
                <a:gd name="connsiteY7" fmla="*/ 9390 h 3245424"/>
                <a:gd name="connsiteX0" fmla="*/ 397829 w 974605"/>
                <a:gd name="connsiteY0" fmla="*/ 6357 h 3242391"/>
                <a:gd name="connsiteX1" fmla="*/ 766650 w 974605"/>
                <a:gd name="connsiteY1" fmla="*/ 1552503 h 3242391"/>
                <a:gd name="connsiteX2" fmla="*/ 792088 w 974605"/>
                <a:gd name="connsiteY2" fmla="*/ 3242391 h 3242391"/>
                <a:gd name="connsiteX3" fmla="*/ 792088 w 974605"/>
                <a:gd name="connsiteY3" fmla="*/ 3242391 h 3242391"/>
                <a:gd name="connsiteX4" fmla="*/ 0 w 974605"/>
                <a:gd name="connsiteY4" fmla="*/ 3242391 h 3242391"/>
                <a:gd name="connsiteX5" fmla="*/ 0 w 974605"/>
                <a:gd name="connsiteY5" fmla="*/ 3242391 h 3242391"/>
                <a:gd name="connsiteX6" fmla="*/ 0 w 974605"/>
                <a:gd name="connsiteY6" fmla="*/ 893283 h 3242391"/>
                <a:gd name="connsiteX7" fmla="*/ 397829 w 974605"/>
                <a:gd name="connsiteY7" fmla="*/ 6357 h 3242391"/>
                <a:gd name="connsiteX0" fmla="*/ 397829 w 964009"/>
                <a:gd name="connsiteY0" fmla="*/ 7874 h 3243908"/>
                <a:gd name="connsiteX1" fmla="*/ 766650 w 964009"/>
                <a:gd name="connsiteY1" fmla="*/ 1554020 h 3243908"/>
                <a:gd name="connsiteX2" fmla="*/ 792088 w 964009"/>
                <a:gd name="connsiteY2" fmla="*/ 3243908 h 3243908"/>
                <a:gd name="connsiteX3" fmla="*/ 792088 w 964009"/>
                <a:gd name="connsiteY3" fmla="*/ 3243908 h 3243908"/>
                <a:gd name="connsiteX4" fmla="*/ 0 w 964009"/>
                <a:gd name="connsiteY4" fmla="*/ 3243908 h 3243908"/>
                <a:gd name="connsiteX5" fmla="*/ 0 w 964009"/>
                <a:gd name="connsiteY5" fmla="*/ 3243908 h 3243908"/>
                <a:gd name="connsiteX6" fmla="*/ 0 w 964009"/>
                <a:gd name="connsiteY6" fmla="*/ 894800 h 3243908"/>
                <a:gd name="connsiteX7" fmla="*/ 397829 w 964009"/>
                <a:gd name="connsiteY7" fmla="*/ 7874 h 3243908"/>
                <a:gd name="connsiteX0" fmla="*/ 397829 w 1103655"/>
                <a:gd name="connsiteY0" fmla="*/ 5470 h 3241504"/>
                <a:gd name="connsiteX1" fmla="*/ 1096679 w 1103655"/>
                <a:gd name="connsiteY1" fmla="*/ 590921 h 3241504"/>
                <a:gd name="connsiteX2" fmla="*/ 766650 w 1103655"/>
                <a:gd name="connsiteY2" fmla="*/ 1551616 h 3241504"/>
                <a:gd name="connsiteX3" fmla="*/ 792088 w 1103655"/>
                <a:gd name="connsiteY3" fmla="*/ 3241504 h 3241504"/>
                <a:gd name="connsiteX4" fmla="*/ 792088 w 1103655"/>
                <a:gd name="connsiteY4" fmla="*/ 3241504 h 3241504"/>
                <a:gd name="connsiteX5" fmla="*/ 0 w 1103655"/>
                <a:gd name="connsiteY5" fmla="*/ 3241504 h 3241504"/>
                <a:gd name="connsiteX6" fmla="*/ 0 w 1103655"/>
                <a:gd name="connsiteY6" fmla="*/ 3241504 h 3241504"/>
                <a:gd name="connsiteX7" fmla="*/ 0 w 1103655"/>
                <a:gd name="connsiteY7" fmla="*/ 892396 h 3241504"/>
                <a:gd name="connsiteX8" fmla="*/ 397829 w 1103655"/>
                <a:gd name="connsiteY8" fmla="*/ 5470 h 3241504"/>
                <a:gd name="connsiteX0" fmla="*/ 397829 w 1103454"/>
                <a:gd name="connsiteY0" fmla="*/ 5470 h 3241504"/>
                <a:gd name="connsiteX1" fmla="*/ 1096679 w 1103454"/>
                <a:gd name="connsiteY1" fmla="*/ 590921 h 3241504"/>
                <a:gd name="connsiteX2" fmla="*/ 754433 w 1103454"/>
                <a:gd name="connsiteY2" fmla="*/ 1523041 h 3241504"/>
                <a:gd name="connsiteX3" fmla="*/ 792088 w 1103454"/>
                <a:gd name="connsiteY3" fmla="*/ 3241504 h 3241504"/>
                <a:gd name="connsiteX4" fmla="*/ 792088 w 1103454"/>
                <a:gd name="connsiteY4" fmla="*/ 3241504 h 3241504"/>
                <a:gd name="connsiteX5" fmla="*/ 0 w 1103454"/>
                <a:gd name="connsiteY5" fmla="*/ 3241504 h 3241504"/>
                <a:gd name="connsiteX6" fmla="*/ 0 w 1103454"/>
                <a:gd name="connsiteY6" fmla="*/ 3241504 h 3241504"/>
                <a:gd name="connsiteX7" fmla="*/ 0 w 1103454"/>
                <a:gd name="connsiteY7" fmla="*/ 892396 h 3241504"/>
                <a:gd name="connsiteX8" fmla="*/ 397829 w 1103454"/>
                <a:gd name="connsiteY8" fmla="*/ 5470 h 3241504"/>
                <a:gd name="connsiteX0" fmla="*/ 397829 w 1103176"/>
                <a:gd name="connsiteY0" fmla="*/ 5470 h 3241504"/>
                <a:gd name="connsiteX1" fmla="*/ 1096679 w 1103176"/>
                <a:gd name="connsiteY1" fmla="*/ 590921 h 3241504"/>
                <a:gd name="connsiteX2" fmla="*/ 754433 w 1103176"/>
                <a:gd name="connsiteY2" fmla="*/ 1523041 h 3241504"/>
                <a:gd name="connsiteX3" fmla="*/ 792088 w 1103176"/>
                <a:gd name="connsiteY3" fmla="*/ 3241504 h 3241504"/>
                <a:gd name="connsiteX4" fmla="*/ 792088 w 1103176"/>
                <a:gd name="connsiteY4" fmla="*/ 3241504 h 3241504"/>
                <a:gd name="connsiteX5" fmla="*/ 0 w 1103176"/>
                <a:gd name="connsiteY5" fmla="*/ 3241504 h 3241504"/>
                <a:gd name="connsiteX6" fmla="*/ 0 w 1103176"/>
                <a:gd name="connsiteY6" fmla="*/ 3241504 h 3241504"/>
                <a:gd name="connsiteX7" fmla="*/ 0 w 1103176"/>
                <a:gd name="connsiteY7" fmla="*/ 892396 h 3241504"/>
                <a:gd name="connsiteX8" fmla="*/ 397829 w 1103176"/>
                <a:gd name="connsiteY8" fmla="*/ 5470 h 3241504"/>
                <a:gd name="connsiteX0" fmla="*/ 397829 w 1103176"/>
                <a:gd name="connsiteY0" fmla="*/ 5470 h 3241504"/>
                <a:gd name="connsiteX1" fmla="*/ 1096679 w 1103176"/>
                <a:gd name="connsiteY1" fmla="*/ 590921 h 3241504"/>
                <a:gd name="connsiteX2" fmla="*/ 754433 w 1103176"/>
                <a:gd name="connsiteY2" fmla="*/ 1503991 h 3241504"/>
                <a:gd name="connsiteX3" fmla="*/ 792088 w 1103176"/>
                <a:gd name="connsiteY3" fmla="*/ 3241504 h 3241504"/>
                <a:gd name="connsiteX4" fmla="*/ 792088 w 1103176"/>
                <a:gd name="connsiteY4" fmla="*/ 3241504 h 3241504"/>
                <a:gd name="connsiteX5" fmla="*/ 0 w 1103176"/>
                <a:gd name="connsiteY5" fmla="*/ 3241504 h 3241504"/>
                <a:gd name="connsiteX6" fmla="*/ 0 w 1103176"/>
                <a:gd name="connsiteY6" fmla="*/ 3241504 h 3241504"/>
                <a:gd name="connsiteX7" fmla="*/ 0 w 1103176"/>
                <a:gd name="connsiteY7" fmla="*/ 892396 h 3241504"/>
                <a:gd name="connsiteX8" fmla="*/ 397829 w 1103176"/>
                <a:gd name="connsiteY8" fmla="*/ 5470 h 3241504"/>
                <a:gd name="connsiteX0" fmla="*/ 397829 w 1193682"/>
                <a:gd name="connsiteY0" fmla="*/ 5721 h 3241755"/>
                <a:gd name="connsiteX1" fmla="*/ 1188312 w 1193682"/>
                <a:gd name="connsiteY1" fmla="*/ 572122 h 3241755"/>
                <a:gd name="connsiteX2" fmla="*/ 754433 w 1193682"/>
                <a:gd name="connsiteY2" fmla="*/ 1504242 h 3241755"/>
                <a:gd name="connsiteX3" fmla="*/ 792088 w 1193682"/>
                <a:gd name="connsiteY3" fmla="*/ 3241755 h 3241755"/>
                <a:gd name="connsiteX4" fmla="*/ 792088 w 1193682"/>
                <a:gd name="connsiteY4" fmla="*/ 3241755 h 3241755"/>
                <a:gd name="connsiteX5" fmla="*/ 0 w 1193682"/>
                <a:gd name="connsiteY5" fmla="*/ 3241755 h 3241755"/>
                <a:gd name="connsiteX6" fmla="*/ 0 w 1193682"/>
                <a:gd name="connsiteY6" fmla="*/ 3241755 h 3241755"/>
                <a:gd name="connsiteX7" fmla="*/ 0 w 1193682"/>
                <a:gd name="connsiteY7" fmla="*/ 892647 h 3241755"/>
                <a:gd name="connsiteX8" fmla="*/ 397829 w 1193682"/>
                <a:gd name="connsiteY8" fmla="*/ 5721 h 3241755"/>
                <a:gd name="connsiteX0" fmla="*/ 397829 w 1188313"/>
                <a:gd name="connsiteY0" fmla="*/ 5721 h 3241755"/>
                <a:gd name="connsiteX1" fmla="*/ 1188312 w 1188313"/>
                <a:gd name="connsiteY1" fmla="*/ 572122 h 3241755"/>
                <a:gd name="connsiteX2" fmla="*/ 754433 w 1188313"/>
                <a:gd name="connsiteY2" fmla="*/ 1504242 h 3241755"/>
                <a:gd name="connsiteX3" fmla="*/ 792088 w 1188313"/>
                <a:gd name="connsiteY3" fmla="*/ 3241755 h 3241755"/>
                <a:gd name="connsiteX4" fmla="*/ 792088 w 1188313"/>
                <a:gd name="connsiteY4" fmla="*/ 3241755 h 3241755"/>
                <a:gd name="connsiteX5" fmla="*/ 0 w 1188313"/>
                <a:gd name="connsiteY5" fmla="*/ 3241755 h 3241755"/>
                <a:gd name="connsiteX6" fmla="*/ 0 w 1188313"/>
                <a:gd name="connsiteY6" fmla="*/ 3241755 h 3241755"/>
                <a:gd name="connsiteX7" fmla="*/ 0 w 1188313"/>
                <a:gd name="connsiteY7" fmla="*/ 892647 h 3241755"/>
                <a:gd name="connsiteX8" fmla="*/ 397829 w 1188313"/>
                <a:gd name="connsiteY8" fmla="*/ 5721 h 3241755"/>
                <a:gd name="connsiteX0" fmla="*/ 397829 w 1200430"/>
                <a:gd name="connsiteY0" fmla="*/ 6518 h 3242552"/>
                <a:gd name="connsiteX1" fmla="*/ 1188312 w 1200430"/>
                <a:gd name="connsiteY1" fmla="*/ 572919 h 3242552"/>
                <a:gd name="connsiteX2" fmla="*/ 754433 w 1200430"/>
                <a:gd name="connsiteY2" fmla="*/ 1505039 h 3242552"/>
                <a:gd name="connsiteX3" fmla="*/ 792088 w 1200430"/>
                <a:gd name="connsiteY3" fmla="*/ 3242552 h 3242552"/>
                <a:gd name="connsiteX4" fmla="*/ 792088 w 1200430"/>
                <a:gd name="connsiteY4" fmla="*/ 3242552 h 3242552"/>
                <a:gd name="connsiteX5" fmla="*/ 0 w 1200430"/>
                <a:gd name="connsiteY5" fmla="*/ 3242552 h 3242552"/>
                <a:gd name="connsiteX6" fmla="*/ 0 w 1200430"/>
                <a:gd name="connsiteY6" fmla="*/ 3242552 h 3242552"/>
                <a:gd name="connsiteX7" fmla="*/ 0 w 1200430"/>
                <a:gd name="connsiteY7" fmla="*/ 893444 h 3242552"/>
                <a:gd name="connsiteX8" fmla="*/ 397829 w 1200430"/>
                <a:gd name="connsiteY8" fmla="*/ 6518 h 3242552"/>
                <a:gd name="connsiteX0" fmla="*/ 367285 w 1200000"/>
                <a:gd name="connsiteY0" fmla="*/ 7711 h 3186595"/>
                <a:gd name="connsiteX1" fmla="*/ 1188312 w 1200000"/>
                <a:gd name="connsiteY1" fmla="*/ 516962 h 3186595"/>
                <a:gd name="connsiteX2" fmla="*/ 754433 w 1200000"/>
                <a:gd name="connsiteY2" fmla="*/ 1449082 h 3186595"/>
                <a:gd name="connsiteX3" fmla="*/ 792088 w 1200000"/>
                <a:gd name="connsiteY3" fmla="*/ 3186595 h 3186595"/>
                <a:gd name="connsiteX4" fmla="*/ 792088 w 1200000"/>
                <a:gd name="connsiteY4" fmla="*/ 3186595 h 3186595"/>
                <a:gd name="connsiteX5" fmla="*/ 0 w 1200000"/>
                <a:gd name="connsiteY5" fmla="*/ 3186595 h 3186595"/>
                <a:gd name="connsiteX6" fmla="*/ 0 w 1200000"/>
                <a:gd name="connsiteY6" fmla="*/ 3186595 h 3186595"/>
                <a:gd name="connsiteX7" fmla="*/ 0 w 1200000"/>
                <a:gd name="connsiteY7" fmla="*/ 837487 h 3186595"/>
                <a:gd name="connsiteX8" fmla="*/ 367285 w 1200000"/>
                <a:gd name="connsiteY8" fmla="*/ 7711 h 3186595"/>
                <a:gd name="connsiteX0" fmla="*/ 367285 w 1200505"/>
                <a:gd name="connsiteY0" fmla="*/ 1566 h 3180450"/>
                <a:gd name="connsiteX1" fmla="*/ 1188312 w 1200505"/>
                <a:gd name="connsiteY1" fmla="*/ 510817 h 3180450"/>
                <a:gd name="connsiteX2" fmla="*/ 754433 w 1200505"/>
                <a:gd name="connsiteY2" fmla="*/ 1442937 h 3180450"/>
                <a:gd name="connsiteX3" fmla="*/ 792088 w 1200505"/>
                <a:gd name="connsiteY3" fmla="*/ 3180450 h 3180450"/>
                <a:gd name="connsiteX4" fmla="*/ 792088 w 1200505"/>
                <a:gd name="connsiteY4" fmla="*/ 3180450 h 3180450"/>
                <a:gd name="connsiteX5" fmla="*/ 0 w 1200505"/>
                <a:gd name="connsiteY5" fmla="*/ 3180450 h 3180450"/>
                <a:gd name="connsiteX6" fmla="*/ 0 w 1200505"/>
                <a:gd name="connsiteY6" fmla="*/ 3180450 h 3180450"/>
                <a:gd name="connsiteX7" fmla="*/ 0 w 1200505"/>
                <a:gd name="connsiteY7" fmla="*/ 831342 h 3180450"/>
                <a:gd name="connsiteX8" fmla="*/ 367285 w 1200505"/>
                <a:gd name="connsiteY8" fmla="*/ 1566 h 3180450"/>
                <a:gd name="connsiteX0" fmla="*/ 367858 w 1201078"/>
                <a:gd name="connsiteY0" fmla="*/ 1566 h 3180450"/>
                <a:gd name="connsiteX1" fmla="*/ 1188885 w 1201078"/>
                <a:gd name="connsiteY1" fmla="*/ 510817 h 3180450"/>
                <a:gd name="connsiteX2" fmla="*/ 755006 w 1201078"/>
                <a:gd name="connsiteY2" fmla="*/ 1442937 h 3180450"/>
                <a:gd name="connsiteX3" fmla="*/ 792661 w 1201078"/>
                <a:gd name="connsiteY3" fmla="*/ 3180450 h 3180450"/>
                <a:gd name="connsiteX4" fmla="*/ 792661 w 1201078"/>
                <a:gd name="connsiteY4" fmla="*/ 3180450 h 3180450"/>
                <a:gd name="connsiteX5" fmla="*/ 573 w 1201078"/>
                <a:gd name="connsiteY5" fmla="*/ 3180450 h 3180450"/>
                <a:gd name="connsiteX6" fmla="*/ 573 w 1201078"/>
                <a:gd name="connsiteY6" fmla="*/ 3180450 h 3180450"/>
                <a:gd name="connsiteX7" fmla="*/ 573 w 1201078"/>
                <a:gd name="connsiteY7" fmla="*/ 831342 h 3180450"/>
                <a:gd name="connsiteX8" fmla="*/ 367858 w 1201078"/>
                <a:gd name="connsiteY8" fmla="*/ 1566 h 3180450"/>
                <a:gd name="connsiteX0" fmla="*/ 367859 w 1249271"/>
                <a:gd name="connsiteY0" fmla="*/ 1508 h 3180392"/>
                <a:gd name="connsiteX1" fmla="*/ 1237757 w 1249271"/>
                <a:gd name="connsiteY1" fmla="*/ 520284 h 3180392"/>
                <a:gd name="connsiteX2" fmla="*/ 755007 w 1249271"/>
                <a:gd name="connsiteY2" fmla="*/ 1442879 h 3180392"/>
                <a:gd name="connsiteX3" fmla="*/ 792662 w 1249271"/>
                <a:gd name="connsiteY3" fmla="*/ 3180392 h 3180392"/>
                <a:gd name="connsiteX4" fmla="*/ 792662 w 1249271"/>
                <a:gd name="connsiteY4" fmla="*/ 3180392 h 3180392"/>
                <a:gd name="connsiteX5" fmla="*/ 574 w 1249271"/>
                <a:gd name="connsiteY5" fmla="*/ 3180392 h 3180392"/>
                <a:gd name="connsiteX6" fmla="*/ 574 w 1249271"/>
                <a:gd name="connsiteY6" fmla="*/ 3180392 h 3180392"/>
                <a:gd name="connsiteX7" fmla="*/ 574 w 1249271"/>
                <a:gd name="connsiteY7" fmla="*/ 831284 h 3180392"/>
                <a:gd name="connsiteX8" fmla="*/ 367859 w 1249271"/>
                <a:gd name="connsiteY8" fmla="*/ 1508 h 3180392"/>
                <a:gd name="connsiteX0" fmla="*/ 367859 w 1249271"/>
                <a:gd name="connsiteY0" fmla="*/ 1508 h 3180392"/>
                <a:gd name="connsiteX1" fmla="*/ 1237757 w 1249271"/>
                <a:gd name="connsiteY1" fmla="*/ 520284 h 3180392"/>
                <a:gd name="connsiteX2" fmla="*/ 755007 w 1249271"/>
                <a:gd name="connsiteY2" fmla="*/ 1442879 h 3180392"/>
                <a:gd name="connsiteX3" fmla="*/ 792662 w 1249271"/>
                <a:gd name="connsiteY3" fmla="*/ 3180392 h 3180392"/>
                <a:gd name="connsiteX4" fmla="*/ 792662 w 1249271"/>
                <a:gd name="connsiteY4" fmla="*/ 3180392 h 3180392"/>
                <a:gd name="connsiteX5" fmla="*/ 574 w 1249271"/>
                <a:gd name="connsiteY5" fmla="*/ 3180392 h 3180392"/>
                <a:gd name="connsiteX6" fmla="*/ 574 w 1249271"/>
                <a:gd name="connsiteY6" fmla="*/ 3180392 h 3180392"/>
                <a:gd name="connsiteX7" fmla="*/ 574 w 1249271"/>
                <a:gd name="connsiteY7" fmla="*/ 831284 h 3180392"/>
                <a:gd name="connsiteX8" fmla="*/ 367859 w 1249271"/>
                <a:gd name="connsiteY8" fmla="*/ 1508 h 3180392"/>
                <a:gd name="connsiteX0" fmla="*/ 367859 w 1240085"/>
                <a:gd name="connsiteY0" fmla="*/ 1764 h 3180648"/>
                <a:gd name="connsiteX1" fmla="*/ 1237757 w 1240085"/>
                <a:gd name="connsiteY1" fmla="*/ 520540 h 3180648"/>
                <a:gd name="connsiteX2" fmla="*/ 755007 w 1240085"/>
                <a:gd name="connsiteY2" fmla="*/ 1443135 h 3180648"/>
                <a:gd name="connsiteX3" fmla="*/ 792662 w 1240085"/>
                <a:gd name="connsiteY3" fmla="*/ 3180648 h 3180648"/>
                <a:gd name="connsiteX4" fmla="*/ 792662 w 1240085"/>
                <a:gd name="connsiteY4" fmla="*/ 3180648 h 3180648"/>
                <a:gd name="connsiteX5" fmla="*/ 574 w 1240085"/>
                <a:gd name="connsiteY5" fmla="*/ 3180648 h 3180648"/>
                <a:gd name="connsiteX6" fmla="*/ 574 w 1240085"/>
                <a:gd name="connsiteY6" fmla="*/ 3180648 h 3180648"/>
                <a:gd name="connsiteX7" fmla="*/ 574 w 1240085"/>
                <a:gd name="connsiteY7" fmla="*/ 831540 h 3180648"/>
                <a:gd name="connsiteX8" fmla="*/ 367859 w 1240085"/>
                <a:gd name="connsiteY8" fmla="*/ 1764 h 3180648"/>
                <a:gd name="connsiteX0" fmla="*/ 367859 w 1240086"/>
                <a:gd name="connsiteY0" fmla="*/ 1764 h 3180648"/>
                <a:gd name="connsiteX1" fmla="*/ 1237757 w 1240086"/>
                <a:gd name="connsiteY1" fmla="*/ 520540 h 3180648"/>
                <a:gd name="connsiteX2" fmla="*/ 755007 w 1240086"/>
                <a:gd name="connsiteY2" fmla="*/ 1443135 h 3180648"/>
                <a:gd name="connsiteX3" fmla="*/ 792662 w 1240086"/>
                <a:gd name="connsiteY3" fmla="*/ 3180648 h 3180648"/>
                <a:gd name="connsiteX4" fmla="*/ 792662 w 1240086"/>
                <a:gd name="connsiteY4" fmla="*/ 3180648 h 3180648"/>
                <a:gd name="connsiteX5" fmla="*/ 574 w 1240086"/>
                <a:gd name="connsiteY5" fmla="*/ 3180648 h 3180648"/>
                <a:gd name="connsiteX6" fmla="*/ 574 w 1240086"/>
                <a:gd name="connsiteY6" fmla="*/ 3180648 h 3180648"/>
                <a:gd name="connsiteX7" fmla="*/ 574 w 1240086"/>
                <a:gd name="connsiteY7" fmla="*/ 831540 h 3180648"/>
                <a:gd name="connsiteX8" fmla="*/ 367859 w 1240086"/>
                <a:gd name="connsiteY8" fmla="*/ 1764 h 3180648"/>
                <a:gd name="connsiteX0" fmla="*/ 373394 w 1239532"/>
                <a:gd name="connsiteY0" fmla="*/ 1562 h 3209021"/>
                <a:gd name="connsiteX1" fmla="*/ 1237184 w 1239532"/>
                <a:gd name="connsiteY1" fmla="*/ 548913 h 3209021"/>
                <a:gd name="connsiteX2" fmla="*/ 754434 w 1239532"/>
                <a:gd name="connsiteY2" fmla="*/ 1471508 h 3209021"/>
                <a:gd name="connsiteX3" fmla="*/ 792089 w 1239532"/>
                <a:gd name="connsiteY3" fmla="*/ 3209021 h 3209021"/>
                <a:gd name="connsiteX4" fmla="*/ 792089 w 1239532"/>
                <a:gd name="connsiteY4" fmla="*/ 3209021 h 3209021"/>
                <a:gd name="connsiteX5" fmla="*/ 1 w 1239532"/>
                <a:gd name="connsiteY5" fmla="*/ 3209021 h 3209021"/>
                <a:gd name="connsiteX6" fmla="*/ 1 w 1239532"/>
                <a:gd name="connsiteY6" fmla="*/ 3209021 h 3209021"/>
                <a:gd name="connsiteX7" fmla="*/ 1 w 1239532"/>
                <a:gd name="connsiteY7" fmla="*/ 859913 h 3209021"/>
                <a:gd name="connsiteX8" fmla="*/ 373394 w 1239532"/>
                <a:gd name="connsiteY8" fmla="*/ 1562 h 3209021"/>
                <a:gd name="connsiteX0" fmla="*/ 373393 w 1239758"/>
                <a:gd name="connsiteY0" fmla="*/ 0 h 3207459"/>
                <a:gd name="connsiteX1" fmla="*/ 1237183 w 1239758"/>
                <a:gd name="connsiteY1" fmla="*/ 547351 h 3207459"/>
                <a:gd name="connsiteX2" fmla="*/ 754433 w 1239758"/>
                <a:gd name="connsiteY2" fmla="*/ 1469946 h 3207459"/>
                <a:gd name="connsiteX3" fmla="*/ 792088 w 1239758"/>
                <a:gd name="connsiteY3" fmla="*/ 3207459 h 3207459"/>
                <a:gd name="connsiteX4" fmla="*/ 792088 w 1239758"/>
                <a:gd name="connsiteY4" fmla="*/ 3207459 h 3207459"/>
                <a:gd name="connsiteX5" fmla="*/ 0 w 1239758"/>
                <a:gd name="connsiteY5" fmla="*/ 3207459 h 3207459"/>
                <a:gd name="connsiteX6" fmla="*/ 0 w 1239758"/>
                <a:gd name="connsiteY6" fmla="*/ 3207459 h 3207459"/>
                <a:gd name="connsiteX7" fmla="*/ 0 w 1239758"/>
                <a:gd name="connsiteY7" fmla="*/ 858351 h 3207459"/>
                <a:gd name="connsiteX8" fmla="*/ 373393 w 1239758"/>
                <a:gd name="connsiteY8" fmla="*/ 0 h 3207459"/>
                <a:gd name="connsiteX0" fmla="*/ 380199 w 1246564"/>
                <a:gd name="connsiteY0" fmla="*/ 0 h 3207459"/>
                <a:gd name="connsiteX1" fmla="*/ 1243989 w 1246564"/>
                <a:gd name="connsiteY1" fmla="*/ 547351 h 3207459"/>
                <a:gd name="connsiteX2" fmla="*/ 761239 w 1246564"/>
                <a:gd name="connsiteY2" fmla="*/ 1469946 h 3207459"/>
                <a:gd name="connsiteX3" fmla="*/ 798894 w 1246564"/>
                <a:gd name="connsiteY3" fmla="*/ 3207459 h 3207459"/>
                <a:gd name="connsiteX4" fmla="*/ 798894 w 1246564"/>
                <a:gd name="connsiteY4" fmla="*/ 3207459 h 3207459"/>
                <a:gd name="connsiteX5" fmla="*/ 6806 w 1246564"/>
                <a:gd name="connsiteY5" fmla="*/ 3207459 h 3207459"/>
                <a:gd name="connsiteX6" fmla="*/ 6806 w 1246564"/>
                <a:gd name="connsiteY6" fmla="*/ 3207459 h 3207459"/>
                <a:gd name="connsiteX7" fmla="*/ 6806 w 1246564"/>
                <a:gd name="connsiteY7" fmla="*/ 858351 h 3207459"/>
                <a:gd name="connsiteX8" fmla="*/ 380199 w 1246564"/>
                <a:gd name="connsiteY8" fmla="*/ 0 h 3207459"/>
                <a:gd name="connsiteX0" fmla="*/ 380199 w 1246610"/>
                <a:gd name="connsiteY0" fmla="*/ 233 h 3207692"/>
                <a:gd name="connsiteX1" fmla="*/ 1243989 w 1246610"/>
                <a:gd name="connsiteY1" fmla="*/ 547584 h 3207692"/>
                <a:gd name="connsiteX2" fmla="*/ 761239 w 1246610"/>
                <a:gd name="connsiteY2" fmla="*/ 1470179 h 3207692"/>
                <a:gd name="connsiteX3" fmla="*/ 798894 w 1246610"/>
                <a:gd name="connsiteY3" fmla="*/ 3207692 h 3207692"/>
                <a:gd name="connsiteX4" fmla="*/ 798894 w 1246610"/>
                <a:gd name="connsiteY4" fmla="*/ 3207692 h 3207692"/>
                <a:gd name="connsiteX5" fmla="*/ 6806 w 1246610"/>
                <a:gd name="connsiteY5" fmla="*/ 3207692 h 3207692"/>
                <a:gd name="connsiteX6" fmla="*/ 6806 w 1246610"/>
                <a:gd name="connsiteY6" fmla="*/ 3207692 h 3207692"/>
                <a:gd name="connsiteX7" fmla="*/ 6806 w 1246610"/>
                <a:gd name="connsiteY7" fmla="*/ 858584 h 3207692"/>
                <a:gd name="connsiteX8" fmla="*/ 380199 w 1246610"/>
                <a:gd name="connsiteY8" fmla="*/ 233 h 3207692"/>
                <a:gd name="connsiteX0" fmla="*/ 380199 w 1301393"/>
                <a:gd name="connsiteY0" fmla="*/ 233 h 3207692"/>
                <a:gd name="connsiteX1" fmla="*/ 1298970 w 1301393"/>
                <a:gd name="connsiteY1" fmla="*/ 547584 h 3207692"/>
                <a:gd name="connsiteX2" fmla="*/ 761239 w 1301393"/>
                <a:gd name="connsiteY2" fmla="*/ 1470179 h 3207692"/>
                <a:gd name="connsiteX3" fmla="*/ 798894 w 1301393"/>
                <a:gd name="connsiteY3" fmla="*/ 3207692 h 3207692"/>
                <a:gd name="connsiteX4" fmla="*/ 798894 w 1301393"/>
                <a:gd name="connsiteY4" fmla="*/ 3207692 h 3207692"/>
                <a:gd name="connsiteX5" fmla="*/ 6806 w 1301393"/>
                <a:gd name="connsiteY5" fmla="*/ 3207692 h 3207692"/>
                <a:gd name="connsiteX6" fmla="*/ 6806 w 1301393"/>
                <a:gd name="connsiteY6" fmla="*/ 3207692 h 3207692"/>
                <a:gd name="connsiteX7" fmla="*/ 6806 w 1301393"/>
                <a:gd name="connsiteY7" fmla="*/ 858584 h 3207692"/>
                <a:gd name="connsiteX8" fmla="*/ 380199 w 1301393"/>
                <a:gd name="connsiteY8" fmla="*/ 233 h 3207692"/>
                <a:gd name="connsiteX0" fmla="*/ 380199 w 1301394"/>
                <a:gd name="connsiteY0" fmla="*/ 233 h 3207692"/>
                <a:gd name="connsiteX1" fmla="*/ 1298970 w 1301394"/>
                <a:gd name="connsiteY1" fmla="*/ 547584 h 3207692"/>
                <a:gd name="connsiteX2" fmla="*/ 761239 w 1301394"/>
                <a:gd name="connsiteY2" fmla="*/ 1470179 h 3207692"/>
                <a:gd name="connsiteX3" fmla="*/ 798894 w 1301394"/>
                <a:gd name="connsiteY3" fmla="*/ 3207692 h 3207692"/>
                <a:gd name="connsiteX4" fmla="*/ 798894 w 1301394"/>
                <a:gd name="connsiteY4" fmla="*/ 3207692 h 3207692"/>
                <a:gd name="connsiteX5" fmla="*/ 6806 w 1301394"/>
                <a:gd name="connsiteY5" fmla="*/ 3207692 h 3207692"/>
                <a:gd name="connsiteX6" fmla="*/ 6806 w 1301394"/>
                <a:gd name="connsiteY6" fmla="*/ 3207692 h 3207692"/>
                <a:gd name="connsiteX7" fmla="*/ 6806 w 1301394"/>
                <a:gd name="connsiteY7" fmla="*/ 858584 h 3207692"/>
                <a:gd name="connsiteX8" fmla="*/ 380199 w 1301394"/>
                <a:gd name="connsiteY8" fmla="*/ 233 h 3207692"/>
                <a:gd name="connsiteX0" fmla="*/ 380199 w 1318174"/>
                <a:gd name="connsiteY0" fmla="*/ 211 h 3207670"/>
                <a:gd name="connsiteX1" fmla="*/ 1298970 w 1318174"/>
                <a:gd name="connsiteY1" fmla="*/ 547562 h 3207670"/>
                <a:gd name="connsiteX2" fmla="*/ 761239 w 1318174"/>
                <a:gd name="connsiteY2" fmla="*/ 1470157 h 3207670"/>
                <a:gd name="connsiteX3" fmla="*/ 798894 w 1318174"/>
                <a:gd name="connsiteY3" fmla="*/ 3207670 h 3207670"/>
                <a:gd name="connsiteX4" fmla="*/ 798894 w 1318174"/>
                <a:gd name="connsiteY4" fmla="*/ 3207670 h 3207670"/>
                <a:gd name="connsiteX5" fmla="*/ 6806 w 1318174"/>
                <a:gd name="connsiteY5" fmla="*/ 3207670 h 3207670"/>
                <a:gd name="connsiteX6" fmla="*/ 6806 w 1318174"/>
                <a:gd name="connsiteY6" fmla="*/ 3207670 h 3207670"/>
                <a:gd name="connsiteX7" fmla="*/ 6806 w 1318174"/>
                <a:gd name="connsiteY7" fmla="*/ 858562 h 3207670"/>
                <a:gd name="connsiteX8" fmla="*/ 380199 w 1318174"/>
                <a:gd name="connsiteY8" fmla="*/ 211 h 3207670"/>
                <a:gd name="connsiteX0" fmla="*/ 380199 w 1318174"/>
                <a:gd name="connsiteY0" fmla="*/ 211 h 3207670"/>
                <a:gd name="connsiteX1" fmla="*/ 1298970 w 1318174"/>
                <a:gd name="connsiteY1" fmla="*/ 547562 h 3207670"/>
                <a:gd name="connsiteX2" fmla="*/ 761239 w 1318174"/>
                <a:gd name="connsiteY2" fmla="*/ 1470157 h 3207670"/>
                <a:gd name="connsiteX3" fmla="*/ 798894 w 1318174"/>
                <a:gd name="connsiteY3" fmla="*/ 3207670 h 3207670"/>
                <a:gd name="connsiteX4" fmla="*/ 798894 w 1318174"/>
                <a:gd name="connsiteY4" fmla="*/ 3207670 h 3207670"/>
                <a:gd name="connsiteX5" fmla="*/ 6806 w 1318174"/>
                <a:gd name="connsiteY5" fmla="*/ 3207670 h 3207670"/>
                <a:gd name="connsiteX6" fmla="*/ 6806 w 1318174"/>
                <a:gd name="connsiteY6" fmla="*/ 3207670 h 3207670"/>
                <a:gd name="connsiteX7" fmla="*/ 6806 w 1318174"/>
                <a:gd name="connsiteY7" fmla="*/ 858562 h 3207670"/>
                <a:gd name="connsiteX8" fmla="*/ 380199 w 1318174"/>
                <a:gd name="connsiteY8" fmla="*/ 211 h 3207670"/>
                <a:gd name="connsiteX0" fmla="*/ 380199 w 1318174"/>
                <a:gd name="connsiteY0" fmla="*/ 211 h 3207670"/>
                <a:gd name="connsiteX1" fmla="*/ 1298970 w 1318174"/>
                <a:gd name="connsiteY1" fmla="*/ 547562 h 3207670"/>
                <a:gd name="connsiteX2" fmla="*/ 761239 w 1318174"/>
                <a:gd name="connsiteY2" fmla="*/ 1470157 h 3207670"/>
                <a:gd name="connsiteX3" fmla="*/ 798894 w 1318174"/>
                <a:gd name="connsiteY3" fmla="*/ 3207670 h 3207670"/>
                <a:gd name="connsiteX4" fmla="*/ 798894 w 1318174"/>
                <a:gd name="connsiteY4" fmla="*/ 3207670 h 3207670"/>
                <a:gd name="connsiteX5" fmla="*/ 6806 w 1318174"/>
                <a:gd name="connsiteY5" fmla="*/ 3207670 h 3207670"/>
                <a:gd name="connsiteX6" fmla="*/ 6806 w 1318174"/>
                <a:gd name="connsiteY6" fmla="*/ 3207670 h 3207670"/>
                <a:gd name="connsiteX7" fmla="*/ 6806 w 1318174"/>
                <a:gd name="connsiteY7" fmla="*/ 858562 h 3207670"/>
                <a:gd name="connsiteX8" fmla="*/ 380199 w 1318174"/>
                <a:gd name="connsiteY8" fmla="*/ 211 h 3207670"/>
                <a:gd name="connsiteX0" fmla="*/ 380199 w 1318174"/>
                <a:gd name="connsiteY0" fmla="*/ 211 h 3207670"/>
                <a:gd name="connsiteX1" fmla="*/ 1298970 w 1318174"/>
                <a:gd name="connsiteY1" fmla="*/ 547562 h 3207670"/>
                <a:gd name="connsiteX2" fmla="*/ 761239 w 1318174"/>
                <a:gd name="connsiteY2" fmla="*/ 1470157 h 3207670"/>
                <a:gd name="connsiteX3" fmla="*/ 798894 w 1318174"/>
                <a:gd name="connsiteY3" fmla="*/ 3207670 h 3207670"/>
                <a:gd name="connsiteX4" fmla="*/ 798894 w 1318174"/>
                <a:gd name="connsiteY4" fmla="*/ 3207670 h 3207670"/>
                <a:gd name="connsiteX5" fmla="*/ 6806 w 1318174"/>
                <a:gd name="connsiteY5" fmla="*/ 3207670 h 3207670"/>
                <a:gd name="connsiteX6" fmla="*/ 6806 w 1318174"/>
                <a:gd name="connsiteY6" fmla="*/ 3207670 h 3207670"/>
                <a:gd name="connsiteX7" fmla="*/ 6806 w 1318174"/>
                <a:gd name="connsiteY7" fmla="*/ 858562 h 3207670"/>
                <a:gd name="connsiteX8" fmla="*/ 380199 w 1318174"/>
                <a:gd name="connsiteY8" fmla="*/ 211 h 3207670"/>
                <a:gd name="connsiteX0" fmla="*/ 380199 w 1318174"/>
                <a:gd name="connsiteY0" fmla="*/ 211 h 3207670"/>
                <a:gd name="connsiteX1" fmla="*/ 1298970 w 1318174"/>
                <a:gd name="connsiteY1" fmla="*/ 547562 h 3207670"/>
                <a:gd name="connsiteX2" fmla="*/ 761239 w 1318174"/>
                <a:gd name="connsiteY2" fmla="*/ 1470157 h 3207670"/>
                <a:gd name="connsiteX3" fmla="*/ 798894 w 1318174"/>
                <a:gd name="connsiteY3" fmla="*/ 3207670 h 3207670"/>
                <a:gd name="connsiteX4" fmla="*/ 798894 w 1318174"/>
                <a:gd name="connsiteY4" fmla="*/ 3207670 h 3207670"/>
                <a:gd name="connsiteX5" fmla="*/ 6806 w 1318174"/>
                <a:gd name="connsiteY5" fmla="*/ 3207670 h 3207670"/>
                <a:gd name="connsiteX6" fmla="*/ 6806 w 1318174"/>
                <a:gd name="connsiteY6" fmla="*/ 3207670 h 3207670"/>
                <a:gd name="connsiteX7" fmla="*/ 6806 w 1318174"/>
                <a:gd name="connsiteY7" fmla="*/ 858562 h 3207670"/>
                <a:gd name="connsiteX8" fmla="*/ 380199 w 1318174"/>
                <a:gd name="connsiteY8" fmla="*/ 211 h 3207670"/>
                <a:gd name="connsiteX0" fmla="*/ 658146 w 1319958"/>
                <a:gd name="connsiteY0" fmla="*/ 211 h 3207670"/>
                <a:gd name="connsiteX1" fmla="*/ 1292164 w 1319958"/>
                <a:gd name="connsiteY1" fmla="*/ 547562 h 3207670"/>
                <a:gd name="connsiteX2" fmla="*/ 754433 w 1319958"/>
                <a:gd name="connsiteY2" fmla="*/ 1470157 h 3207670"/>
                <a:gd name="connsiteX3" fmla="*/ 792088 w 1319958"/>
                <a:gd name="connsiteY3" fmla="*/ 3207670 h 3207670"/>
                <a:gd name="connsiteX4" fmla="*/ 792088 w 1319958"/>
                <a:gd name="connsiteY4" fmla="*/ 3207670 h 3207670"/>
                <a:gd name="connsiteX5" fmla="*/ 0 w 1319958"/>
                <a:gd name="connsiteY5" fmla="*/ 3207670 h 3207670"/>
                <a:gd name="connsiteX6" fmla="*/ 0 w 1319958"/>
                <a:gd name="connsiteY6" fmla="*/ 3207670 h 3207670"/>
                <a:gd name="connsiteX7" fmla="*/ 0 w 1319958"/>
                <a:gd name="connsiteY7" fmla="*/ 858562 h 3207670"/>
                <a:gd name="connsiteX8" fmla="*/ 658146 w 1319958"/>
                <a:gd name="connsiteY8" fmla="*/ 211 h 3207670"/>
                <a:gd name="connsiteX0" fmla="*/ 786963 w 1326878"/>
                <a:gd name="connsiteY0" fmla="*/ 205 h 3212949"/>
                <a:gd name="connsiteX1" fmla="*/ 1292164 w 1326878"/>
                <a:gd name="connsiteY1" fmla="*/ 552841 h 3212949"/>
                <a:gd name="connsiteX2" fmla="*/ 754433 w 1326878"/>
                <a:gd name="connsiteY2" fmla="*/ 1475436 h 3212949"/>
                <a:gd name="connsiteX3" fmla="*/ 792088 w 1326878"/>
                <a:gd name="connsiteY3" fmla="*/ 3212949 h 3212949"/>
                <a:gd name="connsiteX4" fmla="*/ 792088 w 1326878"/>
                <a:gd name="connsiteY4" fmla="*/ 3212949 h 3212949"/>
                <a:gd name="connsiteX5" fmla="*/ 0 w 1326878"/>
                <a:gd name="connsiteY5" fmla="*/ 3212949 h 3212949"/>
                <a:gd name="connsiteX6" fmla="*/ 0 w 1326878"/>
                <a:gd name="connsiteY6" fmla="*/ 3212949 h 3212949"/>
                <a:gd name="connsiteX7" fmla="*/ 0 w 1326878"/>
                <a:gd name="connsiteY7" fmla="*/ 863841 h 3212949"/>
                <a:gd name="connsiteX8" fmla="*/ 786963 w 1326878"/>
                <a:gd name="connsiteY8" fmla="*/ 205 h 3212949"/>
                <a:gd name="connsiteX0" fmla="*/ 786963 w 1279105"/>
                <a:gd name="connsiteY0" fmla="*/ 234 h 3212978"/>
                <a:gd name="connsiteX1" fmla="*/ 1240608 w 1279105"/>
                <a:gd name="connsiteY1" fmla="*/ 522725 h 3212978"/>
                <a:gd name="connsiteX2" fmla="*/ 754433 w 1279105"/>
                <a:gd name="connsiteY2" fmla="*/ 1475465 h 3212978"/>
                <a:gd name="connsiteX3" fmla="*/ 792088 w 1279105"/>
                <a:gd name="connsiteY3" fmla="*/ 3212978 h 3212978"/>
                <a:gd name="connsiteX4" fmla="*/ 792088 w 1279105"/>
                <a:gd name="connsiteY4" fmla="*/ 3212978 h 3212978"/>
                <a:gd name="connsiteX5" fmla="*/ 0 w 1279105"/>
                <a:gd name="connsiteY5" fmla="*/ 3212978 h 3212978"/>
                <a:gd name="connsiteX6" fmla="*/ 0 w 1279105"/>
                <a:gd name="connsiteY6" fmla="*/ 3212978 h 3212978"/>
                <a:gd name="connsiteX7" fmla="*/ 0 w 1279105"/>
                <a:gd name="connsiteY7" fmla="*/ 863870 h 3212978"/>
                <a:gd name="connsiteX8" fmla="*/ 786963 w 1279105"/>
                <a:gd name="connsiteY8" fmla="*/ 234 h 3212978"/>
                <a:gd name="connsiteX0" fmla="*/ 786963 w 1232192"/>
                <a:gd name="connsiteY0" fmla="*/ 272 h 3213016"/>
                <a:gd name="connsiteX1" fmla="*/ 1189052 w 1232192"/>
                <a:gd name="connsiteY1" fmla="*/ 492618 h 3213016"/>
                <a:gd name="connsiteX2" fmla="*/ 754433 w 1232192"/>
                <a:gd name="connsiteY2" fmla="*/ 1475503 h 3213016"/>
                <a:gd name="connsiteX3" fmla="*/ 792088 w 1232192"/>
                <a:gd name="connsiteY3" fmla="*/ 3213016 h 3213016"/>
                <a:gd name="connsiteX4" fmla="*/ 792088 w 1232192"/>
                <a:gd name="connsiteY4" fmla="*/ 3213016 h 3213016"/>
                <a:gd name="connsiteX5" fmla="*/ 0 w 1232192"/>
                <a:gd name="connsiteY5" fmla="*/ 3213016 h 3213016"/>
                <a:gd name="connsiteX6" fmla="*/ 0 w 1232192"/>
                <a:gd name="connsiteY6" fmla="*/ 3213016 h 3213016"/>
                <a:gd name="connsiteX7" fmla="*/ 0 w 1232192"/>
                <a:gd name="connsiteY7" fmla="*/ 863908 h 3213016"/>
                <a:gd name="connsiteX8" fmla="*/ 786963 w 1232192"/>
                <a:gd name="connsiteY8" fmla="*/ 272 h 3213016"/>
                <a:gd name="connsiteX0" fmla="*/ 883632 w 1244333"/>
                <a:gd name="connsiteY0" fmla="*/ 288 h 3202984"/>
                <a:gd name="connsiteX1" fmla="*/ 1189052 w 1244333"/>
                <a:gd name="connsiteY1" fmla="*/ 482586 h 3202984"/>
                <a:gd name="connsiteX2" fmla="*/ 754433 w 1244333"/>
                <a:gd name="connsiteY2" fmla="*/ 1465471 h 3202984"/>
                <a:gd name="connsiteX3" fmla="*/ 792088 w 1244333"/>
                <a:gd name="connsiteY3" fmla="*/ 3202984 h 3202984"/>
                <a:gd name="connsiteX4" fmla="*/ 792088 w 1244333"/>
                <a:gd name="connsiteY4" fmla="*/ 3202984 h 3202984"/>
                <a:gd name="connsiteX5" fmla="*/ 0 w 1244333"/>
                <a:gd name="connsiteY5" fmla="*/ 3202984 h 3202984"/>
                <a:gd name="connsiteX6" fmla="*/ 0 w 1244333"/>
                <a:gd name="connsiteY6" fmla="*/ 3202984 h 3202984"/>
                <a:gd name="connsiteX7" fmla="*/ 0 w 1244333"/>
                <a:gd name="connsiteY7" fmla="*/ 853876 h 3202984"/>
                <a:gd name="connsiteX8" fmla="*/ 883632 w 1244333"/>
                <a:gd name="connsiteY8" fmla="*/ 288 h 3202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4333" h="3202984">
                  <a:moveTo>
                    <a:pt x="883632" y="288"/>
                  </a:moveTo>
                  <a:cubicBezTo>
                    <a:pt x="1159064" y="-7889"/>
                    <a:pt x="1341397" y="158219"/>
                    <a:pt x="1189052" y="482586"/>
                  </a:cubicBezTo>
                  <a:cubicBezTo>
                    <a:pt x="975620" y="911727"/>
                    <a:pt x="739017" y="984814"/>
                    <a:pt x="754433" y="1465471"/>
                  </a:cubicBezTo>
                  <a:cubicBezTo>
                    <a:pt x="763047" y="1992441"/>
                    <a:pt x="773014" y="2384949"/>
                    <a:pt x="792088" y="3202984"/>
                  </a:cubicBezTo>
                  <a:lnTo>
                    <a:pt x="792088" y="3202984"/>
                  </a:lnTo>
                  <a:lnTo>
                    <a:pt x="0" y="3202984"/>
                  </a:lnTo>
                  <a:lnTo>
                    <a:pt x="0" y="3202984"/>
                  </a:lnTo>
                  <a:lnTo>
                    <a:pt x="0" y="853876"/>
                  </a:lnTo>
                  <a:cubicBezTo>
                    <a:pt x="19874" y="235997"/>
                    <a:pt x="377849" y="5161"/>
                    <a:pt x="883632" y="28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3" name="Round Same Side Corner Rectangle 8">
              <a:extLst>
                <a:ext uri="{FF2B5EF4-FFF2-40B4-BE49-F238E27FC236}">
                  <a16:creationId xmlns:a16="http://schemas.microsoft.com/office/drawing/2014/main" xmlns="" id="{D75C0177-D804-44A3-876E-D99A6C1DE3BD}"/>
                </a:ext>
              </a:extLst>
            </p:cNvPr>
            <p:cNvSpPr/>
            <p:nvPr/>
          </p:nvSpPr>
          <p:spPr>
            <a:xfrm rot="10800000">
              <a:off x="4958576" y="2197645"/>
              <a:ext cx="1601768" cy="3212297"/>
            </a:xfrm>
            <a:custGeom>
              <a:avLst/>
              <a:gdLst>
                <a:gd name="connsiteX0" fmla="*/ 306000 w 612000"/>
                <a:gd name="connsiteY0" fmla="*/ 0 h 2817001"/>
                <a:gd name="connsiteX1" fmla="*/ 306000 w 612000"/>
                <a:gd name="connsiteY1" fmla="*/ 0 h 2817001"/>
                <a:gd name="connsiteX2" fmla="*/ 612000 w 612000"/>
                <a:gd name="connsiteY2" fmla="*/ 306000 h 2817001"/>
                <a:gd name="connsiteX3" fmla="*/ 612000 w 612000"/>
                <a:gd name="connsiteY3" fmla="*/ 2817001 h 2817001"/>
                <a:gd name="connsiteX4" fmla="*/ 612000 w 612000"/>
                <a:gd name="connsiteY4" fmla="*/ 2817001 h 2817001"/>
                <a:gd name="connsiteX5" fmla="*/ 0 w 612000"/>
                <a:gd name="connsiteY5" fmla="*/ 2817001 h 2817001"/>
                <a:gd name="connsiteX6" fmla="*/ 0 w 612000"/>
                <a:gd name="connsiteY6" fmla="*/ 2817001 h 2817001"/>
                <a:gd name="connsiteX7" fmla="*/ 0 w 612000"/>
                <a:gd name="connsiteY7" fmla="*/ 306000 h 2817001"/>
                <a:gd name="connsiteX8" fmla="*/ 306000 w 612000"/>
                <a:gd name="connsiteY8" fmla="*/ 0 h 2817001"/>
                <a:gd name="connsiteX0" fmla="*/ 25563 w 1192801"/>
                <a:gd name="connsiteY0" fmla="*/ 0 h 3231671"/>
                <a:gd name="connsiteX1" fmla="*/ 886801 w 1192801"/>
                <a:gd name="connsiteY1" fmla="*/ 414670 h 3231671"/>
                <a:gd name="connsiteX2" fmla="*/ 1192801 w 1192801"/>
                <a:gd name="connsiteY2" fmla="*/ 720670 h 3231671"/>
                <a:gd name="connsiteX3" fmla="*/ 1192801 w 1192801"/>
                <a:gd name="connsiteY3" fmla="*/ 3231671 h 3231671"/>
                <a:gd name="connsiteX4" fmla="*/ 1192801 w 1192801"/>
                <a:gd name="connsiteY4" fmla="*/ 3231671 h 3231671"/>
                <a:gd name="connsiteX5" fmla="*/ 580801 w 1192801"/>
                <a:gd name="connsiteY5" fmla="*/ 3231671 h 3231671"/>
                <a:gd name="connsiteX6" fmla="*/ 580801 w 1192801"/>
                <a:gd name="connsiteY6" fmla="*/ 3231671 h 3231671"/>
                <a:gd name="connsiteX7" fmla="*/ 580801 w 1192801"/>
                <a:gd name="connsiteY7" fmla="*/ 720670 h 3231671"/>
                <a:gd name="connsiteX8" fmla="*/ 25563 w 1192801"/>
                <a:gd name="connsiteY8" fmla="*/ 0 h 3231671"/>
                <a:gd name="connsiteX0" fmla="*/ 25563 w 1192801"/>
                <a:gd name="connsiteY0" fmla="*/ 0 h 3231671"/>
                <a:gd name="connsiteX1" fmla="*/ 1192801 w 1192801"/>
                <a:gd name="connsiteY1" fmla="*/ 720670 h 3231671"/>
                <a:gd name="connsiteX2" fmla="*/ 1192801 w 1192801"/>
                <a:gd name="connsiteY2" fmla="*/ 3231671 h 3231671"/>
                <a:gd name="connsiteX3" fmla="*/ 1192801 w 1192801"/>
                <a:gd name="connsiteY3" fmla="*/ 3231671 h 3231671"/>
                <a:gd name="connsiteX4" fmla="*/ 580801 w 1192801"/>
                <a:gd name="connsiteY4" fmla="*/ 3231671 h 3231671"/>
                <a:gd name="connsiteX5" fmla="*/ 580801 w 1192801"/>
                <a:gd name="connsiteY5" fmla="*/ 3231671 h 3231671"/>
                <a:gd name="connsiteX6" fmla="*/ 580801 w 1192801"/>
                <a:gd name="connsiteY6" fmla="*/ 720670 h 3231671"/>
                <a:gd name="connsiteX7" fmla="*/ 25563 w 1192801"/>
                <a:gd name="connsiteY7" fmla="*/ 0 h 3231671"/>
                <a:gd name="connsiteX0" fmla="*/ 30147 w 1197385"/>
                <a:gd name="connsiteY0" fmla="*/ 0 h 3231671"/>
                <a:gd name="connsiteX1" fmla="*/ 1197385 w 1197385"/>
                <a:gd name="connsiteY1" fmla="*/ 720670 h 3231671"/>
                <a:gd name="connsiteX2" fmla="*/ 1197385 w 1197385"/>
                <a:gd name="connsiteY2" fmla="*/ 3231671 h 3231671"/>
                <a:gd name="connsiteX3" fmla="*/ 1197385 w 1197385"/>
                <a:gd name="connsiteY3" fmla="*/ 3231671 h 3231671"/>
                <a:gd name="connsiteX4" fmla="*/ 585385 w 1197385"/>
                <a:gd name="connsiteY4" fmla="*/ 3231671 h 3231671"/>
                <a:gd name="connsiteX5" fmla="*/ 585385 w 1197385"/>
                <a:gd name="connsiteY5" fmla="*/ 3231671 h 3231671"/>
                <a:gd name="connsiteX6" fmla="*/ 457794 w 1197385"/>
                <a:gd name="connsiteY6" fmla="*/ 1018382 h 3231671"/>
                <a:gd name="connsiteX7" fmla="*/ 30147 w 1197385"/>
                <a:gd name="connsiteY7" fmla="*/ 0 h 3231671"/>
                <a:gd name="connsiteX0" fmla="*/ 311465 w 1478703"/>
                <a:gd name="connsiteY0" fmla="*/ 1443 h 3233114"/>
                <a:gd name="connsiteX1" fmla="*/ 1478703 w 1478703"/>
                <a:gd name="connsiteY1" fmla="*/ 722113 h 3233114"/>
                <a:gd name="connsiteX2" fmla="*/ 1478703 w 1478703"/>
                <a:gd name="connsiteY2" fmla="*/ 3233114 h 3233114"/>
                <a:gd name="connsiteX3" fmla="*/ 1478703 w 1478703"/>
                <a:gd name="connsiteY3" fmla="*/ 3233114 h 3233114"/>
                <a:gd name="connsiteX4" fmla="*/ 866703 w 1478703"/>
                <a:gd name="connsiteY4" fmla="*/ 3233114 h 3233114"/>
                <a:gd name="connsiteX5" fmla="*/ 866703 w 1478703"/>
                <a:gd name="connsiteY5" fmla="*/ 3233114 h 3233114"/>
                <a:gd name="connsiteX6" fmla="*/ 739112 w 1478703"/>
                <a:gd name="connsiteY6" fmla="*/ 1019825 h 3233114"/>
                <a:gd name="connsiteX7" fmla="*/ 15213 w 1478703"/>
                <a:gd name="connsiteY7" fmla="*/ 1379751 h 3233114"/>
                <a:gd name="connsiteX8" fmla="*/ 311465 w 1478703"/>
                <a:gd name="connsiteY8" fmla="*/ 1443 h 3233114"/>
                <a:gd name="connsiteX0" fmla="*/ 188447 w 1355685"/>
                <a:gd name="connsiteY0" fmla="*/ 1409 h 3233080"/>
                <a:gd name="connsiteX1" fmla="*/ 1355685 w 1355685"/>
                <a:gd name="connsiteY1" fmla="*/ 722079 h 3233080"/>
                <a:gd name="connsiteX2" fmla="*/ 1355685 w 1355685"/>
                <a:gd name="connsiteY2" fmla="*/ 3233080 h 3233080"/>
                <a:gd name="connsiteX3" fmla="*/ 1355685 w 1355685"/>
                <a:gd name="connsiteY3" fmla="*/ 3233080 h 3233080"/>
                <a:gd name="connsiteX4" fmla="*/ 743685 w 1355685"/>
                <a:gd name="connsiteY4" fmla="*/ 3233080 h 3233080"/>
                <a:gd name="connsiteX5" fmla="*/ 743685 w 1355685"/>
                <a:gd name="connsiteY5" fmla="*/ 3233080 h 3233080"/>
                <a:gd name="connsiteX6" fmla="*/ 616094 w 1355685"/>
                <a:gd name="connsiteY6" fmla="*/ 1019791 h 3233080"/>
                <a:gd name="connsiteX7" fmla="*/ 30418 w 1355685"/>
                <a:gd name="connsiteY7" fmla="*/ 1411615 h 3233080"/>
                <a:gd name="connsiteX8" fmla="*/ 188447 w 1355685"/>
                <a:gd name="connsiteY8" fmla="*/ 1409 h 3233080"/>
                <a:gd name="connsiteX0" fmla="*/ 405131 w 1572369"/>
                <a:gd name="connsiteY0" fmla="*/ 1994 h 3233665"/>
                <a:gd name="connsiteX1" fmla="*/ 1572369 w 1572369"/>
                <a:gd name="connsiteY1" fmla="*/ 722664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572369 w 1572369"/>
                <a:gd name="connsiteY1" fmla="*/ 722664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572369 w 1572369"/>
                <a:gd name="connsiteY1" fmla="*/ 722664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572369 w 1572369"/>
                <a:gd name="connsiteY1" fmla="*/ 722664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572369 w 1572369"/>
                <a:gd name="connsiteY1" fmla="*/ 722664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476676 w 1572369"/>
                <a:gd name="connsiteY1" fmla="*/ 935315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05131 w 1572369"/>
                <a:gd name="connsiteY0" fmla="*/ 1994 h 3233665"/>
                <a:gd name="connsiteX1" fmla="*/ 1476676 w 1572369"/>
                <a:gd name="connsiteY1" fmla="*/ 935315 h 3233665"/>
                <a:gd name="connsiteX2" fmla="*/ 1572369 w 1572369"/>
                <a:gd name="connsiteY2" fmla="*/ 3233665 h 3233665"/>
                <a:gd name="connsiteX3" fmla="*/ 1572369 w 1572369"/>
                <a:gd name="connsiteY3" fmla="*/ 3233665 h 3233665"/>
                <a:gd name="connsiteX4" fmla="*/ 960369 w 1572369"/>
                <a:gd name="connsiteY4" fmla="*/ 3233665 h 3233665"/>
                <a:gd name="connsiteX5" fmla="*/ 960369 w 1572369"/>
                <a:gd name="connsiteY5" fmla="*/ 3233665 h 3233665"/>
                <a:gd name="connsiteX6" fmla="*/ 832778 w 1572369"/>
                <a:gd name="connsiteY6" fmla="*/ 1020376 h 3233665"/>
                <a:gd name="connsiteX7" fmla="*/ 247102 w 1572369"/>
                <a:gd name="connsiteY7" fmla="*/ 1412200 h 3233665"/>
                <a:gd name="connsiteX8" fmla="*/ 405131 w 1572369"/>
                <a:gd name="connsiteY8" fmla="*/ 1994 h 3233665"/>
                <a:gd name="connsiteX0" fmla="*/ 454087 w 1557530"/>
                <a:gd name="connsiteY0" fmla="*/ 2221 h 3138199"/>
                <a:gd name="connsiteX1" fmla="*/ 1461837 w 1557530"/>
                <a:gd name="connsiteY1" fmla="*/ 839849 h 3138199"/>
                <a:gd name="connsiteX2" fmla="*/ 1557530 w 1557530"/>
                <a:gd name="connsiteY2" fmla="*/ 3138199 h 3138199"/>
                <a:gd name="connsiteX3" fmla="*/ 1557530 w 1557530"/>
                <a:gd name="connsiteY3" fmla="*/ 3138199 h 3138199"/>
                <a:gd name="connsiteX4" fmla="*/ 945530 w 1557530"/>
                <a:gd name="connsiteY4" fmla="*/ 3138199 h 3138199"/>
                <a:gd name="connsiteX5" fmla="*/ 945530 w 1557530"/>
                <a:gd name="connsiteY5" fmla="*/ 3138199 h 3138199"/>
                <a:gd name="connsiteX6" fmla="*/ 817939 w 1557530"/>
                <a:gd name="connsiteY6" fmla="*/ 924910 h 3138199"/>
                <a:gd name="connsiteX7" fmla="*/ 232263 w 1557530"/>
                <a:gd name="connsiteY7" fmla="*/ 1316734 h 3138199"/>
                <a:gd name="connsiteX8" fmla="*/ 454087 w 1557530"/>
                <a:gd name="connsiteY8" fmla="*/ 2221 h 3138199"/>
                <a:gd name="connsiteX0" fmla="*/ 458217 w 1561660"/>
                <a:gd name="connsiteY0" fmla="*/ 54 h 3136032"/>
                <a:gd name="connsiteX1" fmla="*/ 1465967 w 1561660"/>
                <a:gd name="connsiteY1" fmla="*/ 837682 h 3136032"/>
                <a:gd name="connsiteX2" fmla="*/ 1561660 w 1561660"/>
                <a:gd name="connsiteY2" fmla="*/ 3136032 h 3136032"/>
                <a:gd name="connsiteX3" fmla="*/ 1561660 w 1561660"/>
                <a:gd name="connsiteY3" fmla="*/ 3136032 h 3136032"/>
                <a:gd name="connsiteX4" fmla="*/ 949660 w 1561660"/>
                <a:gd name="connsiteY4" fmla="*/ 3136032 h 3136032"/>
                <a:gd name="connsiteX5" fmla="*/ 949660 w 1561660"/>
                <a:gd name="connsiteY5" fmla="*/ 3136032 h 3136032"/>
                <a:gd name="connsiteX6" fmla="*/ 822069 w 1561660"/>
                <a:gd name="connsiteY6" fmla="*/ 922743 h 3136032"/>
                <a:gd name="connsiteX7" fmla="*/ 236393 w 1561660"/>
                <a:gd name="connsiteY7" fmla="*/ 1314567 h 3136032"/>
                <a:gd name="connsiteX8" fmla="*/ 458217 w 1561660"/>
                <a:gd name="connsiteY8" fmla="*/ 54 h 3136032"/>
                <a:gd name="connsiteX0" fmla="*/ 458217 w 1561660"/>
                <a:gd name="connsiteY0" fmla="*/ 53790 h 3189768"/>
                <a:gd name="connsiteX1" fmla="*/ 1465967 w 1561660"/>
                <a:gd name="connsiteY1" fmla="*/ 891418 h 3189768"/>
                <a:gd name="connsiteX2" fmla="*/ 1561660 w 1561660"/>
                <a:gd name="connsiteY2" fmla="*/ 3189768 h 3189768"/>
                <a:gd name="connsiteX3" fmla="*/ 1561660 w 1561660"/>
                <a:gd name="connsiteY3" fmla="*/ 3189768 h 3189768"/>
                <a:gd name="connsiteX4" fmla="*/ 949660 w 1561660"/>
                <a:gd name="connsiteY4" fmla="*/ 3189768 h 3189768"/>
                <a:gd name="connsiteX5" fmla="*/ 949660 w 1561660"/>
                <a:gd name="connsiteY5" fmla="*/ 3189768 h 3189768"/>
                <a:gd name="connsiteX6" fmla="*/ 822069 w 1561660"/>
                <a:gd name="connsiteY6" fmla="*/ 976479 h 3189768"/>
                <a:gd name="connsiteX7" fmla="*/ 236393 w 1561660"/>
                <a:gd name="connsiteY7" fmla="*/ 1368303 h 3189768"/>
                <a:gd name="connsiteX8" fmla="*/ 458217 w 1561660"/>
                <a:gd name="connsiteY8" fmla="*/ 53790 h 3189768"/>
                <a:gd name="connsiteX0" fmla="*/ 473561 w 1577004"/>
                <a:gd name="connsiteY0" fmla="*/ 53790 h 3189768"/>
                <a:gd name="connsiteX1" fmla="*/ 1481311 w 1577004"/>
                <a:gd name="connsiteY1" fmla="*/ 891418 h 3189768"/>
                <a:gd name="connsiteX2" fmla="*/ 1577004 w 1577004"/>
                <a:gd name="connsiteY2" fmla="*/ 3189768 h 3189768"/>
                <a:gd name="connsiteX3" fmla="*/ 1577004 w 1577004"/>
                <a:gd name="connsiteY3" fmla="*/ 3189768 h 3189768"/>
                <a:gd name="connsiteX4" fmla="*/ 965004 w 1577004"/>
                <a:gd name="connsiteY4" fmla="*/ 3189768 h 3189768"/>
                <a:gd name="connsiteX5" fmla="*/ 965004 w 1577004"/>
                <a:gd name="connsiteY5" fmla="*/ 3189768 h 3189768"/>
                <a:gd name="connsiteX6" fmla="*/ 837413 w 1577004"/>
                <a:gd name="connsiteY6" fmla="*/ 976479 h 3189768"/>
                <a:gd name="connsiteX7" fmla="*/ 251737 w 1577004"/>
                <a:gd name="connsiteY7" fmla="*/ 1368303 h 3189768"/>
                <a:gd name="connsiteX8" fmla="*/ 473561 w 1577004"/>
                <a:gd name="connsiteY8" fmla="*/ 53790 h 3189768"/>
                <a:gd name="connsiteX0" fmla="*/ 473561 w 1577004"/>
                <a:gd name="connsiteY0" fmla="*/ 46232 h 3182210"/>
                <a:gd name="connsiteX1" fmla="*/ 1481311 w 1577004"/>
                <a:gd name="connsiteY1" fmla="*/ 883860 h 3182210"/>
                <a:gd name="connsiteX2" fmla="*/ 1577004 w 1577004"/>
                <a:gd name="connsiteY2" fmla="*/ 3182210 h 3182210"/>
                <a:gd name="connsiteX3" fmla="*/ 1577004 w 1577004"/>
                <a:gd name="connsiteY3" fmla="*/ 3182210 h 3182210"/>
                <a:gd name="connsiteX4" fmla="*/ 965004 w 1577004"/>
                <a:gd name="connsiteY4" fmla="*/ 3182210 h 3182210"/>
                <a:gd name="connsiteX5" fmla="*/ 965004 w 1577004"/>
                <a:gd name="connsiteY5" fmla="*/ 3182210 h 3182210"/>
                <a:gd name="connsiteX6" fmla="*/ 837413 w 1577004"/>
                <a:gd name="connsiteY6" fmla="*/ 968921 h 3182210"/>
                <a:gd name="connsiteX7" fmla="*/ 251737 w 1577004"/>
                <a:gd name="connsiteY7" fmla="*/ 1360745 h 3182210"/>
                <a:gd name="connsiteX8" fmla="*/ 473561 w 1577004"/>
                <a:gd name="connsiteY8" fmla="*/ 46232 h 3182210"/>
                <a:gd name="connsiteX0" fmla="*/ 473561 w 1577004"/>
                <a:gd name="connsiteY0" fmla="*/ 77283 h 3213261"/>
                <a:gd name="connsiteX1" fmla="*/ 1336258 w 1577004"/>
                <a:gd name="connsiteY1" fmla="*/ 232848 h 3213261"/>
                <a:gd name="connsiteX2" fmla="*/ 1481311 w 1577004"/>
                <a:gd name="connsiteY2" fmla="*/ 914911 h 3213261"/>
                <a:gd name="connsiteX3" fmla="*/ 1577004 w 1577004"/>
                <a:gd name="connsiteY3" fmla="*/ 3213261 h 3213261"/>
                <a:gd name="connsiteX4" fmla="*/ 1577004 w 1577004"/>
                <a:gd name="connsiteY4" fmla="*/ 3213261 h 3213261"/>
                <a:gd name="connsiteX5" fmla="*/ 965004 w 1577004"/>
                <a:gd name="connsiteY5" fmla="*/ 3213261 h 3213261"/>
                <a:gd name="connsiteX6" fmla="*/ 965004 w 1577004"/>
                <a:gd name="connsiteY6" fmla="*/ 3213261 h 3213261"/>
                <a:gd name="connsiteX7" fmla="*/ 837413 w 1577004"/>
                <a:gd name="connsiteY7" fmla="*/ 999972 h 3213261"/>
                <a:gd name="connsiteX8" fmla="*/ 251737 w 1577004"/>
                <a:gd name="connsiteY8" fmla="*/ 1391796 h 3213261"/>
                <a:gd name="connsiteX9" fmla="*/ 473561 w 1577004"/>
                <a:gd name="connsiteY9" fmla="*/ 77283 h 3213261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481311 w 1577004"/>
                <a:gd name="connsiteY2" fmla="*/ 912817 h 3211167"/>
                <a:gd name="connsiteX3" fmla="*/ 1577004 w 1577004"/>
                <a:gd name="connsiteY3" fmla="*/ 3211167 h 3211167"/>
                <a:gd name="connsiteX4" fmla="*/ 1577004 w 1577004"/>
                <a:gd name="connsiteY4" fmla="*/ 3211167 h 3211167"/>
                <a:gd name="connsiteX5" fmla="*/ 965004 w 1577004"/>
                <a:gd name="connsiteY5" fmla="*/ 3211167 h 3211167"/>
                <a:gd name="connsiteX6" fmla="*/ 965004 w 1577004"/>
                <a:gd name="connsiteY6" fmla="*/ 3211167 h 3211167"/>
                <a:gd name="connsiteX7" fmla="*/ 837413 w 1577004"/>
                <a:gd name="connsiteY7" fmla="*/ 997878 h 3211167"/>
                <a:gd name="connsiteX8" fmla="*/ 251737 w 1577004"/>
                <a:gd name="connsiteY8" fmla="*/ 1389702 h 3211167"/>
                <a:gd name="connsiteX9" fmla="*/ 473561 w 1577004"/>
                <a:gd name="connsiteY9" fmla="*/ 75189 h 3211167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368156 w 1577004"/>
                <a:gd name="connsiteY2" fmla="*/ 294550 h 3211167"/>
                <a:gd name="connsiteX3" fmla="*/ 1481311 w 1577004"/>
                <a:gd name="connsiteY3" fmla="*/ 912817 h 3211167"/>
                <a:gd name="connsiteX4" fmla="*/ 1577004 w 1577004"/>
                <a:gd name="connsiteY4" fmla="*/ 3211167 h 3211167"/>
                <a:gd name="connsiteX5" fmla="*/ 1577004 w 1577004"/>
                <a:gd name="connsiteY5" fmla="*/ 3211167 h 3211167"/>
                <a:gd name="connsiteX6" fmla="*/ 965004 w 1577004"/>
                <a:gd name="connsiteY6" fmla="*/ 3211167 h 3211167"/>
                <a:gd name="connsiteX7" fmla="*/ 965004 w 1577004"/>
                <a:gd name="connsiteY7" fmla="*/ 3211167 h 3211167"/>
                <a:gd name="connsiteX8" fmla="*/ 837413 w 1577004"/>
                <a:gd name="connsiteY8" fmla="*/ 997878 h 3211167"/>
                <a:gd name="connsiteX9" fmla="*/ 251737 w 1577004"/>
                <a:gd name="connsiteY9" fmla="*/ 1389702 h 3211167"/>
                <a:gd name="connsiteX10" fmla="*/ 473561 w 1577004"/>
                <a:gd name="connsiteY10" fmla="*/ 75189 h 3211167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368156 w 1577004"/>
                <a:gd name="connsiteY2" fmla="*/ 294550 h 3211167"/>
                <a:gd name="connsiteX3" fmla="*/ 1481311 w 1577004"/>
                <a:gd name="connsiteY3" fmla="*/ 912817 h 3211167"/>
                <a:gd name="connsiteX4" fmla="*/ 1577004 w 1577004"/>
                <a:gd name="connsiteY4" fmla="*/ 3211167 h 3211167"/>
                <a:gd name="connsiteX5" fmla="*/ 1577004 w 1577004"/>
                <a:gd name="connsiteY5" fmla="*/ 3211167 h 3211167"/>
                <a:gd name="connsiteX6" fmla="*/ 965004 w 1577004"/>
                <a:gd name="connsiteY6" fmla="*/ 3211167 h 3211167"/>
                <a:gd name="connsiteX7" fmla="*/ 965004 w 1577004"/>
                <a:gd name="connsiteY7" fmla="*/ 3211167 h 3211167"/>
                <a:gd name="connsiteX8" fmla="*/ 837413 w 1577004"/>
                <a:gd name="connsiteY8" fmla="*/ 997878 h 3211167"/>
                <a:gd name="connsiteX9" fmla="*/ 251737 w 1577004"/>
                <a:gd name="connsiteY9" fmla="*/ 1389702 h 3211167"/>
                <a:gd name="connsiteX10" fmla="*/ 473561 w 1577004"/>
                <a:gd name="connsiteY10" fmla="*/ 75189 h 3211167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481311 w 1577004"/>
                <a:gd name="connsiteY2" fmla="*/ 912817 h 3211167"/>
                <a:gd name="connsiteX3" fmla="*/ 1577004 w 1577004"/>
                <a:gd name="connsiteY3" fmla="*/ 3211167 h 3211167"/>
                <a:gd name="connsiteX4" fmla="*/ 1577004 w 1577004"/>
                <a:gd name="connsiteY4" fmla="*/ 3211167 h 3211167"/>
                <a:gd name="connsiteX5" fmla="*/ 965004 w 1577004"/>
                <a:gd name="connsiteY5" fmla="*/ 3211167 h 3211167"/>
                <a:gd name="connsiteX6" fmla="*/ 965004 w 1577004"/>
                <a:gd name="connsiteY6" fmla="*/ 3211167 h 3211167"/>
                <a:gd name="connsiteX7" fmla="*/ 837413 w 1577004"/>
                <a:gd name="connsiteY7" fmla="*/ 997878 h 3211167"/>
                <a:gd name="connsiteX8" fmla="*/ 251737 w 1577004"/>
                <a:gd name="connsiteY8" fmla="*/ 1389702 h 3211167"/>
                <a:gd name="connsiteX9" fmla="*/ 473561 w 1577004"/>
                <a:gd name="connsiteY9" fmla="*/ 75189 h 3211167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481311 w 1577004"/>
                <a:gd name="connsiteY2" fmla="*/ 912817 h 3211167"/>
                <a:gd name="connsiteX3" fmla="*/ 1577004 w 1577004"/>
                <a:gd name="connsiteY3" fmla="*/ 3211167 h 3211167"/>
                <a:gd name="connsiteX4" fmla="*/ 1577004 w 1577004"/>
                <a:gd name="connsiteY4" fmla="*/ 3211167 h 3211167"/>
                <a:gd name="connsiteX5" fmla="*/ 965004 w 1577004"/>
                <a:gd name="connsiteY5" fmla="*/ 3211167 h 3211167"/>
                <a:gd name="connsiteX6" fmla="*/ 965004 w 1577004"/>
                <a:gd name="connsiteY6" fmla="*/ 3211167 h 3211167"/>
                <a:gd name="connsiteX7" fmla="*/ 837413 w 1577004"/>
                <a:gd name="connsiteY7" fmla="*/ 997878 h 3211167"/>
                <a:gd name="connsiteX8" fmla="*/ 251737 w 1577004"/>
                <a:gd name="connsiteY8" fmla="*/ 1389702 h 3211167"/>
                <a:gd name="connsiteX9" fmla="*/ 473561 w 1577004"/>
                <a:gd name="connsiteY9" fmla="*/ 75189 h 3211167"/>
                <a:gd name="connsiteX0" fmla="*/ 473561 w 1577004"/>
                <a:gd name="connsiteY0" fmla="*/ 75189 h 3211167"/>
                <a:gd name="connsiteX1" fmla="*/ 1336258 w 1577004"/>
                <a:gd name="connsiteY1" fmla="*/ 241387 h 3211167"/>
                <a:gd name="connsiteX2" fmla="*/ 1481311 w 1577004"/>
                <a:gd name="connsiteY2" fmla="*/ 912817 h 3211167"/>
                <a:gd name="connsiteX3" fmla="*/ 1577004 w 1577004"/>
                <a:gd name="connsiteY3" fmla="*/ 3211167 h 3211167"/>
                <a:gd name="connsiteX4" fmla="*/ 1577004 w 1577004"/>
                <a:gd name="connsiteY4" fmla="*/ 3211167 h 3211167"/>
                <a:gd name="connsiteX5" fmla="*/ 965004 w 1577004"/>
                <a:gd name="connsiteY5" fmla="*/ 3211167 h 3211167"/>
                <a:gd name="connsiteX6" fmla="*/ 965004 w 1577004"/>
                <a:gd name="connsiteY6" fmla="*/ 3211167 h 3211167"/>
                <a:gd name="connsiteX7" fmla="*/ 837413 w 1577004"/>
                <a:gd name="connsiteY7" fmla="*/ 997878 h 3211167"/>
                <a:gd name="connsiteX8" fmla="*/ 251737 w 1577004"/>
                <a:gd name="connsiteY8" fmla="*/ 1389702 h 3211167"/>
                <a:gd name="connsiteX9" fmla="*/ 473561 w 1577004"/>
                <a:gd name="connsiteY9" fmla="*/ 75189 h 3211167"/>
                <a:gd name="connsiteX0" fmla="*/ 473561 w 1577004"/>
                <a:gd name="connsiteY0" fmla="*/ 10211 h 3146189"/>
                <a:gd name="connsiteX1" fmla="*/ 1481311 w 1577004"/>
                <a:gd name="connsiteY1" fmla="*/ 847839 h 3146189"/>
                <a:gd name="connsiteX2" fmla="*/ 1577004 w 1577004"/>
                <a:gd name="connsiteY2" fmla="*/ 3146189 h 3146189"/>
                <a:gd name="connsiteX3" fmla="*/ 1577004 w 1577004"/>
                <a:gd name="connsiteY3" fmla="*/ 3146189 h 3146189"/>
                <a:gd name="connsiteX4" fmla="*/ 965004 w 1577004"/>
                <a:gd name="connsiteY4" fmla="*/ 3146189 h 3146189"/>
                <a:gd name="connsiteX5" fmla="*/ 965004 w 1577004"/>
                <a:gd name="connsiteY5" fmla="*/ 3146189 h 3146189"/>
                <a:gd name="connsiteX6" fmla="*/ 837413 w 1577004"/>
                <a:gd name="connsiteY6" fmla="*/ 932900 h 3146189"/>
                <a:gd name="connsiteX7" fmla="*/ 251737 w 1577004"/>
                <a:gd name="connsiteY7" fmla="*/ 1324724 h 3146189"/>
                <a:gd name="connsiteX8" fmla="*/ 473561 w 1577004"/>
                <a:gd name="connsiteY8" fmla="*/ 10211 h 3146189"/>
                <a:gd name="connsiteX0" fmla="*/ 473561 w 1577004"/>
                <a:gd name="connsiteY0" fmla="*/ 81744 h 3217722"/>
                <a:gd name="connsiteX1" fmla="*/ 1481311 w 1577004"/>
                <a:gd name="connsiteY1" fmla="*/ 919372 h 3217722"/>
                <a:gd name="connsiteX2" fmla="*/ 1577004 w 1577004"/>
                <a:gd name="connsiteY2" fmla="*/ 3217722 h 3217722"/>
                <a:gd name="connsiteX3" fmla="*/ 1577004 w 1577004"/>
                <a:gd name="connsiteY3" fmla="*/ 3217722 h 3217722"/>
                <a:gd name="connsiteX4" fmla="*/ 965004 w 1577004"/>
                <a:gd name="connsiteY4" fmla="*/ 3217722 h 3217722"/>
                <a:gd name="connsiteX5" fmla="*/ 965004 w 1577004"/>
                <a:gd name="connsiteY5" fmla="*/ 3217722 h 3217722"/>
                <a:gd name="connsiteX6" fmla="*/ 837413 w 1577004"/>
                <a:gd name="connsiteY6" fmla="*/ 1004433 h 3217722"/>
                <a:gd name="connsiteX7" fmla="*/ 251737 w 1577004"/>
                <a:gd name="connsiteY7" fmla="*/ 1396257 h 3217722"/>
                <a:gd name="connsiteX8" fmla="*/ 473561 w 1577004"/>
                <a:gd name="connsiteY8" fmla="*/ 81744 h 3217722"/>
                <a:gd name="connsiteX0" fmla="*/ 473561 w 1577004"/>
                <a:gd name="connsiteY0" fmla="*/ 81744 h 3217722"/>
                <a:gd name="connsiteX1" fmla="*/ 1481311 w 1577004"/>
                <a:gd name="connsiteY1" fmla="*/ 919372 h 3217722"/>
                <a:gd name="connsiteX2" fmla="*/ 1577004 w 1577004"/>
                <a:gd name="connsiteY2" fmla="*/ 3217722 h 3217722"/>
                <a:gd name="connsiteX3" fmla="*/ 1577004 w 1577004"/>
                <a:gd name="connsiteY3" fmla="*/ 3217722 h 3217722"/>
                <a:gd name="connsiteX4" fmla="*/ 965004 w 1577004"/>
                <a:gd name="connsiteY4" fmla="*/ 3217722 h 3217722"/>
                <a:gd name="connsiteX5" fmla="*/ 965004 w 1577004"/>
                <a:gd name="connsiteY5" fmla="*/ 3217722 h 3217722"/>
                <a:gd name="connsiteX6" fmla="*/ 879944 w 1577004"/>
                <a:gd name="connsiteY6" fmla="*/ 1068228 h 3217722"/>
                <a:gd name="connsiteX7" fmla="*/ 251737 w 1577004"/>
                <a:gd name="connsiteY7" fmla="*/ 1396257 h 3217722"/>
                <a:gd name="connsiteX8" fmla="*/ 473561 w 1577004"/>
                <a:gd name="connsiteY8" fmla="*/ 81744 h 3217722"/>
                <a:gd name="connsiteX0" fmla="*/ 473561 w 1577004"/>
                <a:gd name="connsiteY0" fmla="*/ 81744 h 3217722"/>
                <a:gd name="connsiteX1" fmla="*/ 1481311 w 1577004"/>
                <a:gd name="connsiteY1" fmla="*/ 919372 h 3217722"/>
                <a:gd name="connsiteX2" fmla="*/ 1577004 w 1577004"/>
                <a:gd name="connsiteY2" fmla="*/ 3217722 h 3217722"/>
                <a:gd name="connsiteX3" fmla="*/ 1577004 w 1577004"/>
                <a:gd name="connsiteY3" fmla="*/ 3217722 h 3217722"/>
                <a:gd name="connsiteX4" fmla="*/ 965004 w 1577004"/>
                <a:gd name="connsiteY4" fmla="*/ 3217722 h 3217722"/>
                <a:gd name="connsiteX5" fmla="*/ 965004 w 1577004"/>
                <a:gd name="connsiteY5" fmla="*/ 3217722 h 3217722"/>
                <a:gd name="connsiteX6" fmla="*/ 879944 w 1577004"/>
                <a:gd name="connsiteY6" fmla="*/ 1068228 h 3217722"/>
                <a:gd name="connsiteX7" fmla="*/ 251737 w 1577004"/>
                <a:gd name="connsiteY7" fmla="*/ 1396257 h 3217722"/>
                <a:gd name="connsiteX8" fmla="*/ 473561 w 1577004"/>
                <a:gd name="connsiteY8" fmla="*/ 81744 h 3217722"/>
                <a:gd name="connsiteX0" fmla="*/ 473561 w 1577004"/>
                <a:gd name="connsiteY0" fmla="*/ 81744 h 3217722"/>
                <a:gd name="connsiteX1" fmla="*/ 1481311 w 1577004"/>
                <a:gd name="connsiteY1" fmla="*/ 919372 h 3217722"/>
                <a:gd name="connsiteX2" fmla="*/ 1577004 w 1577004"/>
                <a:gd name="connsiteY2" fmla="*/ 3217722 h 3217722"/>
                <a:gd name="connsiteX3" fmla="*/ 1577004 w 1577004"/>
                <a:gd name="connsiteY3" fmla="*/ 3217722 h 3217722"/>
                <a:gd name="connsiteX4" fmla="*/ 965004 w 1577004"/>
                <a:gd name="connsiteY4" fmla="*/ 3217722 h 3217722"/>
                <a:gd name="connsiteX5" fmla="*/ 965004 w 1577004"/>
                <a:gd name="connsiteY5" fmla="*/ 3217722 h 3217722"/>
                <a:gd name="connsiteX6" fmla="*/ 879944 w 1577004"/>
                <a:gd name="connsiteY6" fmla="*/ 1068228 h 3217722"/>
                <a:gd name="connsiteX7" fmla="*/ 251737 w 1577004"/>
                <a:gd name="connsiteY7" fmla="*/ 1396257 h 3217722"/>
                <a:gd name="connsiteX8" fmla="*/ 473561 w 1577004"/>
                <a:gd name="connsiteY8" fmla="*/ 81744 h 3217722"/>
                <a:gd name="connsiteX0" fmla="*/ 473561 w 1577004"/>
                <a:gd name="connsiteY0" fmla="*/ 81744 h 3217722"/>
                <a:gd name="connsiteX1" fmla="*/ 1481311 w 1577004"/>
                <a:gd name="connsiteY1" fmla="*/ 919372 h 3217722"/>
                <a:gd name="connsiteX2" fmla="*/ 1538277 w 1577004"/>
                <a:gd name="connsiteY2" fmla="*/ 960324 h 3217722"/>
                <a:gd name="connsiteX3" fmla="*/ 1577004 w 1577004"/>
                <a:gd name="connsiteY3" fmla="*/ 3217722 h 3217722"/>
                <a:gd name="connsiteX4" fmla="*/ 1577004 w 1577004"/>
                <a:gd name="connsiteY4" fmla="*/ 3217722 h 3217722"/>
                <a:gd name="connsiteX5" fmla="*/ 965004 w 1577004"/>
                <a:gd name="connsiteY5" fmla="*/ 3217722 h 3217722"/>
                <a:gd name="connsiteX6" fmla="*/ 965004 w 1577004"/>
                <a:gd name="connsiteY6" fmla="*/ 3217722 h 3217722"/>
                <a:gd name="connsiteX7" fmla="*/ 879944 w 1577004"/>
                <a:gd name="connsiteY7" fmla="*/ 1068228 h 3217722"/>
                <a:gd name="connsiteX8" fmla="*/ 251737 w 1577004"/>
                <a:gd name="connsiteY8" fmla="*/ 1396257 h 3217722"/>
                <a:gd name="connsiteX9" fmla="*/ 473561 w 1577004"/>
                <a:gd name="connsiteY9" fmla="*/ 81744 h 3217722"/>
                <a:gd name="connsiteX0" fmla="*/ 473561 w 1577004"/>
                <a:gd name="connsiteY0" fmla="*/ 88256 h 3224234"/>
                <a:gd name="connsiteX1" fmla="*/ 1481311 w 1577004"/>
                <a:gd name="connsiteY1" fmla="*/ 904619 h 3224234"/>
                <a:gd name="connsiteX2" fmla="*/ 1538277 w 1577004"/>
                <a:gd name="connsiteY2" fmla="*/ 966836 h 3224234"/>
                <a:gd name="connsiteX3" fmla="*/ 1577004 w 1577004"/>
                <a:gd name="connsiteY3" fmla="*/ 3224234 h 3224234"/>
                <a:gd name="connsiteX4" fmla="*/ 1577004 w 1577004"/>
                <a:gd name="connsiteY4" fmla="*/ 3224234 h 3224234"/>
                <a:gd name="connsiteX5" fmla="*/ 965004 w 1577004"/>
                <a:gd name="connsiteY5" fmla="*/ 3224234 h 3224234"/>
                <a:gd name="connsiteX6" fmla="*/ 965004 w 1577004"/>
                <a:gd name="connsiteY6" fmla="*/ 3224234 h 3224234"/>
                <a:gd name="connsiteX7" fmla="*/ 879944 w 1577004"/>
                <a:gd name="connsiteY7" fmla="*/ 1074740 h 3224234"/>
                <a:gd name="connsiteX8" fmla="*/ 251737 w 1577004"/>
                <a:gd name="connsiteY8" fmla="*/ 1402769 h 3224234"/>
                <a:gd name="connsiteX9" fmla="*/ 473561 w 1577004"/>
                <a:gd name="connsiteY9" fmla="*/ 88256 h 3224234"/>
                <a:gd name="connsiteX0" fmla="*/ 473561 w 1577004"/>
                <a:gd name="connsiteY0" fmla="*/ 88256 h 3224234"/>
                <a:gd name="connsiteX1" fmla="*/ 1481311 w 1577004"/>
                <a:gd name="connsiteY1" fmla="*/ 904619 h 3224234"/>
                <a:gd name="connsiteX2" fmla="*/ 1538277 w 1577004"/>
                <a:gd name="connsiteY2" fmla="*/ 966836 h 3224234"/>
                <a:gd name="connsiteX3" fmla="*/ 1577004 w 1577004"/>
                <a:gd name="connsiteY3" fmla="*/ 3224234 h 3224234"/>
                <a:gd name="connsiteX4" fmla="*/ 1577004 w 1577004"/>
                <a:gd name="connsiteY4" fmla="*/ 3224234 h 3224234"/>
                <a:gd name="connsiteX5" fmla="*/ 965004 w 1577004"/>
                <a:gd name="connsiteY5" fmla="*/ 3224234 h 3224234"/>
                <a:gd name="connsiteX6" fmla="*/ 965004 w 1577004"/>
                <a:gd name="connsiteY6" fmla="*/ 3224234 h 3224234"/>
                <a:gd name="connsiteX7" fmla="*/ 879944 w 1577004"/>
                <a:gd name="connsiteY7" fmla="*/ 1074740 h 3224234"/>
                <a:gd name="connsiteX8" fmla="*/ 251737 w 1577004"/>
                <a:gd name="connsiteY8" fmla="*/ 1402769 h 3224234"/>
                <a:gd name="connsiteX9" fmla="*/ 473561 w 1577004"/>
                <a:gd name="connsiteY9" fmla="*/ 88256 h 3224234"/>
                <a:gd name="connsiteX0" fmla="*/ 473561 w 1577004"/>
                <a:gd name="connsiteY0" fmla="*/ 8062 h 3144040"/>
                <a:gd name="connsiteX1" fmla="*/ 1538277 w 1577004"/>
                <a:gd name="connsiteY1" fmla="*/ 886642 h 3144040"/>
                <a:gd name="connsiteX2" fmla="*/ 1577004 w 1577004"/>
                <a:gd name="connsiteY2" fmla="*/ 3144040 h 3144040"/>
                <a:gd name="connsiteX3" fmla="*/ 1577004 w 1577004"/>
                <a:gd name="connsiteY3" fmla="*/ 3144040 h 3144040"/>
                <a:gd name="connsiteX4" fmla="*/ 965004 w 1577004"/>
                <a:gd name="connsiteY4" fmla="*/ 3144040 h 3144040"/>
                <a:gd name="connsiteX5" fmla="*/ 965004 w 1577004"/>
                <a:gd name="connsiteY5" fmla="*/ 3144040 h 3144040"/>
                <a:gd name="connsiteX6" fmla="*/ 879944 w 1577004"/>
                <a:gd name="connsiteY6" fmla="*/ 994546 h 3144040"/>
                <a:gd name="connsiteX7" fmla="*/ 251737 w 1577004"/>
                <a:gd name="connsiteY7" fmla="*/ 1322575 h 3144040"/>
                <a:gd name="connsiteX8" fmla="*/ 473561 w 1577004"/>
                <a:gd name="connsiteY8" fmla="*/ 8062 h 3144040"/>
                <a:gd name="connsiteX0" fmla="*/ 473561 w 1577004"/>
                <a:gd name="connsiteY0" fmla="*/ 16144 h 3152122"/>
                <a:gd name="connsiteX1" fmla="*/ 1538277 w 1577004"/>
                <a:gd name="connsiteY1" fmla="*/ 894724 h 3152122"/>
                <a:gd name="connsiteX2" fmla="*/ 1577004 w 1577004"/>
                <a:gd name="connsiteY2" fmla="*/ 3152122 h 3152122"/>
                <a:gd name="connsiteX3" fmla="*/ 1577004 w 1577004"/>
                <a:gd name="connsiteY3" fmla="*/ 3152122 h 3152122"/>
                <a:gd name="connsiteX4" fmla="*/ 965004 w 1577004"/>
                <a:gd name="connsiteY4" fmla="*/ 3152122 h 3152122"/>
                <a:gd name="connsiteX5" fmla="*/ 965004 w 1577004"/>
                <a:gd name="connsiteY5" fmla="*/ 3152122 h 3152122"/>
                <a:gd name="connsiteX6" fmla="*/ 879944 w 1577004"/>
                <a:gd name="connsiteY6" fmla="*/ 1002628 h 3152122"/>
                <a:gd name="connsiteX7" fmla="*/ 251737 w 1577004"/>
                <a:gd name="connsiteY7" fmla="*/ 1330657 h 3152122"/>
                <a:gd name="connsiteX8" fmla="*/ 473561 w 1577004"/>
                <a:gd name="connsiteY8" fmla="*/ 16144 h 3152122"/>
                <a:gd name="connsiteX0" fmla="*/ 473561 w 1577004"/>
                <a:gd name="connsiteY0" fmla="*/ 30120 h 3166098"/>
                <a:gd name="connsiteX1" fmla="*/ 1538277 w 1577004"/>
                <a:gd name="connsiteY1" fmla="*/ 908700 h 3166098"/>
                <a:gd name="connsiteX2" fmla="*/ 1577004 w 1577004"/>
                <a:gd name="connsiteY2" fmla="*/ 3166098 h 3166098"/>
                <a:gd name="connsiteX3" fmla="*/ 1577004 w 1577004"/>
                <a:gd name="connsiteY3" fmla="*/ 3166098 h 3166098"/>
                <a:gd name="connsiteX4" fmla="*/ 965004 w 1577004"/>
                <a:gd name="connsiteY4" fmla="*/ 3166098 h 3166098"/>
                <a:gd name="connsiteX5" fmla="*/ 965004 w 1577004"/>
                <a:gd name="connsiteY5" fmla="*/ 3166098 h 3166098"/>
                <a:gd name="connsiteX6" fmla="*/ 879944 w 1577004"/>
                <a:gd name="connsiteY6" fmla="*/ 1016604 h 3166098"/>
                <a:gd name="connsiteX7" fmla="*/ 251737 w 1577004"/>
                <a:gd name="connsiteY7" fmla="*/ 1344633 h 3166098"/>
                <a:gd name="connsiteX8" fmla="*/ 473561 w 1577004"/>
                <a:gd name="connsiteY8" fmla="*/ 30120 h 3166098"/>
                <a:gd name="connsiteX0" fmla="*/ 473561 w 1577004"/>
                <a:gd name="connsiteY0" fmla="*/ 30120 h 3166098"/>
                <a:gd name="connsiteX1" fmla="*/ 1538277 w 1577004"/>
                <a:gd name="connsiteY1" fmla="*/ 908700 h 3166098"/>
                <a:gd name="connsiteX2" fmla="*/ 1577004 w 1577004"/>
                <a:gd name="connsiteY2" fmla="*/ 3166098 h 3166098"/>
                <a:gd name="connsiteX3" fmla="*/ 1577004 w 1577004"/>
                <a:gd name="connsiteY3" fmla="*/ 3166098 h 3166098"/>
                <a:gd name="connsiteX4" fmla="*/ 965004 w 1577004"/>
                <a:gd name="connsiteY4" fmla="*/ 3166098 h 3166098"/>
                <a:gd name="connsiteX5" fmla="*/ 965004 w 1577004"/>
                <a:gd name="connsiteY5" fmla="*/ 3166098 h 3166098"/>
                <a:gd name="connsiteX6" fmla="*/ 879944 w 1577004"/>
                <a:gd name="connsiteY6" fmla="*/ 1016604 h 3166098"/>
                <a:gd name="connsiteX7" fmla="*/ 251737 w 1577004"/>
                <a:gd name="connsiteY7" fmla="*/ 1344633 h 3166098"/>
                <a:gd name="connsiteX8" fmla="*/ 473561 w 1577004"/>
                <a:gd name="connsiteY8" fmla="*/ 30120 h 3166098"/>
                <a:gd name="connsiteX0" fmla="*/ 473561 w 1577004"/>
                <a:gd name="connsiteY0" fmla="*/ 30120 h 3166098"/>
                <a:gd name="connsiteX1" fmla="*/ 1538277 w 1577004"/>
                <a:gd name="connsiteY1" fmla="*/ 908700 h 3166098"/>
                <a:gd name="connsiteX2" fmla="*/ 1577004 w 1577004"/>
                <a:gd name="connsiteY2" fmla="*/ 3166098 h 3166098"/>
                <a:gd name="connsiteX3" fmla="*/ 1577004 w 1577004"/>
                <a:gd name="connsiteY3" fmla="*/ 3166098 h 3166098"/>
                <a:gd name="connsiteX4" fmla="*/ 965004 w 1577004"/>
                <a:gd name="connsiteY4" fmla="*/ 3166098 h 3166098"/>
                <a:gd name="connsiteX5" fmla="*/ 965004 w 1577004"/>
                <a:gd name="connsiteY5" fmla="*/ 3166098 h 3166098"/>
                <a:gd name="connsiteX6" fmla="*/ 879944 w 1577004"/>
                <a:gd name="connsiteY6" fmla="*/ 1016604 h 3166098"/>
                <a:gd name="connsiteX7" fmla="*/ 251737 w 1577004"/>
                <a:gd name="connsiteY7" fmla="*/ 1344633 h 3166098"/>
                <a:gd name="connsiteX8" fmla="*/ 473561 w 1577004"/>
                <a:gd name="connsiteY8" fmla="*/ 30120 h 3166098"/>
                <a:gd name="connsiteX0" fmla="*/ 488521 w 1591964"/>
                <a:gd name="connsiteY0" fmla="*/ 30120 h 3166098"/>
                <a:gd name="connsiteX1" fmla="*/ 1553237 w 1591964"/>
                <a:gd name="connsiteY1" fmla="*/ 908700 h 3166098"/>
                <a:gd name="connsiteX2" fmla="*/ 1591964 w 1591964"/>
                <a:gd name="connsiteY2" fmla="*/ 3166098 h 3166098"/>
                <a:gd name="connsiteX3" fmla="*/ 1591964 w 1591964"/>
                <a:gd name="connsiteY3" fmla="*/ 3166098 h 3166098"/>
                <a:gd name="connsiteX4" fmla="*/ 979964 w 1591964"/>
                <a:gd name="connsiteY4" fmla="*/ 3166098 h 3166098"/>
                <a:gd name="connsiteX5" fmla="*/ 979964 w 1591964"/>
                <a:gd name="connsiteY5" fmla="*/ 3166098 h 3166098"/>
                <a:gd name="connsiteX6" fmla="*/ 894904 w 1591964"/>
                <a:gd name="connsiteY6" fmla="*/ 1016604 h 3166098"/>
                <a:gd name="connsiteX7" fmla="*/ 266697 w 1591964"/>
                <a:gd name="connsiteY7" fmla="*/ 1344633 h 3166098"/>
                <a:gd name="connsiteX8" fmla="*/ 488521 w 1591964"/>
                <a:gd name="connsiteY8" fmla="*/ 30120 h 3166098"/>
                <a:gd name="connsiteX0" fmla="*/ 488521 w 1591964"/>
                <a:gd name="connsiteY0" fmla="*/ 9506 h 3145484"/>
                <a:gd name="connsiteX1" fmla="*/ 1553237 w 1591964"/>
                <a:gd name="connsiteY1" fmla="*/ 888086 h 3145484"/>
                <a:gd name="connsiteX2" fmla="*/ 1591964 w 1591964"/>
                <a:gd name="connsiteY2" fmla="*/ 3145484 h 3145484"/>
                <a:gd name="connsiteX3" fmla="*/ 1591964 w 1591964"/>
                <a:gd name="connsiteY3" fmla="*/ 3145484 h 3145484"/>
                <a:gd name="connsiteX4" fmla="*/ 979964 w 1591964"/>
                <a:gd name="connsiteY4" fmla="*/ 3145484 h 3145484"/>
                <a:gd name="connsiteX5" fmla="*/ 979964 w 1591964"/>
                <a:gd name="connsiteY5" fmla="*/ 3145484 h 3145484"/>
                <a:gd name="connsiteX6" fmla="*/ 894904 w 1591964"/>
                <a:gd name="connsiteY6" fmla="*/ 995990 h 3145484"/>
                <a:gd name="connsiteX7" fmla="*/ 266697 w 1591964"/>
                <a:gd name="connsiteY7" fmla="*/ 1324019 h 3145484"/>
                <a:gd name="connsiteX8" fmla="*/ 488521 w 1591964"/>
                <a:gd name="connsiteY8" fmla="*/ 9506 h 3145484"/>
                <a:gd name="connsiteX0" fmla="*/ 496444 w 1599887"/>
                <a:gd name="connsiteY0" fmla="*/ 9506 h 3145484"/>
                <a:gd name="connsiteX1" fmla="*/ 1561160 w 1599887"/>
                <a:gd name="connsiteY1" fmla="*/ 888086 h 3145484"/>
                <a:gd name="connsiteX2" fmla="*/ 1599887 w 1599887"/>
                <a:gd name="connsiteY2" fmla="*/ 3145484 h 3145484"/>
                <a:gd name="connsiteX3" fmla="*/ 1599887 w 1599887"/>
                <a:gd name="connsiteY3" fmla="*/ 3145484 h 3145484"/>
                <a:gd name="connsiteX4" fmla="*/ 987887 w 1599887"/>
                <a:gd name="connsiteY4" fmla="*/ 3145484 h 3145484"/>
                <a:gd name="connsiteX5" fmla="*/ 987887 w 1599887"/>
                <a:gd name="connsiteY5" fmla="*/ 3145484 h 3145484"/>
                <a:gd name="connsiteX6" fmla="*/ 902827 w 1599887"/>
                <a:gd name="connsiteY6" fmla="*/ 995990 h 3145484"/>
                <a:gd name="connsiteX7" fmla="*/ 274620 w 1599887"/>
                <a:gd name="connsiteY7" fmla="*/ 1324019 h 3145484"/>
                <a:gd name="connsiteX8" fmla="*/ 496444 w 1599887"/>
                <a:gd name="connsiteY8" fmla="*/ 9506 h 3145484"/>
                <a:gd name="connsiteX0" fmla="*/ 503267 w 1597185"/>
                <a:gd name="connsiteY0" fmla="*/ 5188 h 3203079"/>
                <a:gd name="connsiteX1" fmla="*/ 1558458 w 1597185"/>
                <a:gd name="connsiteY1" fmla="*/ 945681 h 3203079"/>
                <a:gd name="connsiteX2" fmla="*/ 1597185 w 1597185"/>
                <a:gd name="connsiteY2" fmla="*/ 3203079 h 3203079"/>
                <a:gd name="connsiteX3" fmla="*/ 1597185 w 1597185"/>
                <a:gd name="connsiteY3" fmla="*/ 3203079 h 3203079"/>
                <a:gd name="connsiteX4" fmla="*/ 985185 w 1597185"/>
                <a:gd name="connsiteY4" fmla="*/ 3203079 h 3203079"/>
                <a:gd name="connsiteX5" fmla="*/ 985185 w 1597185"/>
                <a:gd name="connsiteY5" fmla="*/ 3203079 h 3203079"/>
                <a:gd name="connsiteX6" fmla="*/ 900125 w 1597185"/>
                <a:gd name="connsiteY6" fmla="*/ 1053585 h 3203079"/>
                <a:gd name="connsiteX7" fmla="*/ 271918 w 1597185"/>
                <a:gd name="connsiteY7" fmla="*/ 1381614 h 3203079"/>
                <a:gd name="connsiteX8" fmla="*/ 503267 w 1597185"/>
                <a:gd name="connsiteY8" fmla="*/ 5188 h 3203079"/>
                <a:gd name="connsiteX0" fmla="*/ 503267 w 1597185"/>
                <a:gd name="connsiteY0" fmla="*/ 5413 h 3203304"/>
                <a:gd name="connsiteX1" fmla="*/ 1558458 w 1597185"/>
                <a:gd name="connsiteY1" fmla="*/ 945906 h 3203304"/>
                <a:gd name="connsiteX2" fmla="*/ 1597185 w 1597185"/>
                <a:gd name="connsiteY2" fmla="*/ 3203304 h 3203304"/>
                <a:gd name="connsiteX3" fmla="*/ 1597185 w 1597185"/>
                <a:gd name="connsiteY3" fmla="*/ 3203304 h 3203304"/>
                <a:gd name="connsiteX4" fmla="*/ 985185 w 1597185"/>
                <a:gd name="connsiteY4" fmla="*/ 3203304 h 3203304"/>
                <a:gd name="connsiteX5" fmla="*/ 985185 w 1597185"/>
                <a:gd name="connsiteY5" fmla="*/ 3203304 h 3203304"/>
                <a:gd name="connsiteX6" fmla="*/ 900125 w 1597185"/>
                <a:gd name="connsiteY6" fmla="*/ 1053810 h 3203304"/>
                <a:gd name="connsiteX7" fmla="*/ 271918 w 1597185"/>
                <a:gd name="connsiteY7" fmla="*/ 1381839 h 3203304"/>
                <a:gd name="connsiteX8" fmla="*/ 503267 w 1597185"/>
                <a:gd name="connsiteY8" fmla="*/ 5413 h 3203304"/>
                <a:gd name="connsiteX0" fmla="*/ 644333 w 1552513"/>
                <a:gd name="connsiteY0" fmla="*/ 4742 h 3216920"/>
                <a:gd name="connsiteX1" fmla="*/ 1513786 w 1552513"/>
                <a:gd name="connsiteY1" fmla="*/ 959522 h 3216920"/>
                <a:gd name="connsiteX2" fmla="*/ 1552513 w 1552513"/>
                <a:gd name="connsiteY2" fmla="*/ 3216920 h 3216920"/>
                <a:gd name="connsiteX3" fmla="*/ 1552513 w 1552513"/>
                <a:gd name="connsiteY3" fmla="*/ 3216920 h 3216920"/>
                <a:gd name="connsiteX4" fmla="*/ 940513 w 1552513"/>
                <a:gd name="connsiteY4" fmla="*/ 3216920 h 3216920"/>
                <a:gd name="connsiteX5" fmla="*/ 940513 w 1552513"/>
                <a:gd name="connsiteY5" fmla="*/ 3216920 h 3216920"/>
                <a:gd name="connsiteX6" fmla="*/ 855453 w 1552513"/>
                <a:gd name="connsiteY6" fmla="*/ 1067426 h 3216920"/>
                <a:gd name="connsiteX7" fmla="*/ 227246 w 1552513"/>
                <a:gd name="connsiteY7" fmla="*/ 1395455 h 3216920"/>
                <a:gd name="connsiteX8" fmla="*/ 644333 w 1552513"/>
                <a:gd name="connsiteY8" fmla="*/ 4742 h 3216920"/>
                <a:gd name="connsiteX0" fmla="*/ 693588 w 1601768"/>
                <a:gd name="connsiteY0" fmla="*/ 4742 h 3216920"/>
                <a:gd name="connsiteX1" fmla="*/ 1563041 w 1601768"/>
                <a:gd name="connsiteY1" fmla="*/ 959522 h 3216920"/>
                <a:gd name="connsiteX2" fmla="*/ 1601768 w 1601768"/>
                <a:gd name="connsiteY2" fmla="*/ 3216920 h 3216920"/>
                <a:gd name="connsiteX3" fmla="*/ 1601768 w 1601768"/>
                <a:gd name="connsiteY3" fmla="*/ 3216920 h 3216920"/>
                <a:gd name="connsiteX4" fmla="*/ 989768 w 1601768"/>
                <a:gd name="connsiteY4" fmla="*/ 3216920 h 3216920"/>
                <a:gd name="connsiteX5" fmla="*/ 989768 w 1601768"/>
                <a:gd name="connsiteY5" fmla="*/ 3216920 h 3216920"/>
                <a:gd name="connsiteX6" fmla="*/ 904708 w 1601768"/>
                <a:gd name="connsiteY6" fmla="*/ 1067426 h 3216920"/>
                <a:gd name="connsiteX7" fmla="*/ 276501 w 1601768"/>
                <a:gd name="connsiteY7" fmla="*/ 1395455 h 3216920"/>
                <a:gd name="connsiteX8" fmla="*/ 693588 w 1601768"/>
                <a:gd name="connsiteY8" fmla="*/ 4742 h 3216920"/>
                <a:gd name="connsiteX0" fmla="*/ 693588 w 1601768"/>
                <a:gd name="connsiteY0" fmla="*/ 80 h 3212258"/>
                <a:gd name="connsiteX1" fmla="*/ 1563041 w 1601768"/>
                <a:gd name="connsiteY1" fmla="*/ 954860 h 3212258"/>
                <a:gd name="connsiteX2" fmla="*/ 1601768 w 1601768"/>
                <a:gd name="connsiteY2" fmla="*/ 3212258 h 3212258"/>
                <a:gd name="connsiteX3" fmla="*/ 1601768 w 1601768"/>
                <a:gd name="connsiteY3" fmla="*/ 3212258 h 3212258"/>
                <a:gd name="connsiteX4" fmla="*/ 989768 w 1601768"/>
                <a:gd name="connsiteY4" fmla="*/ 3212258 h 3212258"/>
                <a:gd name="connsiteX5" fmla="*/ 989768 w 1601768"/>
                <a:gd name="connsiteY5" fmla="*/ 3212258 h 3212258"/>
                <a:gd name="connsiteX6" fmla="*/ 904708 w 1601768"/>
                <a:gd name="connsiteY6" fmla="*/ 1062764 h 3212258"/>
                <a:gd name="connsiteX7" fmla="*/ 276501 w 1601768"/>
                <a:gd name="connsiteY7" fmla="*/ 1390793 h 3212258"/>
                <a:gd name="connsiteX8" fmla="*/ 693588 w 1601768"/>
                <a:gd name="connsiteY8" fmla="*/ 80 h 3212258"/>
                <a:gd name="connsiteX0" fmla="*/ 693588 w 1601768"/>
                <a:gd name="connsiteY0" fmla="*/ 80 h 3212258"/>
                <a:gd name="connsiteX1" fmla="*/ 1563041 w 1601768"/>
                <a:gd name="connsiteY1" fmla="*/ 954860 h 3212258"/>
                <a:gd name="connsiteX2" fmla="*/ 1601768 w 1601768"/>
                <a:gd name="connsiteY2" fmla="*/ 3212258 h 3212258"/>
                <a:gd name="connsiteX3" fmla="*/ 1601768 w 1601768"/>
                <a:gd name="connsiteY3" fmla="*/ 3212258 h 3212258"/>
                <a:gd name="connsiteX4" fmla="*/ 989768 w 1601768"/>
                <a:gd name="connsiteY4" fmla="*/ 3212258 h 3212258"/>
                <a:gd name="connsiteX5" fmla="*/ 989768 w 1601768"/>
                <a:gd name="connsiteY5" fmla="*/ 3212258 h 3212258"/>
                <a:gd name="connsiteX6" fmla="*/ 904708 w 1601768"/>
                <a:gd name="connsiteY6" fmla="*/ 1062764 h 3212258"/>
                <a:gd name="connsiteX7" fmla="*/ 276501 w 1601768"/>
                <a:gd name="connsiteY7" fmla="*/ 1390793 h 3212258"/>
                <a:gd name="connsiteX8" fmla="*/ 693588 w 1601768"/>
                <a:gd name="connsiteY8" fmla="*/ 80 h 3212258"/>
                <a:gd name="connsiteX0" fmla="*/ 693588 w 1601768"/>
                <a:gd name="connsiteY0" fmla="*/ 80 h 3212258"/>
                <a:gd name="connsiteX1" fmla="*/ 1563041 w 1601768"/>
                <a:gd name="connsiteY1" fmla="*/ 954860 h 3212258"/>
                <a:gd name="connsiteX2" fmla="*/ 1601768 w 1601768"/>
                <a:gd name="connsiteY2" fmla="*/ 3212258 h 3212258"/>
                <a:gd name="connsiteX3" fmla="*/ 1601768 w 1601768"/>
                <a:gd name="connsiteY3" fmla="*/ 3212258 h 3212258"/>
                <a:gd name="connsiteX4" fmla="*/ 989768 w 1601768"/>
                <a:gd name="connsiteY4" fmla="*/ 3212258 h 3212258"/>
                <a:gd name="connsiteX5" fmla="*/ 989768 w 1601768"/>
                <a:gd name="connsiteY5" fmla="*/ 3212258 h 3212258"/>
                <a:gd name="connsiteX6" fmla="*/ 904708 w 1601768"/>
                <a:gd name="connsiteY6" fmla="*/ 1062764 h 3212258"/>
                <a:gd name="connsiteX7" fmla="*/ 276501 w 1601768"/>
                <a:gd name="connsiteY7" fmla="*/ 1390793 h 3212258"/>
                <a:gd name="connsiteX8" fmla="*/ 693588 w 1601768"/>
                <a:gd name="connsiteY8" fmla="*/ 80 h 3212258"/>
                <a:gd name="connsiteX0" fmla="*/ 693588 w 1601768"/>
                <a:gd name="connsiteY0" fmla="*/ 80 h 3212258"/>
                <a:gd name="connsiteX1" fmla="*/ 1563041 w 1601768"/>
                <a:gd name="connsiteY1" fmla="*/ 954860 h 3212258"/>
                <a:gd name="connsiteX2" fmla="*/ 1601768 w 1601768"/>
                <a:gd name="connsiteY2" fmla="*/ 3212258 h 3212258"/>
                <a:gd name="connsiteX3" fmla="*/ 1601768 w 1601768"/>
                <a:gd name="connsiteY3" fmla="*/ 3212258 h 3212258"/>
                <a:gd name="connsiteX4" fmla="*/ 989768 w 1601768"/>
                <a:gd name="connsiteY4" fmla="*/ 3212258 h 3212258"/>
                <a:gd name="connsiteX5" fmla="*/ 989768 w 1601768"/>
                <a:gd name="connsiteY5" fmla="*/ 3212258 h 3212258"/>
                <a:gd name="connsiteX6" fmla="*/ 904708 w 1601768"/>
                <a:gd name="connsiteY6" fmla="*/ 1062764 h 3212258"/>
                <a:gd name="connsiteX7" fmla="*/ 276501 w 1601768"/>
                <a:gd name="connsiteY7" fmla="*/ 1390793 h 3212258"/>
                <a:gd name="connsiteX8" fmla="*/ 693588 w 1601768"/>
                <a:gd name="connsiteY8" fmla="*/ 80 h 3212258"/>
                <a:gd name="connsiteX0" fmla="*/ 693588 w 1601768"/>
                <a:gd name="connsiteY0" fmla="*/ 80 h 3212258"/>
                <a:gd name="connsiteX1" fmla="*/ 1563041 w 1601768"/>
                <a:gd name="connsiteY1" fmla="*/ 954860 h 3212258"/>
                <a:gd name="connsiteX2" fmla="*/ 1601768 w 1601768"/>
                <a:gd name="connsiteY2" fmla="*/ 3212258 h 3212258"/>
                <a:gd name="connsiteX3" fmla="*/ 1601768 w 1601768"/>
                <a:gd name="connsiteY3" fmla="*/ 3212258 h 3212258"/>
                <a:gd name="connsiteX4" fmla="*/ 989768 w 1601768"/>
                <a:gd name="connsiteY4" fmla="*/ 3212258 h 3212258"/>
                <a:gd name="connsiteX5" fmla="*/ 989768 w 1601768"/>
                <a:gd name="connsiteY5" fmla="*/ 3212258 h 3212258"/>
                <a:gd name="connsiteX6" fmla="*/ 904708 w 1601768"/>
                <a:gd name="connsiteY6" fmla="*/ 1062764 h 3212258"/>
                <a:gd name="connsiteX7" fmla="*/ 276501 w 1601768"/>
                <a:gd name="connsiteY7" fmla="*/ 1390793 h 3212258"/>
                <a:gd name="connsiteX8" fmla="*/ 693588 w 1601768"/>
                <a:gd name="connsiteY8" fmla="*/ 80 h 3212258"/>
                <a:gd name="connsiteX0" fmla="*/ 693588 w 1601768"/>
                <a:gd name="connsiteY0" fmla="*/ 119 h 3212297"/>
                <a:gd name="connsiteX1" fmla="*/ 1563041 w 1601768"/>
                <a:gd name="connsiteY1" fmla="*/ 954899 h 3212297"/>
                <a:gd name="connsiteX2" fmla="*/ 1601768 w 1601768"/>
                <a:gd name="connsiteY2" fmla="*/ 3212297 h 3212297"/>
                <a:gd name="connsiteX3" fmla="*/ 1601768 w 1601768"/>
                <a:gd name="connsiteY3" fmla="*/ 3212297 h 3212297"/>
                <a:gd name="connsiteX4" fmla="*/ 989768 w 1601768"/>
                <a:gd name="connsiteY4" fmla="*/ 3212297 h 3212297"/>
                <a:gd name="connsiteX5" fmla="*/ 989768 w 1601768"/>
                <a:gd name="connsiteY5" fmla="*/ 3212297 h 3212297"/>
                <a:gd name="connsiteX6" fmla="*/ 904708 w 1601768"/>
                <a:gd name="connsiteY6" fmla="*/ 1062803 h 3212297"/>
                <a:gd name="connsiteX7" fmla="*/ 276501 w 1601768"/>
                <a:gd name="connsiteY7" fmla="*/ 1390832 h 3212297"/>
                <a:gd name="connsiteX8" fmla="*/ 693588 w 1601768"/>
                <a:gd name="connsiteY8" fmla="*/ 119 h 321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1768" h="3212297">
                  <a:moveTo>
                    <a:pt x="693588" y="119"/>
                  </a:moveTo>
                  <a:cubicBezTo>
                    <a:pt x="979449" y="3664"/>
                    <a:pt x="1431633" y="-71482"/>
                    <a:pt x="1563041" y="954899"/>
                  </a:cubicBezTo>
                  <a:lnTo>
                    <a:pt x="1601768" y="3212297"/>
                  </a:lnTo>
                  <a:lnTo>
                    <a:pt x="1601768" y="3212297"/>
                  </a:lnTo>
                  <a:lnTo>
                    <a:pt x="989768" y="3212297"/>
                  </a:lnTo>
                  <a:lnTo>
                    <a:pt x="989768" y="3212297"/>
                  </a:lnTo>
                  <a:cubicBezTo>
                    <a:pt x="961415" y="2495799"/>
                    <a:pt x="964958" y="1779301"/>
                    <a:pt x="904708" y="1062803"/>
                  </a:cubicBezTo>
                  <a:cubicBezTo>
                    <a:pt x="781622" y="431278"/>
                    <a:pt x="46520" y="738644"/>
                    <a:pt x="276501" y="1390832"/>
                  </a:cubicBezTo>
                  <a:cubicBezTo>
                    <a:pt x="-283870" y="827698"/>
                    <a:pt x="84955" y="-9337"/>
                    <a:pt x="693588" y="11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sp>
        <p:nvSpPr>
          <p:cNvPr id="29" name="Frame 1">
            <a:extLst>
              <a:ext uri="{FF2B5EF4-FFF2-40B4-BE49-F238E27FC236}">
                <a16:creationId xmlns:a16="http://schemas.microsoft.com/office/drawing/2014/main" xmlns="" id="{DA5DCBE5-4080-473B-901F-8017F041C88C}"/>
              </a:ext>
            </a:extLst>
          </p:cNvPr>
          <p:cNvSpPr/>
          <p:nvPr/>
        </p:nvSpPr>
        <p:spPr>
          <a:xfrm>
            <a:off x="246218" y="0"/>
            <a:ext cx="890251" cy="1160350"/>
          </a:xfrm>
          <a:custGeom>
            <a:avLst/>
            <a:gdLst/>
            <a:ahLst/>
            <a:cxnLst/>
            <a:rect l="l" t="t" r="r" b="b"/>
            <a:pathLst>
              <a:path w="2823581" h="3962432">
                <a:moveTo>
                  <a:pt x="1366785" y="3230945"/>
                </a:moveTo>
                <a:cubicBezTo>
                  <a:pt x="1292218" y="3230945"/>
                  <a:pt x="1231770" y="3291393"/>
                  <a:pt x="1231770" y="3365960"/>
                </a:cubicBezTo>
                <a:cubicBezTo>
                  <a:pt x="1231770" y="3440527"/>
                  <a:pt x="1292218" y="3500975"/>
                  <a:pt x="1366785" y="3500975"/>
                </a:cubicBezTo>
                <a:cubicBezTo>
                  <a:pt x="1441352" y="3500975"/>
                  <a:pt x="1501800" y="3440527"/>
                  <a:pt x="1501800" y="3365960"/>
                </a:cubicBezTo>
                <a:cubicBezTo>
                  <a:pt x="1501800" y="3291393"/>
                  <a:pt x="1441352" y="3230945"/>
                  <a:pt x="1366785" y="3230945"/>
                </a:cubicBezTo>
                <a:close/>
                <a:moveTo>
                  <a:pt x="1699205" y="3185940"/>
                </a:moveTo>
                <a:cubicBezTo>
                  <a:pt x="1674349" y="3185940"/>
                  <a:pt x="1654200" y="3206089"/>
                  <a:pt x="1654200" y="3230945"/>
                </a:cubicBezTo>
                <a:cubicBezTo>
                  <a:pt x="1654200" y="3255801"/>
                  <a:pt x="1674349" y="3275950"/>
                  <a:pt x="1699205" y="3275950"/>
                </a:cubicBezTo>
                <a:cubicBezTo>
                  <a:pt x="1724061" y="3275950"/>
                  <a:pt x="1744210" y="3255801"/>
                  <a:pt x="1744210" y="3230945"/>
                </a:cubicBezTo>
                <a:cubicBezTo>
                  <a:pt x="1744210" y="3206089"/>
                  <a:pt x="1724061" y="3185940"/>
                  <a:pt x="1699205" y="3185940"/>
                </a:cubicBezTo>
                <a:close/>
                <a:moveTo>
                  <a:pt x="1501800" y="2830204"/>
                </a:moveTo>
                <a:cubicBezTo>
                  <a:pt x="1452089" y="2830204"/>
                  <a:pt x="1411790" y="2870503"/>
                  <a:pt x="1411790" y="2920214"/>
                </a:cubicBezTo>
                <a:cubicBezTo>
                  <a:pt x="1411790" y="2969925"/>
                  <a:pt x="1452089" y="3010224"/>
                  <a:pt x="1501800" y="3010224"/>
                </a:cubicBezTo>
                <a:cubicBezTo>
                  <a:pt x="1551511" y="3010224"/>
                  <a:pt x="1591810" y="2969925"/>
                  <a:pt x="1591810" y="2920214"/>
                </a:cubicBezTo>
                <a:cubicBezTo>
                  <a:pt x="1591810" y="2870503"/>
                  <a:pt x="1551511" y="2830204"/>
                  <a:pt x="1501800" y="2830204"/>
                </a:cubicBezTo>
                <a:close/>
                <a:moveTo>
                  <a:pt x="322536" y="2413264"/>
                </a:moveTo>
                <a:lnTo>
                  <a:pt x="1264147" y="2413264"/>
                </a:lnTo>
                <a:lnTo>
                  <a:pt x="682536" y="3458376"/>
                </a:lnTo>
                <a:lnTo>
                  <a:pt x="898974" y="3458376"/>
                </a:lnTo>
                <a:lnTo>
                  <a:pt x="1480585" y="2413264"/>
                </a:lnTo>
                <a:lnTo>
                  <a:pt x="1978720" y="2413264"/>
                </a:lnTo>
                <a:lnTo>
                  <a:pt x="1978720" y="3628270"/>
                </a:lnTo>
                <a:lnTo>
                  <a:pt x="322536" y="3628270"/>
                </a:lnTo>
                <a:close/>
                <a:moveTo>
                  <a:pt x="322536" y="2153598"/>
                </a:moveTo>
                <a:lnTo>
                  <a:pt x="682536" y="2153598"/>
                </a:lnTo>
                <a:lnTo>
                  <a:pt x="682536" y="2261598"/>
                </a:lnTo>
                <a:lnTo>
                  <a:pt x="322536" y="2261598"/>
                </a:lnTo>
                <a:close/>
                <a:moveTo>
                  <a:pt x="322536" y="1870494"/>
                </a:moveTo>
                <a:lnTo>
                  <a:pt x="826536" y="1870494"/>
                </a:lnTo>
                <a:lnTo>
                  <a:pt x="826536" y="1978494"/>
                </a:lnTo>
                <a:lnTo>
                  <a:pt x="322536" y="1978494"/>
                </a:lnTo>
                <a:close/>
                <a:moveTo>
                  <a:pt x="322536" y="1587391"/>
                </a:moveTo>
                <a:lnTo>
                  <a:pt x="682536" y="1587391"/>
                </a:lnTo>
                <a:lnTo>
                  <a:pt x="682536" y="1695391"/>
                </a:lnTo>
                <a:lnTo>
                  <a:pt x="322536" y="1695391"/>
                </a:lnTo>
                <a:close/>
                <a:moveTo>
                  <a:pt x="322536" y="1304288"/>
                </a:moveTo>
                <a:lnTo>
                  <a:pt x="826536" y="1304288"/>
                </a:lnTo>
                <a:lnTo>
                  <a:pt x="826536" y="1412288"/>
                </a:lnTo>
                <a:lnTo>
                  <a:pt x="322536" y="1412288"/>
                </a:lnTo>
                <a:close/>
                <a:moveTo>
                  <a:pt x="1733633" y="1039034"/>
                </a:moveTo>
                <a:lnTo>
                  <a:pt x="1735422" y="1042133"/>
                </a:lnTo>
                <a:lnTo>
                  <a:pt x="176045" y="1042133"/>
                </a:lnTo>
                <a:lnTo>
                  <a:pt x="176045" y="3786387"/>
                </a:lnTo>
                <a:lnTo>
                  <a:pt x="2128211" y="3786387"/>
                </a:lnTo>
                <a:lnTo>
                  <a:pt x="2128211" y="1722464"/>
                </a:lnTo>
                <a:lnTo>
                  <a:pt x="2131710" y="1728524"/>
                </a:lnTo>
                <a:lnTo>
                  <a:pt x="2527059" y="1040609"/>
                </a:lnTo>
                <a:lnTo>
                  <a:pt x="2244788" y="1040049"/>
                </a:lnTo>
                <a:lnTo>
                  <a:pt x="1480585" y="2413264"/>
                </a:lnTo>
                <a:lnTo>
                  <a:pt x="1264147" y="2413264"/>
                </a:lnTo>
                <a:lnTo>
                  <a:pt x="2028589" y="1039620"/>
                </a:lnTo>
                <a:close/>
                <a:moveTo>
                  <a:pt x="2607143" y="0"/>
                </a:moveTo>
                <a:lnTo>
                  <a:pt x="2823581" y="0"/>
                </a:lnTo>
                <a:lnTo>
                  <a:pt x="2342071" y="865238"/>
                </a:lnTo>
                <a:lnTo>
                  <a:pt x="2823581" y="866194"/>
                </a:lnTo>
                <a:lnTo>
                  <a:pt x="2304256" y="1769829"/>
                </a:lnTo>
                <a:lnTo>
                  <a:pt x="2304256" y="3962432"/>
                </a:lnTo>
                <a:lnTo>
                  <a:pt x="0" y="3962432"/>
                </a:lnTo>
                <a:lnTo>
                  <a:pt x="0" y="866088"/>
                </a:lnTo>
                <a:lnTo>
                  <a:pt x="1767662" y="866088"/>
                </a:lnTo>
                <a:lnTo>
                  <a:pt x="1766512" y="864096"/>
                </a:lnTo>
                <a:lnTo>
                  <a:pt x="2125872" y="86480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>
              <a:solidFill>
                <a:schemeClr val="tx1"/>
              </a:solidFill>
            </a:endParaRPr>
          </a:p>
        </p:txBody>
      </p:sp>
      <p:sp>
        <p:nvSpPr>
          <p:cNvPr id="30" name="Oval 21">
            <a:extLst>
              <a:ext uri="{FF2B5EF4-FFF2-40B4-BE49-F238E27FC236}">
                <a16:creationId xmlns:a16="http://schemas.microsoft.com/office/drawing/2014/main" xmlns="" id="{E077B1D7-2013-4F5A-B26C-4B3A750E7BCE}"/>
              </a:ext>
            </a:extLst>
          </p:cNvPr>
          <p:cNvSpPr/>
          <p:nvPr/>
        </p:nvSpPr>
        <p:spPr>
          <a:xfrm rot="14306008">
            <a:off x="2247971" y="244432"/>
            <a:ext cx="1064408" cy="877308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56" name="Text Placeholder 1">
            <a:extLst>
              <a:ext uri="{FF2B5EF4-FFF2-40B4-BE49-F238E27FC236}">
                <a16:creationId xmlns:a16="http://schemas.microsoft.com/office/drawing/2014/main" xmlns="" id="{5E86DB59-8D98-4997-B135-A272879EFE50}"/>
              </a:ext>
            </a:extLst>
          </p:cNvPr>
          <p:cNvSpPr txBox="1">
            <a:spLocks/>
          </p:cNvSpPr>
          <p:nvPr/>
        </p:nvSpPr>
        <p:spPr>
          <a:xfrm>
            <a:off x="6723017" y="256972"/>
            <a:ext cx="2909216" cy="723900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None/>
            </a:pPr>
            <a:r>
              <a:rPr lang="en-US" sz="4800" spc="300" dirty="0">
                <a:solidFill>
                  <a:schemeClr val="accent1"/>
                </a:solidFill>
              </a:rPr>
              <a:t>S</a:t>
            </a:r>
            <a:r>
              <a:rPr lang="en-US" sz="4800" spc="300" dirty="0">
                <a:solidFill>
                  <a:schemeClr val="accent2"/>
                </a:solidFill>
              </a:rPr>
              <a:t>T</a:t>
            </a:r>
            <a:r>
              <a:rPr lang="en-US" sz="4800" spc="300" dirty="0">
                <a:solidFill>
                  <a:schemeClr val="accent3"/>
                </a:solidFill>
              </a:rPr>
              <a:t>E</a:t>
            </a:r>
            <a:r>
              <a:rPr lang="en-US" sz="4800" spc="300" dirty="0">
                <a:solidFill>
                  <a:schemeClr val="accent4"/>
                </a:solidFill>
              </a:rPr>
              <a:t>A</a:t>
            </a:r>
            <a:r>
              <a:rPr lang="en-US" sz="4800" spc="300" dirty="0">
                <a:solidFill>
                  <a:schemeClr val="accent5"/>
                </a:solidFill>
              </a:rPr>
              <a:t>M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A0F859B6-4FB8-403C-B52A-93E3AD2E9AFB}"/>
              </a:ext>
            </a:extLst>
          </p:cNvPr>
          <p:cNvSpPr txBox="1"/>
          <p:nvPr/>
        </p:nvSpPr>
        <p:spPr>
          <a:xfrm>
            <a:off x="167840" y="1214690"/>
            <a:ext cx="5354721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sz="1600" spc="0" dirty="0">
                <a:solidFill>
                  <a:schemeClr val="accent1"/>
                </a:solidFill>
              </a:rPr>
              <a:t>Science</a:t>
            </a:r>
            <a:r>
              <a:rPr lang="en-US" sz="1600" spc="0" dirty="0"/>
              <a:t> </a:t>
            </a:r>
            <a:r>
              <a:rPr lang="en-US" sz="1600" spc="0" dirty="0">
                <a:solidFill>
                  <a:schemeClr val="accent2"/>
                </a:solidFill>
              </a:rPr>
              <a:t>Technology</a:t>
            </a:r>
            <a:r>
              <a:rPr lang="en-US" sz="1600" spc="0" dirty="0"/>
              <a:t> </a:t>
            </a:r>
            <a:r>
              <a:rPr lang="en-US" sz="1600" spc="0" dirty="0">
                <a:solidFill>
                  <a:schemeClr val="accent3"/>
                </a:solidFill>
              </a:rPr>
              <a:t>Engineering</a:t>
            </a:r>
            <a:r>
              <a:rPr lang="en-US" sz="1600" spc="0" dirty="0">
                <a:solidFill>
                  <a:schemeClr val="accent4"/>
                </a:solidFill>
              </a:rPr>
              <a:t> Arts </a:t>
            </a:r>
            <a:r>
              <a:rPr lang="en-US" sz="1600" spc="0" dirty="0">
                <a:solidFill>
                  <a:schemeClr val="accent5"/>
                </a:solidFill>
              </a:rPr>
              <a:t>Mathematics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46218" y="1628754"/>
            <a:ext cx="11654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020C2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так, что же такое нейроигры и нейроупражнения? Нейроигры-эффективнейшая методика,позволяющая улучшить у ребенка память,внимание,речь, пространственные представления,мыслительную деятельность,мелкую и крупную моторику. Это инструмент, который сможет скорректировать психические дисфункции у детей, которые возникают по мнению психологов в следствии недостаточного развития межполушарных связей. Межполушарное взаимодествие — это особый механизм объединяющий левое и правое полушарие в единую интегративную систему. Развитие межполушарных связей в основном строится на упражнениях и играх. Одним из вариантов межполушарного взаимодействия — это работа двумя руками одновременно, в процессе чего активизируются оба полушария, и формируется сразу несколько навыков : согласованность движений рук и движений глаз, а если мы параллельно отрабатываем и правильное произношение звука — то еще и согласованность языка. Так же сюда относятся и кинезиологические упражнения: « Колечко», « Лезгинка», « Кулак — ребро — ладонь», « Оладушки» и т.д. 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20C2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так, что же такое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rgbClr val="020C2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нейроигры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20C2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rgbClr val="020C2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нейроупражнения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20C2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?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rgbClr val="020C2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Нейроигры-эффективнейшая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20C2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rgbClr val="020C2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методика,позволяющая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20C2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улучшить у ребенка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rgbClr val="020C2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память,внимание,речь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20C2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пространственные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rgbClr val="020C2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представления,мыслительную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20C2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rgbClr val="020C2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деятельность,мелкую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20C2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крупную моторику. Это инструмент, который сможет скорректировать психические дисфункции у детей, которые возникают по мнению психологов в следствии недостаточного развития межполушарных связей. Межполушарное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rgbClr val="020C2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взаимодествие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20C2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— это особый механизм объединяющий левое и правое полушарие в единую интегративную систему. Развитие межполушарных связей в основном строится на упражнениях и играх. Одним из вариантов межполушарного взаимодействия — это работа двумя руками одновременно, в процессе чего активизируются оба полушария, и формируется сразу несколько навыков : согласованность движений рук и движений глаз, а если мы параллельно отрабатываем и правильное произношение звука — то еще и согласованность языка. Так же сюда относятся и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rgbClr val="020C2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кинезиологические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20C2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упражнения: « Колечко», « Лезгинка», « Кулак — ребро — ладонь», « Оладушки» и т.д.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99257" y="1645919"/>
            <a:ext cx="11571317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И так, что же такое </a:t>
            </a:r>
            <a:r>
              <a:rPr lang="ru-RU" sz="2800" dirty="0" err="1" smtClean="0"/>
              <a:t>нейроигры</a:t>
            </a:r>
            <a:r>
              <a:rPr lang="ru-RU" sz="2800" dirty="0" smtClean="0"/>
              <a:t> и </a:t>
            </a:r>
            <a:r>
              <a:rPr lang="ru-RU" sz="2800" dirty="0" err="1" smtClean="0"/>
              <a:t>нейроупражнения</a:t>
            </a:r>
            <a:r>
              <a:rPr lang="ru-RU" sz="2800" dirty="0" smtClean="0"/>
              <a:t>? </a:t>
            </a:r>
            <a:r>
              <a:rPr lang="ru-RU" sz="2800" dirty="0" err="1" smtClean="0"/>
              <a:t>Нейроигры</a:t>
            </a:r>
            <a:r>
              <a:rPr lang="ru-RU" sz="2800" dirty="0" smtClean="0"/>
              <a:t>- методика , позволяющая улучшить у ребенка память, внимание, речь, пространственные представления, мыслительную деятельность , мелкую и крупную моторику. Развитие межполушарных связей в основном строится на упражнениях и играх. Одним из вариантов межполушарного взаимодействия — это работа двумя руками одновременно, в процессе чего активизируются оба полушария, и формируется сразу несколько навыков : согласованность движений рук и движений глаз, а если мы параллельно отрабатываем и правильное произношение звука — то еще и согласованность языка.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62406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xmlns="" id="{E31FE2D3-FA0F-4AF6-95B0-A2DF21527F25}"/>
              </a:ext>
            </a:extLst>
          </p:cNvPr>
          <p:cNvGrpSpPr/>
          <p:nvPr/>
        </p:nvGrpSpPr>
        <p:grpSpPr>
          <a:xfrm>
            <a:off x="578514" y="449334"/>
            <a:ext cx="3842669" cy="2038315"/>
            <a:chOff x="9559006" y="303534"/>
            <a:chExt cx="2303032" cy="1221626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xmlns="" id="{B383E28B-F4BD-46C1-8C45-6677E19BB5F2}"/>
                </a:ext>
              </a:extLst>
            </p:cNvPr>
            <p:cNvGrpSpPr/>
            <p:nvPr/>
          </p:nvGrpSpPr>
          <p:grpSpPr>
            <a:xfrm>
              <a:off x="9559006" y="718126"/>
              <a:ext cx="2300185" cy="580682"/>
              <a:chOff x="3459679" y="2564932"/>
              <a:chExt cx="5250757" cy="1325555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xmlns="" id="{400E8AA0-BD89-4758-B2A2-03573956B800}"/>
                  </a:ext>
                </a:extLst>
              </p:cNvPr>
              <p:cNvGrpSpPr/>
              <p:nvPr/>
            </p:nvGrpSpPr>
            <p:grpSpPr>
              <a:xfrm>
                <a:off x="3467491" y="2775272"/>
                <a:ext cx="5242945" cy="981076"/>
                <a:chOff x="609600" y="2828925"/>
                <a:chExt cx="4733925" cy="885825"/>
              </a:xfrm>
            </p:grpSpPr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xmlns="" id="{777D8DAC-C8A7-4769-9CA8-18E4B8109421}"/>
                    </a:ext>
                  </a:extLst>
                </p:cNvPr>
                <p:cNvSpPr/>
                <p:nvPr/>
              </p:nvSpPr>
              <p:spPr>
                <a:xfrm>
                  <a:off x="609600" y="2828925"/>
                  <a:ext cx="885825" cy="885825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xmlns="" id="{46BEF4B3-71E7-4372-B321-E7F1EB3E9071}"/>
                    </a:ext>
                  </a:extLst>
                </p:cNvPr>
                <p:cNvSpPr/>
                <p:nvPr/>
              </p:nvSpPr>
              <p:spPr>
                <a:xfrm>
                  <a:off x="1571625" y="2828925"/>
                  <a:ext cx="885825" cy="885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xmlns="" id="{67A6BF83-5833-4B20-926D-041711825ED5}"/>
                    </a:ext>
                  </a:extLst>
                </p:cNvPr>
                <p:cNvSpPr/>
                <p:nvPr/>
              </p:nvSpPr>
              <p:spPr>
                <a:xfrm>
                  <a:off x="2533650" y="2828925"/>
                  <a:ext cx="885825" cy="88582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xmlns="" id="{85DE6C17-E25C-4DF6-A7DA-C7FD43A65F2A}"/>
                    </a:ext>
                  </a:extLst>
                </p:cNvPr>
                <p:cNvSpPr/>
                <p:nvPr/>
              </p:nvSpPr>
              <p:spPr>
                <a:xfrm>
                  <a:off x="3495675" y="2828925"/>
                  <a:ext cx="885825" cy="88582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xmlns="" id="{D459CF83-10D0-4E68-BE1C-68F592FC9AB3}"/>
                    </a:ext>
                  </a:extLst>
                </p:cNvPr>
                <p:cNvSpPr/>
                <p:nvPr/>
              </p:nvSpPr>
              <p:spPr>
                <a:xfrm>
                  <a:off x="4457700" y="2828925"/>
                  <a:ext cx="885825" cy="885825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xmlns="" id="{4A1D1195-9DAA-4915-A853-0F17B1D6C54E}"/>
                  </a:ext>
                </a:extLst>
              </p:cNvPr>
              <p:cNvSpPr/>
              <p:nvPr/>
            </p:nvSpPr>
            <p:spPr>
              <a:xfrm rot="10800000">
                <a:off x="4589772" y="2769586"/>
                <a:ext cx="869882" cy="963508"/>
              </a:xfrm>
              <a:custGeom>
                <a:avLst/>
                <a:gdLst>
                  <a:gd name="connsiteX0" fmla="*/ 249393 w 869883"/>
                  <a:gd name="connsiteY0" fmla="*/ 183621 h 963507"/>
                  <a:gd name="connsiteX1" fmla="*/ 283449 w 869883"/>
                  <a:gd name="connsiteY1" fmla="*/ 159204 h 963507"/>
                  <a:gd name="connsiteX2" fmla="*/ 259032 w 869883"/>
                  <a:gd name="connsiteY2" fmla="*/ 125148 h 963507"/>
                  <a:gd name="connsiteX3" fmla="*/ 224976 w 869883"/>
                  <a:gd name="connsiteY3" fmla="*/ 149565 h 963507"/>
                  <a:gd name="connsiteX4" fmla="*/ 249393 w 869883"/>
                  <a:gd name="connsiteY4" fmla="*/ 183621 h 963507"/>
                  <a:gd name="connsiteX5" fmla="*/ 795252 w 869883"/>
                  <a:gd name="connsiteY5" fmla="*/ 408697 h 963507"/>
                  <a:gd name="connsiteX6" fmla="*/ 809612 w 869883"/>
                  <a:gd name="connsiteY6" fmla="*/ 355860 h 963507"/>
                  <a:gd name="connsiteX7" fmla="*/ 771076 w 869883"/>
                  <a:gd name="connsiteY7" fmla="*/ 403388 h 963507"/>
                  <a:gd name="connsiteX8" fmla="*/ 795252 w 869883"/>
                  <a:gd name="connsiteY8" fmla="*/ 408697 h 963507"/>
                  <a:gd name="connsiteX9" fmla="*/ 100086 w 869883"/>
                  <a:gd name="connsiteY9" fmla="*/ 631479 h 963507"/>
                  <a:gd name="connsiteX10" fmla="*/ 71143 w 869883"/>
                  <a:gd name="connsiteY10" fmla="*/ 602536 h 963507"/>
                  <a:gd name="connsiteX11" fmla="*/ 100086 w 869883"/>
                  <a:gd name="connsiteY11" fmla="*/ 573593 h 963507"/>
                  <a:gd name="connsiteX12" fmla="*/ 129029 w 869883"/>
                  <a:gd name="connsiteY12" fmla="*/ 602536 h 963507"/>
                  <a:gd name="connsiteX13" fmla="*/ 100086 w 869883"/>
                  <a:gd name="connsiteY13" fmla="*/ 631479 h 963507"/>
                  <a:gd name="connsiteX14" fmla="*/ 100086 w 869883"/>
                  <a:gd name="connsiteY14" fmla="*/ 660422 h 963507"/>
                  <a:gd name="connsiteX15" fmla="*/ 157972 w 869883"/>
                  <a:gd name="connsiteY15" fmla="*/ 602536 h 963507"/>
                  <a:gd name="connsiteX16" fmla="*/ 100086 w 869883"/>
                  <a:gd name="connsiteY16" fmla="*/ 544650 h 963507"/>
                  <a:gd name="connsiteX17" fmla="*/ 42200 w 869883"/>
                  <a:gd name="connsiteY17" fmla="*/ 602536 h 963507"/>
                  <a:gd name="connsiteX18" fmla="*/ 100086 w 869883"/>
                  <a:gd name="connsiteY18" fmla="*/ 660422 h 963507"/>
                  <a:gd name="connsiteX19" fmla="*/ 636483 w 869883"/>
                  <a:gd name="connsiteY19" fmla="*/ 963507 h 963507"/>
                  <a:gd name="connsiteX20" fmla="*/ 423144 w 869883"/>
                  <a:gd name="connsiteY20" fmla="*/ 963507 h 963507"/>
                  <a:gd name="connsiteX21" fmla="*/ 417256 w 869883"/>
                  <a:gd name="connsiteY21" fmla="*/ 959411 h 963507"/>
                  <a:gd name="connsiteX22" fmla="*/ 118065 w 869883"/>
                  <a:gd name="connsiteY22" fmla="*/ 959411 h 963507"/>
                  <a:gd name="connsiteX23" fmla="*/ 118065 w 869883"/>
                  <a:gd name="connsiteY23" fmla="*/ 908722 h 963507"/>
                  <a:gd name="connsiteX24" fmla="*/ 168754 w 869883"/>
                  <a:gd name="connsiteY24" fmla="*/ 858033 h 963507"/>
                  <a:gd name="connsiteX25" fmla="*/ 271522 w 869883"/>
                  <a:gd name="connsiteY25" fmla="*/ 858033 h 963507"/>
                  <a:gd name="connsiteX26" fmla="*/ 44795 w 869883"/>
                  <a:gd name="connsiteY26" fmla="*/ 700313 h 963507"/>
                  <a:gd name="connsiteX27" fmla="*/ 18708 w 869883"/>
                  <a:gd name="connsiteY27" fmla="*/ 554976 h 963507"/>
                  <a:gd name="connsiteX28" fmla="*/ 48652 w 869883"/>
                  <a:gd name="connsiteY28" fmla="*/ 526299 h 963507"/>
                  <a:gd name="connsiteX29" fmla="*/ 74792 w 869883"/>
                  <a:gd name="connsiteY29" fmla="*/ 516166 h 963507"/>
                  <a:gd name="connsiteX30" fmla="*/ 74213 w 869883"/>
                  <a:gd name="connsiteY30" fmla="*/ 514501 h 963507"/>
                  <a:gd name="connsiteX31" fmla="*/ 631187 w 869883"/>
                  <a:gd name="connsiteY31" fmla="*/ 342364 h 963507"/>
                  <a:gd name="connsiteX32" fmla="*/ 297632 w 869883"/>
                  <a:gd name="connsiteY32" fmla="*/ 217056 h 963507"/>
                  <a:gd name="connsiteX33" fmla="*/ 272796 w 869883"/>
                  <a:gd name="connsiteY33" fmla="*/ 228529 h 963507"/>
                  <a:gd name="connsiteX34" fmla="*/ 242325 w 869883"/>
                  <a:gd name="connsiteY34" fmla="*/ 229885 h 963507"/>
                  <a:gd name="connsiteX35" fmla="*/ 218472 w 869883"/>
                  <a:gd name="connsiteY35" fmla="*/ 221008 h 963507"/>
                  <a:gd name="connsiteX36" fmla="*/ 164724 w 869883"/>
                  <a:gd name="connsiteY36" fmla="*/ 258948 h 963507"/>
                  <a:gd name="connsiteX37" fmla="*/ 56132 w 869883"/>
                  <a:gd name="connsiteY37" fmla="*/ 241600 h 963507"/>
                  <a:gd name="connsiteX38" fmla="*/ 6014 w 869883"/>
                  <a:gd name="connsiteY38" fmla="*/ 156783 h 963507"/>
                  <a:gd name="connsiteX39" fmla="*/ 9869 w 869883"/>
                  <a:gd name="connsiteY39" fmla="*/ 132366 h 963507"/>
                  <a:gd name="connsiteX40" fmla="*/ 25290 w 869883"/>
                  <a:gd name="connsiteY40" fmla="*/ 134936 h 963507"/>
                  <a:gd name="connsiteX41" fmla="*/ 77338 w 869883"/>
                  <a:gd name="connsiteY41" fmla="*/ 212042 h 963507"/>
                  <a:gd name="connsiteX42" fmla="*/ 156371 w 869883"/>
                  <a:gd name="connsiteY42" fmla="*/ 224893 h 963507"/>
                  <a:gd name="connsiteX43" fmla="*/ 191922 w 869883"/>
                  <a:gd name="connsiteY43" fmla="*/ 196932 h 963507"/>
                  <a:gd name="connsiteX44" fmla="*/ 178712 w 869883"/>
                  <a:gd name="connsiteY44" fmla="*/ 141855 h 963507"/>
                  <a:gd name="connsiteX45" fmla="*/ 209717 w 869883"/>
                  <a:gd name="connsiteY45" fmla="*/ 91977 h 963507"/>
                  <a:gd name="connsiteX46" fmla="*/ 214528 w 869883"/>
                  <a:gd name="connsiteY46" fmla="*/ 89741 h 963507"/>
                  <a:gd name="connsiteX47" fmla="*/ 186572 w 869883"/>
                  <a:gd name="connsiteY47" fmla="*/ 46905 h 963507"/>
                  <a:gd name="connsiteX48" fmla="*/ 107539 w 869883"/>
                  <a:gd name="connsiteY48" fmla="*/ 34698 h 963507"/>
                  <a:gd name="connsiteX49" fmla="*/ 34288 w 869883"/>
                  <a:gd name="connsiteY49" fmla="*/ 91884 h 963507"/>
                  <a:gd name="connsiteX50" fmla="*/ 18224 w 869883"/>
                  <a:gd name="connsiteY50" fmla="*/ 89314 h 963507"/>
                  <a:gd name="connsiteX51" fmla="*/ 22079 w 869883"/>
                  <a:gd name="connsiteY51" fmla="*/ 64898 h 963507"/>
                  <a:gd name="connsiteX52" fmla="*/ 96615 w 869883"/>
                  <a:gd name="connsiteY52" fmla="*/ 0 h 963507"/>
                  <a:gd name="connsiteX53" fmla="*/ 205206 w 869883"/>
                  <a:gd name="connsiteY53" fmla="*/ 17348 h 963507"/>
                  <a:gd name="connsiteX54" fmla="*/ 250632 w 869883"/>
                  <a:gd name="connsiteY54" fmla="*/ 78961 h 963507"/>
                  <a:gd name="connsiteX55" fmla="*/ 266742 w 869883"/>
                  <a:gd name="connsiteY55" fmla="*/ 78243 h 963507"/>
                  <a:gd name="connsiteX56" fmla="*/ 316620 w 869883"/>
                  <a:gd name="connsiteY56" fmla="*/ 109005 h 963507"/>
                  <a:gd name="connsiteX57" fmla="*/ 319435 w 869883"/>
                  <a:gd name="connsiteY57" fmla="*/ 115098 h 963507"/>
                  <a:gd name="connsiteX58" fmla="*/ 803977 w 869883"/>
                  <a:gd name="connsiteY58" fmla="*/ 300705 h 963507"/>
                  <a:gd name="connsiteX59" fmla="*/ 824626 w 869883"/>
                  <a:gd name="connsiteY59" fmla="*/ 306486 h 963507"/>
                  <a:gd name="connsiteX60" fmla="*/ 865490 w 869883"/>
                  <a:gd name="connsiteY60" fmla="*/ 353933 h 963507"/>
                  <a:gd name="connsiteX61" fmla="*/ 813466 w 869883"/>
                  <a:gd name="connsiteY61" fmla="*/ 457981 h 963507"/>
                  <a:gd name="connsiteX62" fmla="*/ 293089 w 869883"/>
                  <a:gd name="connsiteY62" fmla="*/ 618657 h 963507"/>
                  <a:gd name="connsiteX63" fmla="*/ 603336 w 869883"/>
                  <a:gd name="connsiteY63" fmla="*/ 834477 h 963507"/>
                  <a:gd name="connsiteX64" fmla="*/ 625895 w 869883"/>
                  <a:gd name="connsiteY64" fmla="*/ 858033 h 963507"/>
                  <a:gd name="connsiteX65" fmla="*/ 705014 w 869883"/>
                  <a:gd name="connsiteY65" fmla="*/ 858033 h 963507"/>
                  <a:gd name="connsiteX66" fmla="*/ 755703 w 869883"/>
                  <a:gd name="connsiteY66" fmla="*/ 908722 h 963507"/>
                  <a:gd name="connsiteX67" fmla="*/ 755703 w 869883"/>
                  <a:gd name="connsiteY67" fmla="*/ 959411 h 963507"/>
                  <a:gd name="connsiteX68" fmla="*/ 638257 w 869883"/>
                  <a:gd name="connsiteY68" fmla="*/ 959411 h 963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869883" h="963507">
                    <a:moveTo>
                      <a:pt x="249393" y="183621"/>
                    </a:moveTo>
                    <a:cubicBezTo>
                      <a:pt x="265458" y="186191"/>
                      <a:pt x="280878" y="175268"/>
                      <a:pt x="283449" y="159204"/>
                    </a:cubicBezTo>
                    <a:cubicBezTo>
                      <a:pt x="286019" y="143140"/>
                      <a:pt x="275095" y="127719"/>
                      <a:pt x="259032" y="125148"/>
                    </a:cubicBezTo>
                    <a:cubicBezTo>
                      <a:pt x="242968" y="122578"/>
                      <a:pt x="227547" y="133502"/>
                      <a:pt x="224976" y="149565"/>
                    </a:cubicBezTo>
                    <a:cubicBezTo>
                      <a:pt x="221764" y="165630"/>
                      <a:pt x="233329" y="181050"/>
                      <a:pt x="249393" y="183621"/>
                    </a:cubicBezTo>
                    <a:close/>
                    <a:moveTo>
                      <a:pt x="795252" y="408697"/>
                    </a:moveTo>
                    <a:cubicBezTo>
                      <a:pt x="817199" y="404994"/>
                      <a:pt x="829844" y="377537"/>
                      <a:pt x="809612" y="355860"/>
                    </a:cubicBezTo>
                    <a:cubicBezTo>
                      <a:pt x="775572" y="335307"/>
                      <a:pt x="743459" y="374486"/>
                      <a:pt x="771076" y="403388"/>
                    </a:cubicBezTo>
                    <a:cubicBezTo>
                      <a:pt x="779586" y="408526"/>
                      <a:pt x="787936" y="409931"/>
                      <a:pt x="795252" y="408697"/>
                    </a:cubicBezTo>
                    <a:close/>
                    <a:moveTo>
                      <a:pt x="100086" y="631479"/>
                    </a:moveTo>
                    <a:cubicBezTo>
                      <a:pt x="84101" y="631479"/>
                      <a:pt x="71143" y="618521"/>
                      <a:pt x="71143" y="602536"/>
                    </a:cubicBezTo>
                    <a:cubicBezTo>
                      <a:pt x="71143" y="586551"/>
                      <a:pt x="84101" y="573593"/>
                      <a:pt x="100086" y="573593"/>
                    </a:cubicBezTo>
                    <a:cubicBezTo>
                      <a:pt x="116071" y="573593"/>
                      <a:pt x="129029" y="586551"/>
                      <a:pt x="129029" y="602536"/>
                    </a:cubicBezTo>
                    <a:cubicBezTo>
                      <a:pt x="129029" y="618521"/>
                      <a:pt x="116071" y="631479"/>
                      <a:pt x="100086" y="631479"/>
                    </a:cubicBezTo>
                    <a:close/>
                    <a:moveTo>
                      <a:pt x="100086" y="660422"/>
                    </a:moveTo>
                    <a:cubicBezTo>
                      <a:pt x="132056" y="660422"/>
                      <a:pt x="157972" y="634506"/>
                      <a:pt x="157972" y="602536"/>
                    </a:cubicBezTo>
                    <a:cubicBezTo>
                      <a:pt x="157972" y="570566"/>
                      <a:pt x="132056" y="544650"/>
                      <a:pt x="100086" y="544650"/>
                    </a:cubicBezTo>
                    <a:cubicBezTo>
                      <a:pt x="68116" y="544650"/>
                      <a:pt x="42200" y="570566"/>
                      <a:pt x="42200" y="602536"/>
                    </a:cubicBezTo>
                    <a:cubicBezTo>
                      <a:pt x="42200" y="634506"/>
                      <a:pt x="68116" y="660422"/>
                      <a:pt x="100086" y="660422"/>
                    </a:cubicBezTo>
                    <a:close/>
                    <a:moveTo>
                      <a:pt x="636483" y="963507"/>
                    </a:moveTo>
                    <a:lnTo>
                      <a:pt x="423144" y="963507"/>
                    </a:lnTo>
                    <a:lnTo>
                      <a:pt x="417256" y="959411"/>
                    </a:lnTo>
                    <a:lnTo>
                      <a:pt x="118065" y="959411"/>
                    </a:lnTo>
                    <a:lnTo>
                      <a:pt x="118065" y="908722"/>
                    </a:lnTo>
                    <a:cubicBezTo>
                      <a:pt x="118065" y="880727"/>
                      <a:pt x="140759" y="858033"/>
                      <a:pt x="168754" y="858033"/>
                    </a:cubicBezTo>
                    <a:lnTo>
                      <a:pt x="271522" y="858033"/>
                    </a:lnTo>
                    <a:lnTo>
                      <a:pt x="44795" y="700313"/>
                    </a:lnTo>
                    <a:cubicBezTo>
                      <a:pt x="-2543" y="667383"/>
                      <a:pt x="-14222" y="602314"/>
                      <a:pt x="18708" y="554976"/>
                    </a:cubicBezTo>
                    <a:cubicBezTo>
                      <a:pt x="26940" y="543142"/>
                      <a:pt x="37181" y="533536"/>
                      <a:pt x="48652" y="526299"/>
                    </a:cubicBezTo>
                    <a:lnTo>
                      <a:pt x="74792" y="516166"/>
                    </a:lnTo>
                    <a:lnTo>
                      <a:pt x="74213" y="514501"/>
                    </a:lnTo>
                    <a:lnTo>
                      <a:pt x="631187" y="342364"/>
                    </a:lnTo>
                    <a:lnTo>
                      <a:pt x="297632" y="217056"/>
                    </a:lnTo>
                    <a:lnTo>
                      <a:pt x="272796" y="228529"/>
                    </a:lnTo>
                    <a:cubicBezTo>
                      <a:pt x="263087" y="230929"/>
                      <a:pt x="252766" y="231491"/>
                      <a:pt x="242325" y="229885"/>
                    </a:cubicBezTo>
                    <a:lnTo>
                      <a:pt x="218472" y="221008"/>
                    </a:lnTo>
                    <a:lnTo>
                      <a:pt x="164724" y="258948"/>
                    </a:lnTo>
                    <a:lnTo>
                      <a:pt x="56132" y="241600"/>
                    </a:lnTo>
                    <a:lnTo>
                      <a:pt x="6014" y="156783"/>
                    </a:lnTo>
                    <a:lnTo>
                      <a:pt x="9869" y="132366"/>
                    </a:lnTo>
                    <a:lnTo>
                      <a:pt x="25290" y="134936"/>
                    </a:lnTo>
                    <a:lnTo>
                      <a:pt x="77338" y="212042"/>
                    </a:lnTo>
                    <a:lnTo>
                      <a:pt x="156371" y="224893"/>
                    </a:lnTo>
                    <a:lnTo>
                      <a:pt x="191922" y="196932"/>
                    </a:lnTo>
                    <a:lnTo>
                      <a:pt x="178712" y="141855"/>
                    </a:lnTo>
                    <a:cubicBezTo>
                      <a:pt x="182247" y="120972"/>
                      <a:pt x="193813" y="103463"/>
                      <a:pt x="209717" y="91977"/>
                    </a:cubicBezTo>
                    <a:lnTo>
                      <a:pt x="214528" y="89741"/>
                    </a:lnTo>
                    <a:lnTo>
                      <a:pt x="186572" y="46905"/>
                    </a:lnTo>
                    <a:lnTo>
                      <a:pt x="107539" y="34698"/>
                    </a:lnTo>
                    <a:lnTo>
                      <a:pt x="34288" y="91884"/>
                    </a:lnTo>
                    <a:lnTo>
                      <a:pt x="18224" y="89314"/>
                    </a:lnTo>
                    <a:lnTo>
                      <a:pt x="22079" y="64898"/>
                    </a:lnTo>
                    <a:lnTo>
                      <a:pt x="96615" y="0"/>
                    </a:lnTo>
                    <a:lnTo>
                      <a:pt x="205206" y="17348"/>
                    </a:lnTo>
                    <a:lnTo>
                      <a:pt x="250632" y="78961"/>
                    </a:lnTo>
                    <a:lnTo>
                      <a:pt x="266742" y="78243"/>
                    </a:lnTo>
                    <a:cubicBezTo>
                      <a:pt x="287625" y="81456"/>
                      <a:pt x="305135" y="93022"/>
                      <a:pt x="316620" y="109005"/>
                    </a:cubicBezTo>
                    <a:lnTo>
                      <a:pt x="319435" y="115098"/>
                    </a:lnTo>
                    <a:lnTo>
                      <a:pt x="803977" y="300705"/>
                    </a:lnTo>
                    <a:lnTo>
                      <a:pt x="824626" y="306486"/>
                    </a:lnTo>
                    <a:cubicBezTo>
                      <a:pt x="843332" y="315879"/>
                      <a:pt x="858425" y="332417"/>
                      <a:pt x="865490" y="353933"/>
                    </a:cubicBezTo>
                    <a:cubicBezTo>
                      <a:pt x="880262" y="397608"/>
                      <a:pt x="856498" y="443851"/>
                      <a:pt x="813466" y="457981"/>
                    </a:cubicBezTo>
                    <a:lnTo>
                      <a:pt x="293089" y="618657"/>
                    </a:lnTo>
                    <a:lnTo>
                      <a:pt x="603336" y="834477"/>
                    </a:lnTo>
                    <a:lnTo>
                      <a:pt x="625895" y="858033"/>
                    </a:lnTo>
                    <a:lnTo>
                      <a:pt x="705014" y="858033"/>
                    </a:lnTo>
                    <a:cubicBezTo>
                      <a:pt x="733009" y="858033"/>
                      <a:pt x="755703" y="880727"/>
                      <a:pt x="755703" y="908722"/>
                    </a:cubicBezTo>
                    <a:lnTo>
                      <a:pt x="755703" y="959411"/>
                    </a:lnTo>
                    <a:lnTo>
                      <a:pt x="638257" y="95941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Trapezoid 24">
                <a:extLst>
                  <a:ext uri="{FF2B5EF4-FFF2-40B4-BE49-F238E27FC236}">
                    <a16:creationId xmlns:a16="http://schemas.microsoft.com/office/drawing/2014/main" xmlns="" id="{7F838A5F-214D-44B0-BE54-1F7AD12040A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8369018">
                <a:off x="6543417" y="2652941"/>
                <a:ext cx="1146180" cy="1157101"/>
              </a:xfrm>
              <a:custGeom>
                <a:avLst/>
                <a:gdLst/>
                <a:ahLst/>
                <a:cxnLst/>
                <a:rect l="l" t="t" r="r" b="b"/>
                <a:pathLst>
                  <a:path w="4411086" h="4453092">
                    <a:moveTo>
                      <a:pt x="3095887" y="1153910"/>
                    </a:moveTo>
                    <a:cubicBezTo>
                      <a:pt x="3119009" y="1174647"/>
                      <a:pt x="3146597" y="1191685"/>
                      <a:pt x="3177861" y="1203446"/>
                    </a:cubicBezTo>
                    <a:cubicBezTo>
                      <a:pt x="3302917" y="1250492"/>
                      <a:pt x="3439398" y="1195315"/>
                      <a:pt x="3482703" y="1080205"/>
                    </a:cubicBezTo>
                    <a:cubicBezTo>
                      <a:pt x="3526008" y="965093"/>
                      <a:pt x="3459737" y="833641"/>
                      <a:pt x="3334683" y="786595"/>
                    </a:cubicBezTo>
                    <a:cubicBezTo>
                      <a:pt x="3209628" y="739549"/>
                      <a:pt x="3073147" y="794724"/>
                      <a:pt x="3029841" y="909836"/>
                    </a:cubicBezTo>
                    <a:cubicBezTo>
                      <a:pt x="2997363" y="996169"/>
                      <a:pt x="3026521" y="1091695"/>
                      <a:pt x="3095887" y="1153910"/>
                    </a:cubicBezTo>
                    <a:close/>
                    <a:moveTo>
                      <a:pt x="3521423" y="1860548"/>
                    </a:moveTo>
                    <a:cubicBezTo>
                      <a:pt x="3544546" y="1881285"/>
                      <a:pt x="3572135" y="1898322"/>
                      <a:pt x="3603399" y="1910084"/>
                    </a:cubicBezTo>
                    <a:cubicBezTo>
                      <a:pt x="3728453" y="1957130"/>
                      <a:pt x="3864935" y="1901953"/>
                      <a:pt x="3908240" y="1786842"/>
                    </a:cubicBezTo>
                    <a:cubicBezTo>
                      <a:pt x="3951546" y="1671732"/>
                      <a:pt x="3885275" y="1540278"/>
                      <a:pt x="3760220" y="1493232"/>
                    </a:cubicBezTo>
                    <a:cubicBezTo>
                      <a:pt x="3635166" y="1446186"/>
                      <a:pt x="3498684" y="1501363"/>
                      <a:pt x="3455379" y="1616474"/>
                    </a:cubicBezTo>
                    <a:cubicBezTo>
                      <a:pt x="3422900" y="1702807"/>
                      <a:pt x="3452057" y="1798333"/>
                      <a:pt x="3521423" y="1860548"/>
                    </a:cubicBezTo>
                    <a:close/>
                    <a:moveTo>
                      <a:pt x="3507502" y="2659088"/>
                    </a:moveTo>
                    <a:cubicBezTo>
                      <a:pt x="3530625" y="2679826"/>
                      <a:pt x="3558214" y="2696863"/>
                      <a:pt x="3589478" y="2708624"/>
                    </a:cubicBezTo>
                    <a:cubicBezTo>
                      <a:pt x="3714532" y="2755670"/>
                      <a:pt x="3851014" y="2700494"/>
                      <a:pt x="3894319" y="2585383"/>
                    </a:cubicBezTo>
                    <a:cubicBezTo>
                      <a:pt x="3937624" y="2470273"/>
                      <a:pt x="3871353" y="2338820"/>
                      <a:pt x="3746299" y="2291774"/>
                    </a:cubicBezTo>
                    <a:cubicBezTo>
                      <a:pt x="3621245" y="2244728"/>
                      <a:pt x="3484763" y="2299905"/>
                      <a:pt x="3441458" y="2415014"/>
                    </a:cubicBezTo>
                    <a:cubicBezTo>
                      <a:pt x="3408979" y="2501348"/>
                      <a:pt x="3438136" y="2596873"/>
                      <a:pt x="3507502" y="2659088"/>
                    </a:cubicBezTo>
                    <a:close/>
                    <a:moveTo>
                      <a:pt x="2750047" y="3029987"/>
                    </a:moveTo>
                    <a:cubicBezTo>
                      <a:pt x="2773168" y="3050726"/>
                      <a:pt x="2800759" y="3067763"/>
                      <a:pt x="2832021" y="3079524"/>
                    </a:cubicBezTo>
                    <a:cubicBezTo>
                      <a:pt x="2957076" y="3126570"/>
                      <a:pt x="3093558" y="3071393"/>
                      <a:pt x="3136863" y="2956283"/>
                    </a:cubicBezTo>
                    <a:cubicBezTo>
                      <a:pt x="3180168" y="2841172"/>
                      <a:pt x="3113897" y="2709719"/>
                      <a:pt x="2988843" y="2662673"/>
                    </a:cubicBezTo>
                    <a:cubicBezTo>
                      <a:pt x="2863789" y="2615627"/>
                      <a:pt x="2727307" y="2670804"/>
                      <a:pt x="2684001" y="2785914"/>
                    </a:cubicBezTo>
                    <a:cubicBezTo>
                      <a:pt x="2651523" y="2872247"/>
                      <a:pt x="2680681" y="2967773"/>
                      <a:pt x="2750047" y="3029987"/>
                    </a:cubicBezTo>
                    <a:close/>
                    <a:moveTo>
                      <a:pt x="1666926" y="2573567"/>
                    </a:moveTo>
                    <a:lnTo>
                      <a:pt x="1775047" y="423729"/>
                    </a:lnTo>
                    <a:lnTo>
                      <a:pt x="1991290" y="423729"/>
                    </a:lnTo>
                    <a:lnTo>
                      <a:pt x="2099411" y="2573567"/>
                    </a:lnTo>
                    <a:close/>
                    <a:moveTo>
                      <a:pt x="1154974" y="2568578"/>
                    </a:moveTo>
                    <a:cubicBezTo>
                      <a:pt x="1178096" y="2589317"/>
                      <a:pt x="1205685" y="2606354"/>
                      <a:pt x="1236949" y="2618115"/>
                    </a:cubicBezTo>
                    <a:cubicBezTo>
                      <a:pt x="1362003" y="2665161"/>
                      <a:pt x="1498485" y="2609985"/>
                      <a:pt x="1541790" y="2494874"/>
                    </a:cubicBezTo>
                    <a:cubicBezTo>
                      <a:pt x="1585096" y="2379763"/>
                      <a:pt x="1518825" y="2248310"/>
                      <a:pt x="1393770" y="2201264"/>
                    </a:cubicBezTo>
                    <a:cubicBezTo>
                      <a:pt x="1268716" y="2154218"/>
                      <a:pt x="1132234" y="2209394"/>
                      <a:pt x="1088929" y="2324505"/>
                    </a:cubicBezTo>
                    <a:cubicBezTo>
                      <a:pt x="1056450" y="2410839"/>
                      <a:pt x="1085608" y="2506364"/>
                      <a:pt x="1154974" y="2568578"/>
                    </a:cubicBezTo>
                    <a:close/>
                    <a:moveTo>
                      <a:pt x="1811301" y="3132571"/>
                    </a:moveTo>
                    <a:lnTo>
                      <a:pt x="1704026" y="2663196"/>
                    </a:lnTo>
                    <a:lnTo>
                      <a:pt x="2117930" y="2682436"/>
                    </a:lnTo>
                    <a:lnTo>
                      <a:pt x="1967575" y="3139835"/>
                    </a:lnTo>
                    <a:close/>
                    <a:moveTo>
                      <a:pt x="474734" y="2026084"/>
                    </a:moveTo>
                    <a:cubicBezTo>
                      <a:pt x="497856" y="2046823"/>
                      <a:pt x="525445" y="2063859"/>
                      <a:pt x="556709" y="2075621"/>
                    </a:cubicBezTo>
                    <a:cubicBezTo>
                      <a:pt x="681763" y="2122667"/>
                      <a:pt x="818245" y="2067490"/>
                      <a:pt x="861550" y="1952380"/>
                    </a:cubicBezTo>
                    <a:cubicBezTo>
                      <a:pt x="904855" y="1837269"/>
                      <a:pt x="838584" y="1705816"/>
                      <a:pt x="713530" y="1658770"/>
                    </a:cubicBezTo>
                    <a:cubicBezTo>
                      <a:pt x="588476" y="1611724"/>
                      <a:pt x="451994" y="1666900"/>
                      <a:pt x="408689" y="1782011"/>
                    </a:cubicBezTo>
                    <a:cubicBezTo>
                      <a:pt x="376210" y="1868344"/>
                      <a:pt x="405367" y="1963870"/>
                      <a:pt x="474734" y="2026084"/>
                    </a:cubicBezTo>
                    <a:close/>
                    <a:moveTo>
                      <a:pt x="470005" y="2517620"/>
                    </a:moveTo>
                    <a:cubicBezTo>
                      <a:pt x="142796" y="2243059"/>
                      <a:pt x="-69074" y="1913805"/>
                      <a:pt x="20698" y="1573981"/>
                    </a:cubicBezTo>
                    <a:cubicBezTo>
                      <a:pt x="290062" y="677171"/>
                      <a:pt x="1131284" y="1373424"/>
                      <a:pt x="1417683" y="1157395"/>
                    </a:cubicBezTo>
                    <a:cubicBezTo>
                      <a:pt x="1704082" y="941367"/>
                      <a:pt x="795764" y="512391"/>
                      <a:pt x="1486994" y="164947"/>
                    </a:cubicBezTo>
                    <a:cubicBezTo>
                      <a:pt x="1963635" y="-91969"/>
                      <a:pt x="2301495" y="-33140"/>
                      <a:pt x="2924035" y="233397"/>
                    </a:cubicBezTo>
                    <a:cubicBezTo>
                      <a:pt x="3546575" y="499935"/>
                      <a:pt x="4682373" y="1460700"/>
                      <a:pt x="4352060" y="2410274"/>
                    </a:cubicBezTo>
                    <a:cubicBezTo>
                      <a:pt x="4055563" y="3262631"/>
                      <a:pt x="2903863" y="3342769"/>
                      <a:pt x="2149143" y="3248705"/>
                    </a:cubicBezTo>
                    <a:cubicBezTo>
                      <a:pt x="2120485" y="3221681"/>
                      <a:pt x="2088781" y="3200633"/>
                      <a:pt x="2056697" y="3184977"/>
                    </a:cubicBezTo>
                    <a:lnTo>
                      <a:pt x="2029525" y="3174239"/>
                    </a:lnTo>
                    <a:lnTo>
                      <a:pt x="2074465" y="2961096"/>
                    </a:lnTo>
                    <a:cubicBezTo>
                      <a:pt x="2174448" y="2968058"/>
                      <a:pt x="2268303" y="2914369"/>
                      <a:pt x="2302852" y="2822534"/>
                    </a:cubicBezTo>
                    <a:cubicBezTo>
                      <a:pt x="2344980" y="2710550"/>
                      <a:pt x="2283405" y="2583099"/>
                      <a:pt x="2164586" y="2533664"/>
                    </a:cubicBezTo>
                    <a:lnTo>
                      <a:pt x="2177079" y="2474412"/>
                    </a:lnTo>
                    <a:lnTo>
                      <a:pt x="2181423" y="2474420"/>
                    </a:lnTo>
                    <a:lnTo>
                      <a:pt x="2180348" y="2458905"/>
                    </a:lnTo>
                    <a:lnTo>
                      <a:pt x="2183345" y="2444691"/>
                    </a:lnTo>
                    <a:lnTo>
                      <a:pt x="2179364" y="2444684"/>
                    </a:lnTo>
                    <a:lnTo>
                      <a:pt x="2069296" y="855315"/>
                    </a:lnTo>
                    <a:cubicBezTo>
                      <a:pt x="2264713" y="815272"/>
                      <a:pt x="2400776" y="670372"/>
                      <a:pt x="2376696" y="524656"/>
                    </a:cubicBezTo>
                    <a:cubicBezTo>
                      <a:pt x="2351678" y="373263"/>
                      <a:pt x="2163271" y="278317"/>
                      <a:pt x="1955875" y="312591"/>
                    </a:cubicBezTo>
                    <a:cubicBezTo>
                      <a:pt x="1748480" y="346862"/>
                      <a:pt x="1600634" y="497374"/>
                      <a:pt x="1625652" y="648768"/>
                    </a:cubicBezTo>
                    <a:cubicBezTo>
                      <a:pt x="1635034" y="705540"/>
                      <a:pt x="1667392" y="754373"/>
                      <a:pt x="1715112" y="791433"/>
                    </a:cubicBezTo>
                    <a:lnTo>
                      <a:pt x="1728511" y="799403"/>
                    </a:lnTo>
                    <a:lnTo>
                      <a:pt x="1608970" y="2443607"/>
                    </a:lnTo>
                    <a:lnTo>
                      <a:pt x="1608731" y="2443607"/>
                    </a:lnTo>
                    <a:lnTo>
                      <a:pt x="1608909" y="2444461"/>
                    </a:lnTo>
                    <a:lnTo>
                      <a:pt x="1606809" y="2473335"/>
                    </a:lnTo>
                    <a:lnTo>
                      <a:pt x="1614885" y="2473351"/>
                    </a:lnTo>
                    <a:lnTo>
                      <a:pt x="1760460" y="3176931"/>
                    </a:lnTo>
                    <a:cubicBezTo>
                      <a:pt x="1363839" y="3071567"/>
                      <a:pt x="842276" y="2829991"/>
                      <a:pt x="470005" y="2517620"/>
                    </a:cubicBezTo>
                    <a:close/>
                    <a:moveTo>
                      <a:pt x="1703651" y="4144665"/>
                    </a:moveTo>
                    <a:cubicBezTo>
                      <a:pt x="1692426" y="4135382"/>
                      <a:pt x="1682479" y="4126471"/>
                      <a:pt x="1673433" y="4117764"/>
                    </a:cubicBezTo>
                    <a:cubicBezTo>
                      <a:pt x="1630012" y="4075967"/>
                      <a:pt x="1607344" y="4038835"/>
                      <a:pt x="1563711" y="3987474"/>
                    </a:cubicBezTo>
                    <a:cubicBezTo>
                      <a:pt x="1428119" y="3754817"/>
                      <a:pt x="1459551" y="3514918"/>
                      <a:pt x="1577437" y="3369529"/>
                    </a:cubicBezTo>
                    <a:cubicBezTo>
                      <a:pt x="1695323" y="3224139"/>
                      <a:pt x="1812160" y="3189516"/>
                      <a:pt x="1943877" y="3254126"/>
                    </a:cubicBezTo>
                    <a:cubicBezTo>
                      <a:pt x="2075594" y="3318736"/>
                      <a:pt x="2201944" y="3486346"/>
                      <a:pt x="2150195" y="3720844"/>
                    </a:cubicBezTo>
                    <a:cubicBezTo>
                      <a:pt x="2053054" y="4010881"/>
                      <a:pt x="2046121" y="3999957"/>
                      <a:pt x="2256634" y="4453092"/>
                    </a:cubicBezTo>
                    <a:cubicBezTo>
                      <a:pt x="1923422" y="4292924"/>
                      <a:pt x="1782225" y="4209649"/>
                      <a:pt x="1703651" y="414466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xmlns="" id="{A8E31232-115A-4B77-9FCA-165D53DDA627}"/>
                  </a:ext>
                </a:extLst>
              </p:cNvPr>
              <p:cNvGrpSpPr/>
              <p:nvPr/>
            </p:nvGrpSpPr>
            <p:grpSpPr>
              <a:xfrm>
                <a:off x="7721588" y="2772298"/>
                <a:ext cx="988480" cy="987025"/>
                <a:chOff x="2611714" y="1452659"/>
                <a:chExt cx="3963104" cy="3957283"/>
              </a:xfrm>
              <a:solidFill>
                <a:schemeClr val="bg1"/>
              </a:solidFill>
            </p:grpSpPr>
            <p:sp>
              <p:nvSpPr>
                <p:cNvPr id="12" name="Round Same Side Corner Rectangle 4">
                  <a:extLst>
                    <a:ext uri="{FF2B5EF4-FFF2-40B4-BE49-F238E27FC236}">
                      <a16:creationId xmlns:a16="http://schemas.microsoft.com/office/drawing/2014/main" xmlns="" id="{EFAC8B80-E346-4BFC-B07D-2E333532E1F7}"/>
                    </a:ext>
                  </a:extLst>
                </p:cNvPr>
                <p:cNvSpPr/>
                <p:nvPr/>
              </p:nvSpPr>
              <p:spPr>
                <a:xfrm rot="5400000">
                  <a:off x="3996576" y="67797"/>
                  <a:ext cx="1193379" cy="3963104"/>
                </a:xfrm>
                <a:custGeom>
                  <a:avLst/>
                  <a:gdLst>
                    <a:gd name="connsiteX0" fmla="*/ 259607 w 792088"/>
                    <a:gd name="connsiteY0" fmla="*/ 0 h 4005634"/>
                    <a:gd name="connsiteX1" fmla="*/ 532481 w 792088"/>
                    <a:gd name="connsiteY1" fmla="*/ 0 h 4005634"/>
                    <a:gd name="connsiteX2" fmla="*/ 792088 w 792088"/>
                    <a:gd name="connsiteY2" fmla="*/ 259607 h 4005634"/>
                    <a:gd name="connsiteX3" fmla="*/ 792088 w 792088"/>
                    <a:gd name="connsiteY3" fmla="*/ 4005634 h 4005634"/>
                    <a:gd name="connsiteX4" fmla="*/ 792088 w 792088"/>
                    <a:gd name="connsiteY4" fmla="*/ 4005634 h 4005634"/>
                    <a:gd name="connsiteX5" fmla="*/ 0 w 792088"/>
                    <a:gd name="connsiteY5" fmla="*/ 4005634 h 4005634"/>
                    <a:gd name="connsiteX6" fmla="*/ 0 w 792088"/>
                    <a:gd name="connsiteY6" fmla="*/ 4005634 h 4005634"/>
                    <a:gd name="connsiteX7" fmla="*/ 0 w 792088"/>
                    <a:gd name="connsiteY7" fmla="*/ 259607 h 4005634"/>
                    <a:gd name="connsiteX8" fmla="*/ 259607 w 792088"/>
                    <a:gd name="connsiteY8" fmla="*/ 0 h 4005634"/>
                    <a:gd name="connsiteX0" fmla="*/ 270239 w 802720"/>
                    <a:gd name="connsiteY0" fmla="*/ 0 h 4005634"/>
                    <a:gd name="connsiteX1" fmla="*/ 543113 w 802720"/>
                    <a:gd name="connsiteY1" fmla="*/ 0 h 4005634"/>
                    <a:gd name="connsiteX2" fmla="*/ 802720 w 802720"/>
                    <a:gd name="connsiteY2" fmla="*/ 259607 h 4005634"/>
                    <a:gd name="connsiteX3" fmla="*/ 802720 w 802720"/>
                    <a:gd name="connsiteY3" fmla="*/ 4005634 h 4005634"/>
                    <a:gd name="connsiteX4" fmla="*/ 802720 w 802720"/>
                    <a:gd name="connsiteY4" fmla="*/ 4005634 h 4005634"/>
                    <a:gd name="connsiteX5" fmla="*/ 10632 w 802720"/>
                    <a:gd name="connsiteY5" fmla="*/ 4005634 h 4005634"/>
                    <a:gd name="connsiteX6" fmla="*/ 0 w 802720"/>
                    <a:gd name="connsiteY6" fmla="*/ 3590965 h 4005634"/>
                    <a:gd name="connsiteX7" fmla="*/ 10632 w 802720"/>
                    <a:gd name="connsiteY7" fmla="*/ 259607 h 4005634"/>
                    <a:gd name="connsiteX8" fmla="*/ 270239 w 802720"/>
                    <a:gd name="connsiteY8" fmla="*/ 0 h 4005634"/>
                    <a:gd name="connsiteX0" fmla="*/ 280872 w 813353"/>
                    <a:gd name="connsiteY0" fmla="*/ 0 h 4005634"/>
                    <a:gd name="connsiteX1" fmla="*/ 553746 w 813353"/>
                    <a:gd name="connsiteY1" fmla="*/ 0 h 4005634"/>
                    <a:gd name="connsiteX2" fmla="*/ 813353 w 813353"/>
                    <a:gd name="connsiteY2" fmla="*/ 259607 h 4005634"/>
                    <a:gd name="connsiteX3" fmla="*/ 813353 w 813353"/>
                    <a:gd name="connsiteY3" fmla="*/ 4005634 h 4005634"/>
                    <a:gd name="connsiteX4" fmla="*/ 813353 w 813353"/>
                    <a:gd name="connsiteY4" fmla="*/ 4005634 h 4005634"/>
                    <a:gd name="connsiteX5" fmla="*/ 21265 w 813353"/>
                    <a:gd name="connsiteY5" fmla="*/ 4005634 h 4005634"/>
                    <a:gd name="connsiteX6" fmla="*/ 0 w 813353"/>
                    <a:gd name="connsiteY6" fmla="*/ 3590965 h 4005634"/>
                    <a:gd name="connsiteX7" fmla="*/ 21265 w 813353"/>
                    <a:gd name="connsiteY7" fmla="*/ 259607 h 4005634"/>
                    <a:gd name="connsiteX8" fmla="*/ 280872 w 813353"/>
                    <a:gd name="connsiteY8" fmla="*/ 0 h 4005634"/>
                    <a:gd name="connsiteX0" fmla="*/ 259607 w 792088"/>
                    <a:gd name="connsiteY0" fmla="*/ 0 h 4005634"/>
                    <a:gd name="connsiteX1" fmla="*/ 532481 w 792088"/>
                    <a:gd name="connsiteY1" fmla="*/ 0 h 4005634"/>
                    <a:gd name="connsiteX2" fmla="*/ 792088 w 792088"/>
                    <a:gd name="connsiteY2" fmla="*/ 259607 h 4005634"/>
                    <a:gd name="connsiteX3" fmla="*/ 792088 w 792088"/>
                    <a:gd name="connsiteY3" fmla="*/ 4005634 h 4005634"/>
                    <a:gd name="connsiteX4" fmla="*/ 792088 w 792088"/>
                    <a:gd name="connsiteY4" fmla="*/ 4005634 h 4005634"/>
                    <a:gd name="connsiteX5" fmla="*/ 0 w 792088"/>
                    <a:gd name="connsiteY5" fmla="*/ 4005634 h 4005634"/>
                    <a:gd name="connsiteX6" fmla="*/ 0 w 792088"/>
                    <a:gd name="connsiteY6" fmla="*/ 259607 h 4005634"/>
                    <a:gd name="connsiteX7" fmla="*/ 259607 w 792088"/>
                    <a:gd name="connsiteY7" fmla="*/ 0 h 4005634"/>
                    <a:gd name="connsiteX0" fmla="*/ 259607 w 792088"/>
                    <a:gd name="connsiteY0" fmla="*/ 0 h 4005634"/>
                    <a:gd name="connsiteX1" fmla="*/ 532481 w 792088"/>
                    <a:gd name="connsiteY1" fmla="*/ 0 h 4005634"/>
                    <a:gd name="connsiteX2" fmla="*/ 792088 w 792088"/>
                    <a:gd name="connsiteY2" fmla="*/ 259607 h 4005634"/>
                    <a:gd name="connsiteX3" fmla="*/ 792088 w 792088"/>
                    <a:gd name="connsiteY3" fmla="*/ 4005634 h 4005634"/>
                    <a:gd name="connsiteX4" fmla="*/ 792088 w 792088"/>
                    <a:gd name="connsiteY4" fmla="*/ 4005634 h 4005634"/>
                    <a:gd name="connsiteX5" fmla="*/ 10633 w 792088"/>
                    <a:gd name="connsiteY5" fmla="*/ 3101867 h 4005634"/>
                    <a:gd name="connsiteX6" fmla="*/ 0 w 792088"/>
                    <a:gd name="connsiteY6" fmla="*/ 259607 h 4005634"/>
                    <a:gd name="connsiteX7" fmla="*/ 259607 w 792088"/>
                    <a:gd name="connsiteY7" fmla="*/ 0 h 4005634"/>
                    <a:gd name="connsiteX0" fmla="*/ 259607 w 792088"/>
                    <a:gd name="connsiteY0" fmla="*/ 0 h 4005634"/>
                    <a:gd name="connsiteX1" fmla="*/ 532481 w 792088"/>
                    <a:gd name="connsiteY1" fmla="*/ 0 h 4005634"/>
                    <a:gd name="connsiteX2" fmla="*/ 792088 w 792088"/>
                    <a:gd name="connsiteY2" fmla="*/ 259607 h 4005634"/>
                    <a:gd name="connsiteX3" fmla="*/ 792088 w 792088"/>
                    <a:gd name="connsiteY3" fmla="*/ 4005634 h 4005634"/>
                    <a:gd name="connsiteX4" fmla="*/ 792088 w 792088"/>
                    <a:gd name="connsiteY4" fmla="*/ 4005634 h 4005634"/>
                    <a:gd name="connsiteX5" fmla="*/ 10633 w 792088"/>
                    <a:gd name="connsiteY5" fmla="*/ 3101867 h 4005634"/>
                    <a:gd name="connsiteX6" fmla="*/ 0 w 792088"/>
                    <a:gd name="connsiteY6" fmla="*/ 259607 h 4005634"/>
                    <a:gd name="connsiteX7" fmla="*/ 259607 w 792088"/>
                    <a:gd name="connsiteY7" fmla="*/ 0 h 4005634"/>
                    <a:gd name="connsiteX0" fmla="*/ 259607 w 1004739"/>
                    <a:gd name="connsiteY0" fmla="*/ 0 h 4005634"/>
                    <a:gd name="connsiteX1" fmla="*/ 532481 w 1004739"/>
                    <a:gd name="connsiteY1" fmla="*/ 0 h 4005634"/>
                    <a:gd name="connsiteX2" fmla="*/ 792088 w 1004739"/>
                    <a:gd name="connsiteY2" fmla="*/ 259607 h 4005634"/>
                    <a:gd name="connsiteX3" fmla="*/ 792088 w 1004739"/>
                    <a:gd name="connsiteY3" fmla="*/ 4005634 h 4005634"/>
                    <a:gd name="connsiteX4" fmla="*/ 1004739 w 1004739"/>
                    <a:gd name="connsiteY4" fmla="*/ 3941839 h 4005634"/>
                    <a:gd name="connsiteX5" fmla="*/ 10633 w 1004739"/>
                    <a:gd name="connsiteY5" fmla="*/ 3101867 h 4005634"/>
                    <a:gd name="connsiteX6" fmla="*/ 0 w 1004739"/>
                    <a:gd name="connsiteY6" fmla="*/ 259607 h 4005634"/>
                    <a:gd name="connsiteX7" fmla="*/ 259607 w 1004739"/>
                    <a:gd name="connsiteY7" fmla="*/ 0 h 4005634"/>
                    <a:gd name="connsiteX0" fmla="*/ 259607 w 1004739"/>
                    <a:gd name="connsiteY0" fmla="*/ 0 h 4005634"/>
                    <a:gd name="connsiteX1" fmla="*/ 532481 w 1004739"/>
                    <a:gd name="connsiteY1" fmla="*/ 0 h 4005634"/>
                    <a:gd name="connsiteX2" fmla="*/ 792088 w 1004739"/>
                    <a:gd name="connsiteY2" fmla="*/ 259607 h 4005634"/>
                    <a:gd name="connsiteX3" fmla="*/ 792090 w 1004739"/>
                    <a:gd name="connsiteY3" fmla="*/ 4005634 h 4005634"/>
                    <a:gd name="connsiteX4" fmla="*/ 1004739 w 1004739"/>
                    <a:gd name="connsiteY4" fmla="*/ 3941839 h 4005634"/>
                    <a:gd name="connsiteX5" fmla="*/ 10633 w 1004739"/>
                    <a:gd name="connsiteY5" fmla="*/ 3101867 h 4005634"/>
                    <a:gd name="connsiteX6" fmla="*/ 0 w 1004739"/>
                    <a:gd name="connsiteY6" fmla="*/ 259607 h 4005634"/>
                    <a:gd name="connsiteX7" fmla="*/ 259607 w 1004739"/>
                    <a:gd name="connsiteY7" fmla="*/ 0 h 4005634"/>
                    <a:gd name="connsiteX0" fmla="*/ 259607 w 1004739"/>
                    <a:gd name="connsiteY0" fmla="*/ 0 h 4016266"/>
                    <a:gd name="connsiteX1" fmla="*/ 532481 w 1004739"/>
                    <a:gd name="connsiteY1" fmla="*/ 0 h 4016266"/>
                    <a:gd name="connsiteX2" fmla="*/ 792088 w 1004739"/>
                    <a:gd name="connsiteY2" fmla="*/ 259607 h 4016266"/>
                    <a:gd name="connsiteX3" fmla="*/ 802725 w 1004739"/>
                    <a:gd name="connsiteY3" fmla="*/ 4016266 h 4016266"/>
                    <a:gd name="connsiteX4" fmla="*/ 1004739 w 1004739"/>
                    <a:gd name="connsiteY4" fmla="*/ 3941839 h 4016266"/>
                    <a:gd name="connsiteX5" fmla="*/ 10633 w 1004739"/>
                    <a:gd name="connsiteY5" fmla="*/ 3101867 h 4016266"/>
                    <a:gd name="connsiteX6" fmla="*/ 0 w 1004739"/>
                    <a:gd name="connsiteY6" fmla="*/ 259607 h 4016266"/>
                    <a:gd name="connsiteX7" fmla="*/ 259607 w 1004739"/>
                    <a:gd name="connsiteY7" fmla="*/ 0 h 4016266"/>
                    <a:gd name="connsiteX0" fmla="*/ 259607 w 1040242"/>
                    <a:gd name="connsiteY0" fmla="*/ 0 h 3941839"/>
                    <a:gd name="connsiteX1" fmla="*/ 532481 w 1040242"/>
                    <a:gd name="connsiteY1" fmla="*/ 0 h 3941839"/>
                    <a:gd name="connsiteX2" fmla="*/ 792088 w 1040242"/>
                    <a:gd name="connsiteY2" fmla="*/ 259607 h 3941839"/>
                    <a:gd name="connsiteX3" fmla="*/ 1004739 w 1040242"/>
                    <a:gd name="connsiteY3" fmla="*/ 3941839 h 3941839"/>
                    <a:gd name="connsiteX4" fmla="*/ 10633 w 1040242"/>
                    <a:gd name="connsiteY4" fmla="*/ 3101867 h 3941839"/>
                    <a:gd name="connsiteX5" fmla="*/ 0 w 1040242"/>
                    <a:gd name="connsiteY5" fmla="*/ 259607 h 3941839"/>
                    <a:gd name="connsiteX6" fmla="*/ 259607 w 1040242"/>
                    <a:gd name="connsiteY6" fmla="*/ 0 h 3941839"/>
                    <a:gd name="connsiteX0" fmla="*/ 259607 w 1384020"/>
                    <a:gd name="connsiteY0" fmla="*/ 0 h 3984369"/>
                    <a:gd name="connsiteX1" fmla="*/ 532481 w 1384020"/>
                    <a:gd name="connsiteY1" fmla="*/ 0 h 3984369"/>
                    <a:gd name="connsiteX2" fmla="*/ 792088 w 1384020"/>
                    <a:gd name="connsiteY2" fmla="*/ 259607 h 3984369"/>
                    <a:gd name="connsiteX3" fmla="*/ 1366248 w 1384020"/>
                    <a:gd name="connsiteY3" fmla="*/ 3984369 h 3984369"/>
                    <a:gd name="connsiteX4" fmla="*/ 10633 w 1384020"/>
                    <a:gd name="connsiteY4" fmla="*/ 3101867 h 3984369"/>
                    <a:gd name="connsiteX5" fmla="*/ 0 w 1384020"/>
                    <a:gd name="connsiteY5" fmla="*/ 259607 h 3984369"/>
                    <a:gd name="connsiteX6" fmla="*/ 259607 w 1384020"/>
                    <a:gd name="connsiteY6" fmla="*/ 0 h 3984369"/>
                    <a:gd name="connsiteX0" fmla="*/ 259607 w 1128565"/>
                    <a:gd name="connsiteY0" fmla="*/ 0 h 4016267"/>
                    <a:gd name="connsiteX1" fmla="*/ 532481 w 1128565"/>
                    <a:gd name="connsiteY1" fmla="*/ 0 h 4016267"/>
                    <a:gd name="connsiteX2" fmla="*/ 792088 w 1128565"/>
                    <a:gd name="connsiteY2" fmla="*/ 259607 h 4016267"/>
                    <a:gd name="connsiteX3" fmla="*/ 1100436 w 1128565"/>
                    <a:gd name="connsiteY3" fmla="*/ 4016267 h 4016267"/>
                    <a:gd name="connsiteX4" fmla="*/ 10633 w 1128565"/>
                    <a:gd name="connsiteY4" fmla="*/ 3101867 h 4016267"/>
                    <a:gd name="connsiteX5" fmla="*/ 0 w 1128565"/>
                    <a:gd name="connsiteY5" fmla="*/ 259607 h 4016267"/>
                    <a:gd name="connsiteX6" fmla="*/ 259607 w 1128565"/>
                    <a:gd name="connsiteY6" fmla="*/ 0 h 4016267"/>
                    <a:gd name="connsiteX0" fmla="*/ 259607 w 1128565"/>
                    <a:gd name="connsiteY0" fmla="*/ 0 h 4016267"/>
                    <a:gd name="connsiteX1" fmla="*/ 532481 w 1128565"/>
                    <a:gd name="connsiteY1" fmla="*/ 0 h 4016267"/>
                    <a:gd name="connsiteX2" fmla="*/ 792088 w 1128565"/>
                    <a:gd name="connsiteY2" fmla="*/ 259607 h 4016267"/>
                    <a:gd name="connsiteX3" fmla="*/ 1100436 w 1128565"/>
                    <a:gd name="connsiteY3" fmla="*/ 4016267 h 4016267"/>
                    <a:gd name="connsiteX4" fmla="*/ 10633 w 1128565"/>
                    <a:gd name="connsiteY4" fmla="*/ 3101867 h 4016267"/>
                    <a:gd name="connsiteX5" fmla="*/ 0 w 1128565"/>
                    <a:gd name="connsiteY5" fmla="*/ 259607 h 4016267"/>
                    <a:gd name="connsiteX6" fmla="*/ 259607 w 1128565"/>
                    <a:gd name="connsiteY6" fmla="*/ 0 h 4016267"/>
                    <a:gd name="connsiteX0" fmla="*/ 259607 w 1148583"/>
                    <a:gd name="connsiteY0" fmla="*/ 0 h 3963104"/>
                    <a:gd name="connsiteX1" fmla="*/ 532481 w 1148583"/>
                    <a:gd name="connsiteY1" fmla="*/ 0 h 3963104"/>
                    <a:gd name="connsiteX2" fmla="*/ 792088 w 1148583"/>
                    <a:gd name="connsiteY2" fmla="*/ 259607 h 3963104"/>
                    <a:gd name="connsiteX3" fmla="*/ 1121701 w 1148583"/>
                    <a:gd name="connsiteY3" fmla="*/ 3963104 h 3963104"/>
                    <a:gd name="connsiteX4" fmla="*/ 10633 w 1148583"/>
                    <a:gd name="connsiteY4" fmla="*/ 3101867 h 3963104"/>
                    <a:gd name="connsiteX5" fmla="*/ 0 w 1148583"/>
                    <a:gd name="connsiteY5" fmla="*/ 259607 h 3963104"/>
                    <a:gd name="connsiteX6" fmla="*/ 259607 w 1148583"/>
                    <a:gd name="connsiteY6" fmla="*/ 0 h 3963104"/>
                    <a:gd name="connsiteX0" fmla="*/ 291731 w 1180707"/>
                    <a:gd name="connsiteY0" fmla="*/ 0 h 3963104"/>
                    <a:gd name="connsiteX1" fmla="*/ 564605 w 1180707"/>
                    <a:gd name="connsiteY1" fmla="*/ 0 h 3963104"/>
                    <a:gd name="connsiteX2" fmla="*/ 824212 w 1180707"/>
                    <a:gd name="connsiteY2" fmla="*/ 259607 h 3963104"/>
                    <a:gd name="connsiteX3" fmla="*/ 1153825 w 1180707"/>
                    <a:gd name="connsiteY3" fmla="*/ 3963104 h 3963104"/>
                    <a:gd name="connsiteX4" fmla="*/ 228 w 1180707"/>
                    <a:gd name="connsiteY4" fmla="*/ 2867951 h 3963104"/>
                    <a:gd name="connsiteX5" fmla="*/ 32124 w 1180707"/>
                    <a:gd name="connsiteY5" fmla="*/ 259607 h 3963104"/>
                    <a:gd name="connsiteX6" fmla="*/ 291731 w 1180707"/>
                    <a:gd name="connsiteY6" fmla="*/ 0 h 3963104"/>
                    <a:gd name="connsiteX0" fmla="*/ 291731 w 1180707"/>
                    <a:gd name="connsiteY0" fmla="*/ 0 h 3963104"/>
                    <a:gd name="connsiteX1" fmla="*/ 564605 w 1180707"/>
                    <a:gd name="connsiteY1" fmla="*/ 0 h 3963104"/>
                    <a:gd name="connsiteX2" fmla="*/ 824212 w 1180707"/>
                    <a:gd name="connsiteY2" fmla="*/ 259607 h 3963104"/>
                    <a:gd name="connsiteX3" fmla="*/ 1153825 w 1180707"/>
                    <a:gd name="connsiteY3" fmla="*/ 3963104 h 3963104"/>
                    <a:gd name="connsiteX4" fmla="*/ 228 w 1180707"/>
                    <a:gd name="connsiteY4" fmla="*/ 2867951 h 3963104"/>
                    <a:gd name="connsiteX5" fmla="*/ 32124 w 1180707"/>
                    <a:gd name="connsiteY5" fmla="*/ 259607 h 3963104"/>
                    <a:gd name="connsiteX6" fmla="*/ 291731 w 1180707"/>
                    <a:gd name="connsiteY6" fmla="*/ 0 h 3963104"/>
                    <a:gd name="connsiteX0" fmla="*/ 291731 w 1180707"/>
                    <a:gd name="connsiteY0" fmla="*/ 0 h 3963104"/>
                    <a:gd name="connsiteX1" fmla="*/ 564605 w 1180707"/>
                    <a:gd name="connsiteY1" fmla="*/ 0 h 3963104"/>
                    <a:gd name="connsiteX2" fmla="*/ 824212 w 1180707"/>
                    <a:gd name="connsiteY2" fmla="*/ 259607 h 3963104"/>
                    <a:gd name="connsiteX3" fmla="*/ 1153825 w 1180707"/>
                    <a:gd name="connsiteY3" fmla="*/ 3963104 h 3963104"/>
                    <a:gd name="connsiteX4" fmla="*/ 228 w 1180707"/>
                    <a:gd name="connsiteY4" fmla="*/ 2867951 h 3963104"/>
                    <a:gd name="connsiteX5" fmla="*/ 32124 w 1180707"/>
                    <a:gd name="connsiteY5" fmla="*/ 259607 h 3963104"/>
                    <a:gd name="connsiteX6" fmla="*/ 291731 w 1180707"/>
                    <a:gd name="connsiteY6" fmla="*/ 0 h 3963104"/>
                    <a:gd name="connsiteX0" fmla="*/ 291731 w 1180707"/>
                    <a:gd name="connsiteY0" fmla="*/ 0 h 3963104"/>
                    <a:gd name="connsiteX1" fmla="*/ 564605 w 1180707"/>
                    <a:gd name="connsiteY1" fmla="*/ 0 h 3963104"/>
                    <a:gd name="connsiteX2" fmla="*/ 824212 w 1180707"/>
                    <a:gd name="connsiteY2" fmla="*/ 259607 h 3963104"/>
                    <a:gd name="connsiteX3" fmla="*/ 1153825 w 1180707"/>
                    <a:gd name="connsiteY3" fmla="*/ 3963104 h 3963104"/>
                    <a:gd name="connsiteX4" fmla="*/ 228 w 1180707"/>
                    <a:gd name="connsiteY4" fmla="*/ 2867951 h 3963104"/>
                    <a:gd name="connsiteX5" fmla="*/ 32124 w 1180707"/>
                    <a:gd name="connsiteY5" fmla="*/ 259607 h 3963104"/>
                    <a:gd name="connsiteX6" fmla="*/ 291731 w 1180707"/>
                    <a:gd name="connsiteY6" fmla="*/ 0 h 3963104"/>
                    <a:gd name="connsiteX0" fmla="*/ 291731 w 1210113"/>
                    <a:gd name="connsiteY0" fmla="*/ 0 h 3963640"/>
                    <a:gd name="connsiteX1" fmla="*/ 564605 w 1210113"/>
                    <a:gd name="connsiteY1" fmla="*/ 0 h 3963640"/>
                    <a:gd name="connsiteX2" fmla="*/ 824212 w 1210113"/>
                    <a:gd name="connsiteY2" fmla="*/ 259607 h 3963640"/>
                    <a:gd name="connsiteX3" fmla="*/ 1153825 w 1210113"/>
                    <a:gd name="connsiteY3" fmla="*/ 3963104 h 3963640"/>
                    <a:gd name="connsiteX4" fmla="*/ 228 w 1210113"/>
                    <a:gd name="connsiteY4" fmla="*/ 2867951 h 3963640"/>
                    <a:gd name="connsiteX5" fmla="*/ 32124 w 1210113"/>
                    <a:gd name="connsiteY5" fmla="*/ 259607 h 3963640"/>
                    <a:gd name="connsiteX6" fmla="*/ 291731 w 1210113"/>
                    <a:gd name="connsiteY6" fmla="*/ 0 h 3963640"/>
                    <a:gd name="connsiteX0" fmla="*/ 291731 w 1202597"/>
                    <a:gd name="connsiteY0" fmla="*/ 0 h 3963104"/>
                    <a:gd name="connsiteX1" fmla="*/ 564605 w 1202597"/>
                    <a:gd name="connsiteY1" fmla="*/ 0 h 3963104"/>
                    <a:gd name="connsiteX2" fmla="*/ 824212 w 1202597"/>
                    <a:gd name="connsiteY2" fmla="*/ 259607 h 3963104"/>
                    <a:gd name="connsiteX3" fmla="*/ 865240 w 1202597"/>
                    <a:gd name="connsiteY3" fmla="*/ 2853423 h 3963104"/>
                    <a:gd name="connsiteX4" fmla="*/ 1153825 w 1202597"/>
                    <a:gd name="connsiteY4" fmla="*/ 3963104 h 3963104"/>
                    <a:gd name="connsiteX5" fmla="*/ 228 w 1202597"/>
                    <a:gd name="connsiteY5" fmla="*/ 2867951 h 3963104"/>
                    <a:gd name="connsiteX6" fmla="*/ 32124 w 1202597"/>
                    <a:gd name="connsiteY6" fmla="*/ 259607 h 3963104"/>
                    <a:gd name="connsiteX7" fmla="*/ 291731 w 1202597"/>
                    <a:gd name="connsiteY7" fmla="*/ 0 h 3963104"/>
                    <a:gd name="connsiteX0" fmla="*/ 291731 w 1197202"/>
                    <a:gd name="connsiteY0" fmla="*/ 0 h 3963104"/>
                    <a:gd name="connsiteX1" fmla="*/ 564605 w 1197202"/>
                    <a:gd name="connsiteY1" fmla="*/ 0 h 3963104"/>
                    <a:gd name="connsiteX2" fmla="*/ 824212 w 1197202"/>
                    <a:gd name="connsiteY2" fmla="*/ 259607 h 3963104"/>
                    <a:gd name="connsiteX3" fmla="*/ 865240 w 1197202"/>
                    <a:gd name="connsiteY3" fmla="*/ 2853423 h 3963104"/>
                    <a:gd name="connsiteX4" fmla="*/ 1153825 w 1197202"/>
                    <a:gd name="connsiteY4" fmla="*/ 3963104 h 3963104"/>
                    <a:gd name="connsiteX5" fmla="*/ 228 w 1197202"/>
                    <a:gd name="connsiteY5" fmla="*/ 2867951 h 3963104"/>
                    <a:gd name="connsiteX6" fmla="*/ 32124 w 1197202"/>
                    <a:gd name="connsiteY6" fmla="*/ 259607 h 3963104"/>
                    <a:gd name="connsiteX7" fmla="*/ 291731 w 1197202"/>
                    <a:gd name="connsiteY7" fmla="*/ 0 h 3963104"/>
                    <a:gd name="connsiteX0" fmla="*/ 291731 w 1197202"/>
                    <a:gd name="connsiteY0" fmla="*/ 0 h 3963104"/>
                    <a:gd name="connsiteX1" fmla="*/ 564605 w 1197202"/>
                    <a:gd name="connsiteY1" fmla="*/ 0 h 3963104"/>
                    <a:gd name="connsiteX2" fmla="*/ 824212 w 1197202"/>
                    <a:gd name="connsiteY2" fmla="*/ 259607 h 3963104"/>
                    <a:gd name="connsiteX3" fmla="*/ 865240 w 1197202"/>
                    <a:gd name="connsiteY3" fmla="*/ 2853423 h 3963104"/>
                    <a:gd name="connsiteX4" fmla="*/ 1153825 w 1197202"/>
                    <a:gd name="connsiteY4" fmla="*/ 3963104 h 3963104"/>
                    <a:gd name="connsiteX5" fmla="*/ 228 w 1197202"/>
                    <a:gd name="connsiteY5" fmla="*/ 2867951 h 3963104"/>
                    <a:gd name="connsiteX6" fmla="*/ 32124 w 1197202"/>
                    <a:gd name="connsiteY6" fmla="*/ 259607 h 3963104"/>
                    <a:gd name="connsiteX7" fmla="*/ 291731 w 1197202"/>
                    <a:gd name="connsiteY7" fmla="*/ 0 h 3963104"/>
                    <a:gd name="connsiteX0" fmla="*/ 291731 w 1195100"/>
                    <a:gd name="connsiteY0" fmla="*/ 0 h 3963104"/>
                    <a:gd name="connsiteX1" fmla="*/ 564605 w 1195100"/>
                    <a:gd name="connsiteY1" fmla="*/ 0 h 3963104"/>
                    <a:gd name="connsiteX2" fmla="*/ 824212 w 1195100"/>
                    <a:gd name="connsiteY2" fmla="*/ 259607 h 3963104"/>
                    <a:gd name="connsiteX3" fmla="*/ 833342 w 1195100"/>
                    <a:gd name="connsiteY3" fmla="*/ 2864055 h 3963104"/>
                    <a:gd name="connsiteX4" fmla="*/ 1153825 w 1195100"/>
                    <a:gd name="connsiteY4" fmla="*/ 3963104 h 3963104"/>
                    <a:gd name="connsiteX5" fmla="*/ 228 w 1195100"/>
                    <a:gd name="connsiteY5" fmla="*/ 2867951 h 3963104"/>
                    <a:gd name="connsiteX6" fmla="*/ 32124 w 1195100"/>
                    <a:gd name="connsiteY6" fmla="*/ 259607 h 3963104"/>
                    <a:gd name="connsiteX7" fmla="*/ 291731 w 1195100"/>
                    <a:gd name="connsiteY7" fmla="*/ 0 h 3963104"/>
                    <a:gd name="connsiteX0" fmla="*/ 291731 w 1197202"/>
                    <a:gd name="connsiteY0" fmla="*/ 0 h 3963104"/>
                    <a:gd name="connsiteX1" fmla="*/ 564605 w 1197202"/>
                    <a:gd name="connsiteY1" fmla="*/ 0 h 3963104"/>
                    <a:gd name="connsiteX2" fmla="*/ 824212 w 1197202"/>
                    <a:gd name="connsiteY2" fmla="*/ 259607 h 3963104"/>
                    <a:gd name="connsiteX3" fmla="*/ 865240 w 1197202"/>
                    <a:gd name="connsiteY3" fmla="*/ 2864055 h 3963104"/>
                    <a:gd name="connsiteX4" fmla="*/ 1153825 w 1197202"/>
                    <a:gd name="connsiteY4" fmla="*/ 3963104 h 3963104"/>
                    <a:gd name="connsiteX5" fmla="*/ 228 w 1197202"/>
                    <a:gd name="connsiteY5" fmla="*/ 2867951 h 3963104"/>
                    <a:gd name="connsiteX6" fmla="*/ 32124 w 1197202"/>
                    <a:gd name="connsiteY6" fmla="*/ 259607 h 3963104"/>
                    <a:gd name="connsiteX7" fmla="*/ 291731 w 1197202"/>
                    <a:gd name="connsiteY7" fmla="*/ 0 h 3963104"/>
                    <a:gd name="connsiteX0" fmla="*/ 291731 w 1197202"/>
                    <a:gd name="connsiteY0" fmla="*/ 0 h 3963104"/>
                    <a:gd name="connsiteX1" fmla="*/ 564605 w 1197202"/>
                    <a:gd name="connsiteY1" fmla="*/ 0 h 3963104"/>
                    <a:gd name="connsiteX2" fmla="*/ 824212 w 1197202"/>
                    <a:gd name="connsiteY2" fmla="*/ 259607 h 3963104"/>
                    <a:gd name="connsiteX3" fmla="*/ 865240 w 1197202"/>
                    <a:gd name="connsiteY3" fmla="*/ 2864055 h 3963104"/>
                    <a:gd name="connsiteX4" fmla="*/ 1153825 w 1197202"/>
                    <a:gd name="connsiteY4" fmla="*/ 3963104 h 3963104"/>
                    <a:gd name="connsiteX5" fmla="*/ 228 w 1197202"/>
                    <a:gd name="connsiteY5" fmla="*/ 2867951 h 3963104"/>
                    <a:gd name="connsiteX6" fmla="*/ 32124 w 1197202"/>
                    <a:gd name="connsiteY6" fmla="*/ 259607 h 3963104"/>
                    <a:gd name="connsiteX7" fmla="*/ 291731 w 1197202"/>
                    <a:gd name="connsiteY7" fmla="*/ 0 h 3963104"/>
                    <a:gd name="connsiteX0" fmla="*/ 291731 w 1197202"/>
                    <a:gd name="connsiteY0" fmla="*/ 0 h 3963104"/>
                    <a:gd name="connsiteX1" fmla="*/ 564605 w 1197202"/>
                    <a:gd name="connsiteY1" fmla="*/ 0 h 3963104"/>
                    <a:gd name="connsiteX2" fmla="*/ 824212 w 1197202"/>
                    <a:gd name="connsiteY2" fmla="*/ 259607 h 3963104"/>
                    <a:gd name="connsiteX3" fmla="*/ 865240 w 1197202"/>
                    <a:gd name="connsiteY3" fmla="*/ 2864055 h 3963104"/>
                    <a:gd name="connsiteX4" fmla="*/ 1153825 w 1197202"/>
                    <a:gd name="connsiteY4" fmla="*/ 3963104 h 3963104"/>
                    <a:gd name="connsiteX5" fmla="*/ 228 w 1197202"/>
                    <a:gd name="connsiteY5" fmla="*/ 2867951 h 3963104"/>
                    <a:gd name="connsiteX6" fmla="*/ 32124 w 1197202"/>
                    <a:gd name="connsiteY6" fmla="*/ 259607 h 3963104"/>
                    <a:gd name="connsiteX7" fmla="*/ 291731 w 1197202"/>
                    <a:gd name="connsiteY7" fmla="*/ 0 h 3963104"/>
                    <a:gd name="connsiteX0" fmla="*/ 291731 w 1197202"/>
                    <a:gd name="connsiteY0" fmla="*/ 0 h 3963104"/>
                    <a:gd name="connsiteX1" fmla="*/ 564605 w 1197202"/>
                    <a:gd name="connsiteY1" fmla="*/ 0 h 3963104"/>
                    <a:gd name="connsiteX2" fmla="*/ 824212 w 1197202"/>
                    <a:gd name="connsiteY2" fmla="*/ 259607 h 3963104"/>
                    <a:gd name="connsiteX3" fmla="*/ 865240 w 1197202"/>
                    <a:gd name="connsiteY3" fmla="*/ 2864055 h 3963104"/>
                    <a:gd name="connsiteX4" fmla="*/ 1153825 w 1197202"/>
                    <a:gd name="connsiteY4" fmla="*/ 3963104 h 3963104"/>
                    <a:gd name="connsiteX5" fmla="*/ 228 w 1197202"/>
                    <a:gd name="connsiteY5" fmla="*/ 2867951 h 3963104"/>
                    <a:gd name="connsiteX6" fmla="*/ 32124 w 1197202"/>
                    <a:gd name="connsiteY6" fmla="*/ 259607 h 3963104"/>
                    <a:gd name="connsiteX7" fmla="*/ 291731 w 1197202"/>
                    <a:gd name="connsiteY7" fmla="*/ 0 h 3963104"/>
                    <a:gd name="connsiteX0" fmla="*/ 291731 w 1197202"/>
                    <a:gd name="connsiteY0" fmla="*/ 0 h 3963104"/>
                    <a:gd name="connsiteX1" fmla="*/ 564605 w 1197202"/>
                    <a:gd name="connsiteY1" fmla="*/ 0 h 3963104"/>
                    <a:gd name="connsiteX2" fmla="*/ 824212 w 1197202"/>
                    <a:gd name="connsiteY2" fmla="*/ 259607 h 3963104"/>
                    <a:gd name="connsiteX3" fmla="*/ 865240 w 1197202"/>
                    <a:gd name="connsiteY3" fmla="*/ 2864055 h 3963104"/>
                    <a:gd name="connsiteX4" fmla="*/ 1153825 w 1197202"/>
                    <a:gd name="connsiteY4" fmla="*/ 3963104 h 3963104"/>
                    <a:gd name="connsiteX5" fmla="*/ 228 w 1197202"/>
                    <a:gd name="connsiteY5" fmla="*/ 2867951 h 3963104"/>
                    <a:gd name="connsiteX6" fmla="*/ 32124 w 1197202"/>
                    <a:gd name="connsiteY6" fmla="*/ 259607 h 3963104"/>
                    <a:gd name="connsiteX7" fmla="*/ 291731 w 1197202"/>
                    <a:gd name="connsiteY7" fmla="*/ 0 h 3963104"/>
                    <a:gd name="connsiteX0" fmla="*/ 291731 w 1195777"/>
                    <a:gd name="connsiteY0" fmla="*/ 0 h 3963104"/>
                    <a:gd name="connsiteX1" fmla="*/ 564605 w 1195777"/>
                    <a:gd name="connsiteY1" fmla="*/ 0 h 3963104"/>
                    <a:gd name="connsiteX2" fmla="*/ 824212 w 1195777"/>
                    <a:gd name="connsiteY2" fmla="*/ 259607 h 3963104"/>
                    <a:gd name="connsiteX3" fmla="*/ 843975 w 1195777"/>
                    <a:gd name="connsiteY3" fmla="*/ 2832157 h 3963104"/>
                    <a:gd name="connsiteX4" fmla="*/ 1153825 w 1195777"/>
                    <a:gd name="connsiteY4" fmla="*/ 3963104 h 3963104"/>
                    <a:gd name="connsiteX5" fmla="*/ 228 w 1195777"/>
                    <a:gd name="connsiteY5" fmla="*/ 2867951 h 3963104"/>
                    <a:gd name="connsiteX6" fmla="*/ 32124 w 1195777"/>
                    <a:gd name="connsiteY6" fmla="*/ 259607 h 3963104"/>
                    <a:gd name="connsiteX7" fmla="*/ 291731 w 1195777"/>
                    <a:gd name="connsiteY7" fmla="*/ 0 h 3963104"/>
                    <a:gd name="connsiteX0" fmla="*/ 291731 w 1194715"/>
                    <a:gd name="connsiteY0" fmla="*/ 0 h 3963104"/>
                    <a:gd name="connsiteX1" fmla="*/ 564605 w 1194715"/>
                    <a:gd name="connsiteY1" fmla="*/ 0 h 3963104"/>
                    <a:gd name="connsiteX2" fmla="*/ 824212 w 1194715"/>
                    <a:gd name="connsiteY2" fmla="*/ 259607 h 3963104"/>
                    <a:gd name="connsiteX3" fmla="*/ 827147 w 1194715"/>
                    <a:gd name="connsiteY3" fmla="*/ 2820937 h 3963104"/>
                    <a:gd name="connsiteX4" fmla="*/ 1153825 w 1194715"/>
                    <a:gd name="connsiteY4" fmla="*/ 3963104 h 3963104"/>
                    <a:gd name="connsiteX5" fmla="*/ 228 w 1194715"/>
                    <a:gd name="connsiteY5" fmla="*/ 2867951 h 3963104"/>
                    <a:gd name="connsiteX6" fmla="*/ 32124 w 1194715"/>
                    <a:gd name="connsiteY6" fmla="*/ 259607 h 3963104"/>
                    <a:gd name="connsiteX7" fmla="*/ 291731 w 1194715"/>
                    <a:gd name="connsiteY7" fmla="*/ 0 h 3963104"/>
                    <a:gd name="connsiteX0" fmla="*/ 291731 w 1194715"/>
                    <a:gd name="connsiteY0" fmla="*/ 0 h 3963104"/>
                    <a:gd name="connsiteX1" fmla="*/ 564605 w 1194715"/>
                    <a:gd name="connsiteY1" fmla="*/ 0 h 3963104"/>
                    <a:gd name="connsiteX2" fmla="*/ 824212 w 1194715"/>
                    <a:gd name="connsiteY2" fmla="*/ 259607 h 3963104"/>
                    <a:gd name="connsiteX3" fmla="*/ 827147 w 1194715"/>
                    <a:gd name="connsiteY3" fmla="*/ 2820937 h 3963104"/>
                    <a:gd name="connsiteX4" fmla="*/ 1153825 w 1194715"/>
                    <a:gd name="connsiteY4" fmla="*/ 3963104 h 3963104"/>
                    <a:gd name="connsiteX5" fmla="*/ 228 w 1194715"/>
                    <a:gd name="connsiteY5" fmla="*/ 2867951 h 3963104"/>
                    <a:gd name="connsiteX6" fmla="*/ 32124 w 1194715"/>
                    <a:gd name="connsiteY6" fmla="*/ 259607 h 3963104"/>
                    <a:gd name="connsiteX7" fmla="*/ 291731 w 1194715"/>
                    <a:gd name="connsiteY7" fmla="*/ 0 h 3963104"/>
                    <a:gd name="connsiteX0" fmla="*/ 291731 w 1194715"/>
                    <a:gd name="connsiteY0" fmla="*/ 0 h 3963104"/>
                    <a:gd name="connsiteX1" fmla="*/ 564605 w 1194715"/>
                    <a:gd name="connsiteY1" fmla="*/ 0 h 3963104"/>
                    <a:gd name="connsiteX2" fmla="*/ 824212 w 1194715"/>
                    <a:gd name="connsiteY2" fmla="*/ 259607 h 3963104"/>
                    <a:gd name="connsiteX3" fmla="*/ 827147 w 1194715"/>
                    <a:gd name="connsiteY3" fmla="*/ 2820937 h 3963104"/>
                    <a:gd name="connsiteX4" fmla="*/ 1153825 w 1194715"/>
                    <a:gd name="connsiteY4" fmla="*/ 3963104 h 3963104"/>
                    <a:gd name="connsiteX5" fmla="*/ 228 w 1194715"/>
                    <a:gd name="connsiteY5" fmla="*/ 2867951 h 3963104"/>
                    <a:gd name="connsiteX6" fmla="*/ 32124 w 1194715"/>
                    <a:gd name="connsiteY6" fmla="*/ 259607 h 3963104"/>
                    <a:gd name="connsiteX7" fmla="*/ 291731 w 1194715"/>
                    <a:gd name="connsiteY7" fmla="*/ 0 h 3963104"/>
                    <a:gd name="connsiteX0" fmla="*/ 291731 w 1194715"/>
                    <a:gd name="connsiteY0" fmla="*/ 0 h 3963104"/>
                    <a:gd name="connsiteX1" fmla="*/ 564605 w 1194715"/>
                    <a:gd name="connsiteY1" fmla="*/ 0 h 3963104"/>
                    <a:gd name="connsiteX2" fmla="*/ 824212 w 1194715"/>
                    <a:gd name="connsiteY2" fmla="*/ 259607 h 3963104"/>
                    <a:gd name="connsiteX3" fmla="*/ 827147 w 1194715"/>
                    <a:gd name="connsiteY3" fmla="*/ 2820937 h 3963104"/>
                    <a:gd name="connsiteX4" fmla="*/ 1153825 w 1194715"/>
                    <a:gd name="connsiteY4" fmla="*/ 3963104 h 3963104"/>
                    <a:gd name="connsiteX5" fmla="*/ 228 w 1194715"/>
                    <a:gd name="connsiteY5" fmla="*/ 2867951 h 3963104"/>
                    <a:gd name="connsiteX6" fmla="*/ 32124 w 1194715"/>
                    <a:gd name="connsiteY6" fmla="*/ 259607 h 3963104"/>
                    <a:gd name="connsiteX7" fmla="*/ 291731 w 1194715"/>
                    <a:gd name="connsiteY7" fmla="*/ 0 h 3963104"/>
                    <a:gd name="connsiteX0" fmla="*/ 291731 w 1194715"/>
                    <a:gd name="connsiteY0" fmla="*/ 0 h 3963104"/>
                    <a:gd name="connsiteX1" fmla="*/ 564605 w 1194715"/>
                    <a:gd name="connsiteY1" fmla="*/ 0 h 3963104"/>
                    <a:gd name="connsiteX2" fmla="*/ 824212 w 1194715"/>
                    <a:gd name="connsiteY2" fmla="*/ 259607 h 3963104"/>
                    <a:gd name="connsiteX3" fmla="*/ 827147 w 1194715"/>
                    <a:gd name="connsiteY3" fmla="*/ 2820937 h 3963104"/>
                    <a:gd name="connsiteX4" fmla="*/ 1153825 w 1194715"/>
                    <a:gd name="connsiteY4" fmla="*/ 3963104 h 3963104"/>
                    <a:gd name="connsiteX5" fmla="*/ 228 w 1194715"/>
                    <a:gd name="connsiteY5" fmla="*/ 2867951 h 3963104"/>
                    <a:gd name="connsiteX6" fmla="*/ 32124 w 1194715"/>
                    <a:gd name="connsiteY6" fmla="*/ 259607 h 3963104"/>
                    <a:gd name="connsiteX7" fmla="*/ 291731 w 1194715"/>
                    <a:gd name="connsiteY7" fmla="*/ 0 h 3963104"/>
                    <a:gd name="connsiteX0" fmla="*/ 291731 w 1193379"/>
                    <a:gd name="connsiteY0" fmla="*/ 0 h 3963104"/>
                    <a:gd name="connsiteX1" fmla="*/ 564605 w 1193379"/>
                    <a:gd name="connsiteY1" fmla="*/ 0 h 3963104"/>
                    <a:gd name="connsiteX2" fmla="*/ 824212 w 1193379"/>
                    <a:gd name="connsiteY2" fmla="*/ 259607 h 3963104"/>
                    <a:gd name="connsiteX3" fmla="*/ 804710 w 1193379"/>
                    <a:gd name="connsiteY3" fmla="*/ 2820937 h 3963104"/>
                    <a:gd name="connsiteX4" fmla="*/ 1153825 w 1193379"/>
                    <a:gd name="connsiteY4" fmla="*/ 3963104 h 3963104"/>
                    <a:gd name="connsiteX5" fmla="*/ 228 w 1193379"/>
                    <a:gd name="connsiteY5" fmla="*/ 2867951 h 3963104"/>
                    <a:gd name="connsiteX6" fmla="*/ 32124 w 1193379"/>
                    <a:gd name="connsiteY6" fmla="*/ 259607 h 3963104"/>
                    <a:gd name="connsiteX7" fmla="*/ 291731 w 1193379"/>
                    <a:gd name="connsiteY7" fmla="*/ 0 h 3963104"/>
                    <a:gd name="connsiteX0" fmla="*/ 291731 w 1193379"/>
                    <a:gd name="connsiteY0" fmla="*/ 0 h 3963104"/>
                    <a:gd name="connsiteX1" fmla="*/ 564605 w 1193379"/>
                    <a:gd name="connsiteY1" fmla="*/ 0 h 3963104"/>
                    <a:gd name="connsiteX2" fmla="*/ 824212 w 1193379"/>
                    <a:gd name="connsiteY2" fmla="*/ 259607 h 3963104"/>
                    <a:gd name="connsiteX3" fmla="*/ 804710 w 1193379"/>
                    <a:gd name="connsiteY3" fmla="*/ 2820937 h 3963104"/>
                    <a:gd name="connsiteX4" fmla="*/ 1153825 w 1193379"/>
                    <a:gd name="connsiteY4" fmla="*/ 3963104 h 3963104"/>
                    <a:gd name="connsiteX5" fmla="*/ 228 w 1193379"/>
                    <a:gd name="connsiteY5" fmla="*/ 2867951 h 3963104"/>
                    <a:gd name="connsiteX6" fmla="*/ 32124 w 1193379"/>
                    <a:gd name="connsiteY6" fmla="*/ 259607 h 3963104"/>
                    <a:gd name="connsiteX7" fmla="*/ 291731 w 1193379"/>
                    <a:gd name="connsiteY7" fmla="*/ 0 h 39631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93379" h="3963104">
                      <a:moveTo>
                        <a:pt x="291731" y="0"/>
                      </a:moveTo>
                      <a:lnTo>
                        <a:pt x="564605" y="0"/>
                      </a:lnTo>
                      <a:cubicBezTo>
                        <a:pt x="707982" y="0"/>
                        <a:pt x="824212" y="116230"/>
                        <a:pt x="824212" y="259607"/>
                      </a:cubicBezTo>
                      <a:cubicBezTo>
                        <a:pt x="812311" y="1450613"/>
                        <a:pt x="789639" y="1742312"/>
                        <a:pt x="804710" y="2820937"/>
                      </a:cubicBezTo>
                      <a:cubicBezTo>
                        <a:pt x="785221" y="3416922"/>
                        <a:pt x="1344067" y="3958911"/>
                        <a:pt x="1153825" y="3963104"/>
                      </a:cubicBezTo>
                      <a:cubicBezTo>
                        <a:pt x="691323" y="3853235"/>
                        <a:pt x="5536" y="3498816"/>
                        <a:pt x="228" y="2867951"/>
                      </a:cubicBezTo>
                      <a:cubicBezTo>
                        <a:pt x="-3316" y="1920531"/>
                        <a:pt x="35668" y="1207027"/>
                        <a:pt x="32124" y="259607"/>
                      </a:cubicBezTo>
                      <a:cubicBezTo>
                        <a:pt x="32124" y="116230"/>
                        <a:pt x="148354" y="0"/>
                        <a:pt x="2917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3" name="Round Same Side Corner Rectangle 6">
                  <a:extLst>
                    <a:ext uri="{FF2B5EF4-FFF2-40B4-BE49-F238E27FC236}">
                      <a16:creationId xmlns:a16="http://schemas.microsoft.com/office/drawing/2014/main" xmlns="" id="{71DB2A2F-DD6E-45DD-8CC4-E6A5EB6A836C}"/>
                    </a:ext>
                  </a:extLst>
                </p:cNvPr>
                <p:cNvSpPr/>
                <p:nvPr/>
              </p:nvSpPr>
              <p:spPr>
                <a:xfrm rot="10800000">
                  <a:off x="3313887" y="2197644"/>
                  <a:ext cx="970080" cy="3202984"/>
                </a:xfrm>
                <a:custGeom>
                  <a:avLst/>
                  <a:gdLst>
                    <a:gd name="connsiteX0" fmla="*/ 387196 w 792088"/>
                    <a:gd name="connsiteY0" fmla="*/ 0 h 2736304"/>
                    <a:gd name="connsiteX1" fmla="*/ 404892 w 792088"/>
                    <a:gd name="connsiteY1" fmla="*/ 0 h 2736304"/>
                    <a:gd name="connsiteX2" fmla="*/ 792088 w 792088"/>
                    <a:gd name="connsiteY2" fmla="*/ 387196 h 2736304"/>
                    <a:gd name="connsiteX3" fmla="*/ 792088 w 792088"/>
                    <a:gd name="connsiteY3" fmla="*/ 2736304 h 2736304"/>
                    <a:gd name="connsiteX4" fmla="*/ 792088 w 792088"/>
                    <a:gd name="connsiteY4" fmla="*/ 2736304 h 2736304"/>
                    <a:gd name="connsiteX5" fmla="*/ 0 w 792088"/>
                    <a:gd name="connsiteY5" fmla="*/ 2736304 h 2736304"/>
                    <a:gd name="connsiteX6" fmla="*/ 0 w 792088"/>
                    <a:gd name="connsiteY6" fmla="*/ 2736304 h 2736304"/>
                    <a:gd name="connsiteX7" fmla="*/ 0 w 792088"/>
                    <a:gd name="connsiteY7" fmla="*/ 387196 h 2736304"/>
                    <a:gd name="connsiteX8" fmla="*/ 387196 w 792088"/>
                    <a:gd name="connsiteY8" fmla="*/ 0 h 2736304"/>
                    <a:gd name="connsiteX0" fmla="*/ 397829 w 792088"/>
                    <a:gd name="connsiteY0" fmla="*/ 0 h 3236034"/>
                    <a:gd name="connsiteX1" fmla="*/ 404892 w 792088"/>
                    <a:gd name="connsiteY1" fmla="*/ 499730 h 3236034"/>
                    <a:gd name="connsiteX2" fmla="*/ 792088 w 792088"/>
                    <a:gd name="connsiteY2" fmla="*/ 886926 h 3236034"/>
                    <a:gd name="connsiteX3" fmla="*/ 792088 w 792088"/>
                    <a:gd name="connsiteY3" fmla="*/ 3236034 h 3236034"/>
                    <a:gd name="connsiteX4" fmla="*/ 792088 w 792088"/>
                    <a:gd name="connsiteY4" fmla="*/ 3236034 h 3236034"/>
                    <a:gd name="connsiteX5" fmla="*/ 0 w 792088"/>
                    <a:gd name="connsiteY5" fmla="*/ 3236034 h 3236034"/>
                    <a:gd name="connsiteX6" fmla="*/ 0 w 792088"/>
                    <a:gd name="connsiteY6" fmla="*/ 3236034 h 3236034"/>
                    <a:gd name="connsiteX7" fmla="*/ 0 w 792088"/>
                    <a:gd name="connsiteY7" fmla="*/ 886926 h 3236034"/>
                    <a:gd name="connsiteX8" fmla="*/ 397829 w 792088"/>
                    <a:gd name="connsiteY8" fmla="*/ 0 h 3236034"/>
                    <a:gd name="connsiteX0" fmla="*/ 397829 w 792088"/>
                    <a:gd name="connsiteY0" fmla="*/ 0 h 3236034"/>
                    <a:gd name="connsiteX1" fmla="*/ 404892 w 792088"/>
                    <a:gd name="connsiteY1" fmla="*/ 499730 h 3236034"/>
                    <a:gd name="connsiteX2" fmla="*/ 792088 w 792088"/>
                    <a:gd name="connsiteY2" fmla="*/ 886926 h 3236034"/>
                    <a:gd name="connsiteX3" fmla="*/ 792088 w 792088"/>
                    <a:gd name="connsiteY3" fmla="*/ 3236034 h 3236034"/>
                    <a:gd name="connsiteX4" fmla="*/ 792088 w 792088"/>
                    <a:gd name="connsiteY4" fmla="*/ 3236034 h 3236034"/>
                    <a:gd name="connsiteX5" fmla="*/ 0 w 792088"/>
                    <a:gd name="connsiteY5" fmla="*/ 3236034 h 3236034"/>
                    <a:gd name="connsiteX6" fmla="*/ 0 w 792088"/>
                    <a:gd name="connsiteY6" fmla="*/ 3236034 h 3236034"/>
                    <a:gd name="connsiteX7" fmla="*/ 0 w 792088"/>
                    <a:gd name="connsiteY7" fmla="*/ 886926 h 3236034"/>
                    <a:gd name="connsiteX8" fmla="*/ 397829 w 792088"/>
                    <a:gd name="connsiteY8" fmla="*/ 0 h 3236034"/>
                    <a:gd name="connsiteX0" fmla="*/ 397829 w 898729"/>
                    <a:gd name="connsiteY0" fmla="*/ 0 h 3236034"/>
                    <a:gd name="connsiteX1" fmla="*/ 755766 w 898729"/>
                    <a:gd name="connsiteY1" fmla="*/ 202018 h 3236034"/>
                    <a:gd name="connsiteX2" fmla="*/ 792088 w 898729"/>
                    <a:gd name="connsiteY2" fmla="*/ 886926 h 3236034"/>
                    <a:gd name="connsiteX3" fmla="*/ 792088 w 898729"/>
                    <a:gd name="connsiteY3" fmla="*/ 3236034 h 3236034"/>
                    <a:gd name="connsiteX4" fmla="*/ 792088 w 898729"/>
                    <a:gd name="connsiteY4" fmla="*/ 3236034 h 3236034"/>
                    <a:gd name="connsiteX5" fmla="*/ 0 w 898729"/>
                    <a:gd name="connsiteY5" fmla="*/ 3236034 h 3236034"/>
                    <a:gd name="connsiteX6" fmla="*/ 0 w 898729"/>
                    <a:gd name="connsiteY6" fmla="*/ 3236034 h 3236034"/>
                    <a:gd name="connsiteX7" fmla="*/ 0 w 898729"/>
                    <a:gd name="connsiteY7" fmla="*/ 886926 h 3236034"/>
                    <a:gd name="connsiteX8" fmla="*/ 397829 w 898729"/>
                    <a:gd name="connsiteY8" fmla="*/ 0 h 3236034"/>
                    <a:gd name="connsiteX0" fmla="*/ 397829 w 901981"/>
                    <a:gd name="connsiteY0" fmla="*/ 0 h 3236034"/>
                    <a:gd name="connsiteX1" fmla="*/ 755766 w 901981"/>
                    <a:gd name="connsiteY1" fmla="*/ 202018 h 3236034"/>
                    <a:gd name="connsiteX2" fmla="*/ 802721 w 901981"/>
                    <a:gd name="connsiteY2" fmla="*/ 1099577 h 3236034"/>
                    <a:gd name="connsiteX3" fmla="*/ 792088 w 901981"/>
                    <a:gd name="connsiteY3" fmla="*/ 3236034 h 3236034"/>
                    <a:gd name="connsiteX4" fmla="*/ 792088 w 901981"/>
                    <a:gd name="connsiteY4" fmla="*/ 3236034 h 3236034"/>
                    <a:gd name="connsiteX5" fmla="*/ 0 w 901981"/>
                    <a:gd name="connsiteY5" fmla="*/ 3236034 h 3236034"/>
                    <a:gd name="connsiteX6" fmla="*/ 0 w 901981"/>
                    <a:gd name="connsiteY6" fmla="*/ 3236034 h 3236034"/>
                    <a:gd name="connsiteX7" fmla="*/ 0 w 901981"/>
                    <a:gd name="connsiteY7" fmla="*/ 886926 h 3236034"/>
                    <a:gd name="connsiteX8" fmla="*/ 397829 w 901981"/>
                    <a:gd name="connsiteY8" fmla="*/ 0 h 3236034"/>
                    <a:gd name="connsiteX0" fmla="*/ 397829 w 951558"/>
                    <a:gd name="connsiteY0" fmla="*/ 0 h 3236034"/>
                    <a:gd name="connsiteX1" fmla="*/ 755766 w 951558"/>
                    <a:gd name="connsiteY1" fmla="*/ 202018 h 3236034"/>
                    <a:gd name="connsiteX2" fmla="*/ 802721 w 951558"/>
                    <a:gd name="connsiteY2" fmla="*/ 1099577 h 3236034"/>
                    <a:gd name="connsiteX3" fmla="*/ 792088 w 951558"/>
                    <a:gd name="connsiteY3" fmla="*/ 3236034 h 3236034"/>
                    <a:gd name="connsiteX4" fmla="*/ 792088 w 951558"/>
                    <a:gd name="connsiteY4" fmla="*/ 3236034 h 3236034"/>
                    <a:gd name="connsiteX5" fmla="*/ 0 w 951558"/>
                    <a:gd name="connsiteY5" fmla="*/ 3236034 h 3236034"/>
                    <a:gd name="connsiteX6" fmla="*/ 0 w 951558"/>
                    <a:gd name="connsiteY6" fmla="*/ 3236034 h 3236034"/>
                    <a:gd name="connsiteX7" fmla="*/ 0 w 951558"/>
                    <a:gd name="connsiteY7" fmla="*/ 886926 h 3236034"/>
                    <a:gd name="connsiteX8" fmla="*/ 397829 w 951558"/>
                    <a:gd name="connsiteY8" fmla="*/ 0 h 3236034"/>
                    <a:gd name="connsiteX0" fmla="*/ 397829 w 1016715"/>
                    <a:gd name="connsiteY0" fmla="*/ 0 h 3236034"/>
                    <a:gd name="connsiteX1" fmla="*/ 862091 w 1016715"/>
                    <a:gd name="connsiteY1" fmla="*/ 191385 h 3236034"/>
                    <a:gd name="connsiteX2" fmla="*/ 802721 w 1016715"/>
                    <a:gd name="connsiteY2" fmla="*/ 1099577 h 3236034"/>
                    <a:gd name="connsiteX3" fmla="*/ 792088 w 1016715"/>
                    <a:gd name="connsiteY3" fmla="*/ 3236034 h 3236034"/>
                    <a:gd name="connsiteX4" fmla="*/ 792088 w 1016715"/>
                    <a:gd name="connsiteY4" fmla="*/ 3236034 h 3236034"/>
                    <a:gd name="connsiteX5" fmla="*/ 0 w 1016715"/>
                    <a:gd name="connsiteY5" fmla="*/ 3236034 h 3236034"/>
                    <a:gd name="connsiteX6" fmla="*/ 0 w 1016715"/>
                    <a:gd name="connsiteY6" fmla="*/ 3236034 h 3236034"/>
                    <a:gd name="connsiteX7" fmla="*/ 0 w 1016715"/>
                    <a:gd name="connsiteY7" fmla="*/ 886926 h 3236034"/>
                    <a:gd name="connsiteX8" fmla="*/ 397829 w 1016715"/>
                    <a:gd name="connsiteY8" fmla="*/ 0 h 3236034"/>
                    <a:gd name="connsiteX0" fmla="*/ 397829 w 1016715"/>
                    <a:gd name="connsiteY0" fmla="*/ 0 h 3236034"/>
                    <a:gd name="connsiteX1" fmla="*/ 862091 w 1016715"/>
                    <a:gd name="connsiteY1" fmla="*/ 191385 h 3236034"/>
                    <a:gd name="connsiteX2" fmla="*/ 802721 w 1016715"/>
                    <a:gd name="connsiteY2" fmla="*/ 1099577 h 3236034"/>
                    <a:gd name="connsiteX3" fmla="*/ 792088 w 1016715"/>
                    <a:gd name="connsiteY3" fmla="*/ 3236034 h 3236034"/>
                    <a:gd name="connsiteX4" fmla="*/ 792088 w 1016715"/>
                    <a:gd name="connsiteY4" fmla="*/ 3236034 h 3236034"/>
                    <a:gd name="connsiteX5" fmla="*/ 0 w 1016715"/>
                    <a:gd name="connsiteY5" fmla="*/ 3236034 h 3236034"/>
                    <a:gd name="connsiteX6" fmla="*/ 0 w 1016715"/>
                    <a:gd name="connsiteY6" fmla="*/ 3236034 h 3236034"/>
                    <a:gd name="connsiteX7" fmla="*/ 0 w 1016715"/>
                    <a:gd name="connsiteY7" fmla="*/ 886926 h 3236034"/>
                    <a:gd name="connsiteX8" fmla="*/ 397829 w 1016715"/>
                    <a:gd name="connsiteY8" fmla="*/ 0 h 3236034"/>
                    <a:gd name="connsiteX0" fmla="*/ 397829 w 802721"/>
                    <a:gd name="connsiteY0" fmla="*/ 0 h 3236034"/>
                    <a:gd name="connsiteX1" fmla="*/ 802721 w 802721"/>
                    <a:gd name="connsiteY1" fmla="*/ 1099577 h 3236034"/>
                    <a:gd name="connsiteX2" fmla="*/ 792088 w 802721"/>
                    <a:gd name="connsiteY2" fmla="*/ 3236034 h 3236034"/>
                    <a:gd name="connsiteX3" fmla="*/ 792088 w 802721"/>
                    <a:gd name="connsiteY3" fmla="*/ 3236034 h 3236034"/>
                    <a:gd name="connsiteX4" fmla="*/ 0 w 802721"/>
                    <a:gd name="connsiteY4" fmla="*/ 3236034 h 3236034"/>
                    <a:gd name="connsiteX5" fmla="*/ 0 w 802721"/>
                    <a:gd name="connsiteY5" fmla="*/ 3236034 h 3236034"/>
                    <a:gd name="connsiteX6" fmla="*/ 0 w 802721"/>
                    <a:gd name="connsiteY6" fmla="*/ 886926 h 3236034"/>
                    <a:gd name="connsiteX7" fmla="*/ 397829 w 802721"/>
                    <a:gd name="connsiteY7" fmla="*/ 0 h 3236034"/>
                    <a:gd name="connsiteX0" fmla="*/ 397829 w 1062933"/>
                    <a:gd name="connsiteY0" fmla="*/ 0 h 3236034"/>
                    <a:gd name="connsiteX1" fmla="*/ 802721 w 1062933"/>
                    <a:gd name="connsiteY1" fmla="*/ 1099577 h 3236034"/>
                    <a:gd name="connsiteX2" fmla="*/ 792088 w 1062933"/>
                    <a:gd name="connsiteY2" fmla="*/ 3236034 h 3236034"/>
                    <a:gd name="connsiteX3" fmla="*/ 792088 w 1062933"/>
                    <a:gd name="connsiteY3" fmla="*/ 3236034 h 3236034"/>
                    <a:gd name="connsiteX4" fmla="*/ 0 w 1062933"/>
                    <a:gd name="connsiteY4" fmla="*/ 3236034 h 3236034"/>
                    <a:gd name="connsiteX5" fmla="*/ 0 w 1062933"/>
                    <a:gd name="connsiteY5" fmla="*/ 3236034 h 3236034"/>
                    <a:gd name="connsiteX6" fmla="*/ 0 w 1062933"/>
                    <a:gd name="connsiteY6" fmla="*/ 886926 h 3236034"/>
                    <a:gd name="connsiteX7" fmla="*/ 397829 w 1062933"/>
                    <a:gd name="connsiteY7" fmla="*/ 0 h 3236034"/>
                    <a:gd name="connsiteX0" fmla="*/ 397829 w 1062933"/>
                    <a:gd name="connsiteY0" fmla="*/ 0 h 3236034"/>
                    <a:gd name="connsiteX1" fmla="*/ 802721 w 1062933"/>
                    <a:gd name="connsiteY1" fmla="*/ 1099577 h 3236034"/>
                    <a:gd name="connsiteX2" fmla="*/ 792088 w 1062933"/>
                    <a:gd name="connsiteY2" fmla="*/ 3236034 h 3236034"/>
                    <a:gd name="connsiteX3" fmla="*/ 792088 w 1062933"/>
                    <a:gd name="connsiteY3" fmla="*/ 3236034 h 3236034"/>
                    <a:gd name="connsiteX4" fmla="*/ 0 w 1062933"/>
                    <a:gd name="connsiteY4" fmla="*/ 3236034 h 3236034"/>
                    <a:gd name="connsiteX5" fmla="*/ 0 w 1062933"/>
                    <a:gd name="connsiteY5" fmla="*/ 3236034 h 3236034"/>
                    <a:gd name="connsiteX6" fmla="*/ 0 w 1062933"/>
                    <a:gd name="connsiteY6" fmla="*/ 886926 h 3236034"/>
                    <a:gd name="connsiteX7" fmla="*/ 397829 w 1062933"/>
                    <a:gd name="connsiteY7" fmla="*/ 0 h 3236034"/>
                    <a:gd name="connsiteX0" fmla="*/ 397829 w 1062933"/>
                    <a:gd name="connsiteY0" fmla="*/ 0 h 3236034"/>
                    <a:gd name="connsiteX1" fmla="*/ 802721 w 1062933"/>
                    <a:gd name="connsiteY1" fmla="*/ 1099577 h 3236034"/>
                    <a:gd name="connsiteX2" fmla="*/ 792088 w 1062933"/>
                    <a:gd name="connsiteY2" fmla="*/ 3236034 h 3236034"/>
                    <a:gd name="connsiteX3" fmla="*/ 792088 w 1062933"/>
                    <a:gd name="connsiteY3" fmla="*/ 3236034 h 3236034"/>
                    <a:gd name="connsiteX4" fmla="*/ 0 w 1062933"/>
                    <a:gd name="connsiteY4" fmla="*/ 3236034 h 3236034"/>
                    <a:gd name="connsiteX5" fmla="*/ 0 w 1062933"/>
                    <a:gd name="connsiteY5" fmla="*/ 3236034 h 3236034"/>
                    <a:gd name="connsiteX6" fmla="*/ 0 w 1062933"/>
                    <a:gd name="connsiteY6" fmla="*/ 886926 h 3236034"/>
                    <a:gd name="connsiteX7" fmla="*/ 397829 w 1062933"/>
                    <a:gd name="connsiteY7" fmla="*/ 0 h 3236034"/>
                    <a:gd name="connsiteX0" fmla="*/ 397829 w 1117407"/>
                    <a:gd name="connsiteY0" fmla="*/ 0 h 3236034"/>
                    <a:gd name="connsiteX1" fmla="*/ 802721 w 1117407"/>
                    <a:gd name="connsiteY1" fmla="*/ 1099577 h 3236034"/>
                    <a:gd name="connsiteX2" fmla="*/ 792088 w 1117407"/>
                    <a:gd name="connsiteY2" fmla="*/ 3236034 h 3236034"/>
                    <a:gd name="connsiteX3" fmla="*/ 792088 w 1117407"/>
                    <a:gd name="connsiteY3" fmla="*/ 3236034 h 3236034"/>
                    <a:gd name="connsiteX4" fmla="*/ 0 w 1117407"/>
                    <a:gd name="connsiteY4" fmla="*/ 3236034 h 3236034"/>
                    <a:gd name="connsiteX5" fmla="*/ 0 w 1117407"/>
                    <a:gd name="connsiteY5" fmla="*/ 3236034 h 3236034"/>
                    <a:gd name="connsiteX6" fmla="*/ 0 w 1117407"/>
                    <a:gd name="connsiteY6" fmla="*/ 886926 h 3236034"/>
                    <a:gd name="connsiteX7" fmla="*/ 397829 w 1117407"/>
                    <a:gd name="connsiteY7" fmla="*/ 0 h 3236034"/>
                    <a:gd name="connsiteX0" fmla="*/ 397829 w 1125562"/>
                    <a:gd name="connsiteY0" fmla="*/ 0 h 3236034"/>
                    <a:gd name="connsiteX1" fmla="*/ 813354 w 1125562"/>
                    <a:gd name="connsiteY1" fmla="*/ 1344126 h 3236034"/>
                    <a:gd name="connsiteX2" fmla="*/ 792088 w 1125562"/>
                    <a:gd name="connsiteY2" fmla="*/ 3236034 h 3236034"/>
                    <a:gd name="connsiteX3" fmla="*/ 792088 w 1125562"/>
                    <a:gd name="connsiteY3" fmla="*/ 3236034 h 3236034"/>
                    <a:gd name="connsiteX4" fmla="*/ 0 w 1125562"/>
                    <a:gd name="connsiteY4" fmla="*/ 3236034 h 3236034"/>
                    <a:gd name="connsiteX5" fmla="*/ 0 w 1125562"/>
                    <a:gd name="connsiteY5" fmla="*/ 3236034 h 3236034"/>
                    <a:gd name="connsiteX6" fmla="*/ 0 w 1125562"/>
                    <a:gd name="connsiteY6" fmla="*/ 886926 h 3236034"/>
                    <a:gd name="connsiteX7" fmla="*/ 397829 w 1125562"/>
                    <a:gd name="connsiteY7" fmla="*/ 0 h 3236034"/>
                    <a:gd name="connsiteX0" fmla="*/ 397829 w 1109289"/>
                    <a:gd name="connsiteY0" fmla="*/ 0 h 3236034"/>
                    <a:gd name="connsiteX1" fmla="*/ 792089 w 1109289"/>
                    <a:gd name="connsiteY1" fmla="*/ 1312228 h 3236034"/>
                    <a:gd name="connsiteX2" fmla="*/ 792088 w 1109289"/>
                    <a:gd name="connsiteY2" fmla="*/ 3236034 h 3236034"/>
                    <a:gd name="connsiteX3" fmla="*/ 792088 w 1109289"/>
                    <a:gd name="connsiteY3" fmla="*/ 3236034 h 3236034"/>
                    <a:gd name="connsiteX4" fmla="*/ 0 w 1109289"/>
                    <a:gd name="connsiteY4" fmla="*/ 3236034 h 3236034"/>
                    <a:gd name="connsiteX5" fmla="*/ 0 w 1109289"/>
                    <a:gd name="connsiteY5" fmla="*/ 3236034 h 3236034"/>
                    <a:gd name="connsiteX6" fmla="*/ 0 w 1109289"/>
                    <a:gd name="connsiteY6" fmla="*/ 886926 h 3236034"/>
                    <a:gd name="connsiteX7" fmla="*/ 397829 w 1109289"/>
                    <a:gd name="connsiteY7" fmla="*/ 0 h 3236034"/>
                    <a:gd name="connsiteX0" fmla="*/ 397829 w 1076274"/>
                    <a:gd name="connsiteY0" fmla="*/ 0 h 3236034"/>
                    <a:gd name="connsiteX1" fmla="*/ 792089 w 1076274"/>
                    <a:gd name="connsiteY1" fmla="*/ 1312228 h 3236034"/>
                    <a:gd name="connsiteX2" fmla="*/ 792088 w 1076274"/>
                    <a:gd name="connsiteY2" fmla="*/ 3236034 h 3236034"/>
                    <a:gd name="connsiteX3" fmla="*/ 792088 w 1076274"/>
                    <a:gd name="connsiteY3" fmla="*/ 3236034 h 3236034"/>
                    <a:gd name="connsiteX4" fmla="*/ 0 w 1076274"/>
                    <a:gd name="connsiteY4" fmla="*/ 3236034 h 3236034"/>
                    <a:gd name="connsiteX5" fmla="*/ 0 w 1076274"/>
                    <a:gd name="connsiteY5" fmla="*/ 3236034 h 3236034"/>
                    <a:gd name="connsiteX6" fmla="*/ 0 w 1076274"/>
                    <a:gd name="connsiteY6" fmla="*/ 886926 h 3236034"/>
                    <a:gd name="connsiteX7" fmla="*/ 397829 w 1076274"/>
                    <a:gd name="connsiteY7" fmla="*/ 0 h 3236034"/>
                    <a:gd name="connsiteX0" fmla="*/ 397829 w 1117363"/>
                    <a:gd name="connsiteY0" fmla="*/ 0 h 3236034"/>
                    <a:gd name="connsiteX1" fmla="*/ 845252 w 1117363"/>
                    <a:gd name="connsiteY1" fmla="*/ 1227168 h 3236034"/>
                    <a:gd name="connsiteX2" fmla="*/ 792088 w 1117363"/>
                    <a:gd name="connsiteY2" fmla="*/ 3236034 h 3236034"/>
                    <a:gd name="connsiteX3" fmla="*/ 792088 w 1117363"/>
                    <a:gd name="connsiteY3" fmla="*/ 3236034 h 3236034"/>
                    <a:gd name="connsiteX4" fmla="*/ 0 w 1117363"/>
                    <a:gd name="connsiteY4" fmla="*/ 3236034 h 3236034"/>
                    <a:gd name="connsiteX5" fmla="*/ 0 w 1117363"/>
                    <a:gd name="connsiteY5" fmla="*/ 3236034 h 3236034"/>
                    <a:gd name="connsiteX6" fmla="*/ 0 w 1117363"/>
                    <a:gd name="connsiteY6" fmla="*/ 886926 h 3236034"/>
                    <a:gd name="connsiteX7" fmla="*/ 397829 w 1117363"/>
                    <a:gd name="connsiteY7" fmla="*/ 0 h 3236034"/>
                    <a:gd name="connsiteX0" fmla="*/ 397829 w 1117363"/>
                    <a:gd name="connsiteY0" fmla="*/ 0 h 3236034"/>
                    <a:gd name="connsiteX1" fmla="*/ 845252 w 1117363"/>
                    <a:gd name="connsiteY1" fmla="*/ 1227168 h 3236034"/>
                    <a:gd name="connsiteX2" fmla="*/ 792088 w 1117363"/>
                    <a:gd name="connsiteY2" fmla="*/ 3236034 h 3236034"/>
                    <a:gd name="connsiteX3" fmla="*/ 792088 w 1117363"/>
                    <a:gd name="connsiteY3" fmla="*/ 3236034 h 3236034"/>
                    <a:gd name="connsiteX4" fmla="*/ 0 w 1117363"/>
                    <a:gd name="connsiteY4" fmla="*/ 3236034 h 3236034"/>
                    <a:gd name="connsiteX5" fmla="*/ 0 w 1117363"/>
                    <a:gd name="connsiteY5" fmla="*/ 3236034 h 3236034"/>
                    <a:gd name="connsiteX6" fmla="*/ 0 w 1117363"/>
                    <a:gd name="connsiteY6" fmla="*/ 886926 h 3236034"/>
                    <a:gd name="connsiteX7" fmla="*/ 397829 w 1117363"/>
                    <a:gd name="connsiteY7" fmla="*/ 0 h 3236034"/>
                    <a:gd name="connsiteX0" fmla="*/ 397829 w 1117363"/>
                    <a:gd name="connsiteY0" fmla="*/ 0 h 3236034"/>
                    <a:gd name="connsiteX1" fmla="*/ 845252 w 1117363"/>
                    <a:gd name="connsiteY1" fmla="*/ 1227168 h 3236034"/>
                    <a:gd name="connsiteX2" fmla="*/ 792088 w 1117363"/>
                    <a:gd name="connsiteY2" fmla="*/ 3236034 h 3236034"/>
                    <a:gd name="connsiteX3" fmla="*/ 792088 w 1117363"/>
                    <a:gd name="connsiteY3" fmla="*/ 3236034 h 3236034"/>
                    <a:gd name="connsiteX4" fmla="*/ 0 w 1117363"/>
                    <a:gd name="connsiteY4" fmla="*/ 3236034 h 3236034"/>
                    <a:gd name="connsiteX5" fmla="*/ 0 w 1117363"/>
                    <a:gd name="connsiteY5" fmla="*/ 3236034 h 3236034"/>
                    <a:gd name="connsiteX6" fmla="*/ 0 w 1117363"/>
                    <a:gd name="connsiteY6" fmla="*/ 886926 h 3236034"/>
                    <a:gd name="connsiteX7" fmla="*/ 397829 w 1117363"/>
                    <a:gd name="connsiteY7" fmla="*/ 0 h 3236034"/>
                    <a:gd name="connsiteX0" fmla="*/ 397829 w 1117363"/>
                    <a:gd name="connsiteY0" fmla="*/ 0 h 3236034"/>
                    <a:gd name="connsiteX1" fmla="*/ 845252 w 1117363"/>
                    <a:gd name="connsiteY1" fmla="*/ 1227168 h 3236034"/>
                    <a:gd name="connsiteX2" fmla="*/ 792088 w 1117363"/>
                    <a:gd name="connsiteY2" fmla="*/ 3236034 h 3236034"/>
                    <a:gd name="connsiteX3" fmla="*/ 792088 w 1117363"/>
                    <a:gd name="connsiteY3" fmla="*/ 3236034 h 3236034"/>
                    <a:gd name="connsiteX4" fmla="*/ 0 w 1117363"/>
                    <a:gd name="connsiteY4" fmla="*/ 3236034 h 3236034"/>
                    <a:gd name="connsiteX5" fmla="*/ 0 w 1117363"/>
                    <a:gd name="connsiteY5" fmla="*/ 3236034 h 3236034"/>
                    <a:gd name="connsiteX6" fmla="*/ 0 w 1117363"/>
                    <a:gd name="connsiteY6" fmla="*/ 886926 h 3236034"/>
                    <a:gd name="connsiteX7" fmla="*/ 397829 w 1117363"/>
                    <a:gd name="connsiteY7" fmla="*/ 0 h 3236034"/>
                    <a:gd name="connsiteX0" fmla="*/ 397829 w 1117363"/>
                    <a:gd name="connsiteY0" fmla="*/ 0 h 3236034"/>
                    <a:gd name="connsiteX1" fmla="*/ 845252 w 1117363"/>
                    <a:gd name="connsiteY1" fmla="*/ 1227168 h 3236034"/>
                    <a:gd name="connsiteX2" fmla="*/ 792088 w 1117363"/>
                    <a:gd name="connsiteY2" fmla="*/ 3236034 h 3236034"/>
                    <a:gd name="connsiteX3" fmla="*/ 792088 w 1117363"/>
                    <a:gd name="connsiteY3" fmla="*/ 3236034 h 3236034"/>
                    <a:gd name="connsiteX4" fmla="*/ 0 w 1117363"/>
                    <a:gd name="connsiteY4" fmla="*/ 3236034 h 3236034"/>
                    <a:gd name="connsiteX5" fmla="*/ 0 w 1117363"/>
                    <a:gd name="connsiteY5" fmla="*/ 3236034 h 3236034"/>
                    <a:gd name="connsiteX6" fmla="*/ 0 w 1117363"/>
                    <a:gd name="connsiteY6" fmla="*/ 886926 h 3236034"/>
                    <a:gd name="connsiteX7" fmla="*/ 397829 w 1117363"/>
                    <a:gd name="connsiteY7" fmla="*/ 0 h 3236034"/>
                    <a:gd name="connsiteX0" fmla="*/ 397829 w 1184929"/>
                    <a:gd name="connsiteY0" fmla="*/ 0 h 3236034"/>
                    <a:gd name="connsiteX1" fmla="*/ 930312 w 1184929"/>
                    <a:gd name="connsiteY1" fmla="*/ 1142108 h 3236034"/>
                    <a:gd name="connsiteX2" fmla="*/ 792088 w 1184929"/>
                    <a:gd name="connsiteY2" fmla="*/ 3236034 h 3236034"/>
                    <a:gd name="connsiteX3" fmla="*/ 792088 w 1184929"/>
                    <a:gd name="connsiteY3" fmla="*/ 3236034 h 3236034"/>
                    <a:gd name="connsiteX4" fmla="*/ 0 w 1184929"/>
                    <a:gd name="connsiteY4" fmla="*/ 3236034 h 3236034"/>
                    <a:gd name="connsiteX5" fmla="*/ 0 w 1184929"/>
                    <a:gd name="connsiteY5" fmla="*/ 3236034 h 3236034"/>
                    <a:gd name="connsiteX6" fmla="*/ 0 w 1184929"/>
                    <a:gd name="connsiteY6" fmla="*/ 886926 h 3236034"/>
                    <a:gd name="connsiteX7" fmla="*/ 397829 w 1184929"/>
                    <a:gd name="connsiteY7" fmla="*/ 0 h 3236034"/>
                    <a:gd name="connsiteX0" fmla="*/ 397829 w 1111112"/>
                    <a:gd name="connsiteY0" fmla="*/ 0 h 3236034"/>
                    <a:gd name="connsiteX1" fmla="*/ 930312 w 1111112"/>
                    <a:gd name="connsiteY1" fmla="*/ 1142108 h 3236034"/>
                    <a:gd name="connsiteX2" fmla="*/ 792088 w 1111112"/>
                    <a:gd name="connsiteY2" fmla="*/ 3236034 h 3236034"/>
                    <a:gd name="connsiteX3" fmla="*/ 792088 w 1111112"/>
                    <a:gd name="connsiteY3" fmla="*/ 3236034 h 3236034"/>
                    <a:gd name="connsiteX4" fmla="*/ 0 w 1111112"/>
                    <a:gd name="connsiteY4" fmla="*/ 3236034 h 3236034"/>
                    <a:gd name="connsiteX5" fmla="*/ 0 w 1111112"/>
                    <a:gd name="connsiteY5" fmla="*/ 3236034 h 3236034"/>
                    <a:gd name="connsiteX6" fmla="*/ 0 w 1111112"/>
                    <a:gd name="connsiteY6" fmla="*/ 886926 h 3236034"/>
                    <a:gd name="connsiteX7" fmla="*/ 397829 w 1111112"/>
                    <a:gd name="connsiteY7" fmla="*/ 0 h 3236034"/>
                    <a:gd name="connsiteX0" fmla="*/ 397829 w 1154440"/>
                    <a:gd name="connsiteY0" fmla="*/ 0 h 3236034"/>
                    <a:gd name="connsiteX1" fmla="*/ 930312 w 1154440"/>
                    <a:gd name="connsiteY1" fmla="*/ 1142108 h 3236034"/>
                    <a:gd name="connsiteX2" fmla="*/ 792088 w 1154440"/>
                    <a:gd name="connsiteY2" fmla="*/ 3236034 h 3236034"/>
                    <a:gd name="connsiteX3" fmla="*/ 792088 w 1154440"/>
                    <a:gd name="connsiteY3" fmla="*/ 3236034 h 3236034"/>
                    <a:gd name="connsiteX4" fmla="*/ 0 w 1154440"/>
                    <a:gd name="connsiteY4" fmla="*/ 3236034 h 3236034"/>
                    <a:gd name="connsiteX5" fmla="*/ 0 w 1154440"/>
                    <a:gd name="connsiteY5" fmla="*/ 3236034 h 3236034"/>
                    <a:gd name="connsiteX6" fmla="*/ 0 w 1154440"/>
                    <a:gd name="connsiteY6" fmla="*/ 886926 h 3236034"/>
                    <a:gd name="connsiteX7" fmla="*/ 397829 w 1154440"/>
                    <a:gd name="connsiteY7" fmla="*/ 0 h 3236034"/>
                    <a:gd name="connsiteX0" fmla="*/ 397829 w 1154440"/>
                    <a:gd name="connsiteY0" fmla="*/ 0 h 3236034"/>
                    <a:gd name="connsiteX1" fmla="*/ 930312 w 1154440"/>
                    <a:gd name="connsiteY1" fmla="*/ 1142108 h 3236034"/>
                    <a:gd name="connsiteX2" fmla="*/ 792088 w 1154440"/>
                    <a:gd name="connsiteY2" fmla="*/ 3236034 h 3236034"/>
                    <a:gd name="connsiteX3" fmla="*/ 792088 w 1154440"/>
                    <a:gd name="connsiteY3" fmla="*/ 3236034 h 3236034"/>
                    <a:gd name="connsiteX4" fmla="*/ 0 w 1154440"/>
                    <a:gd name="connsiteY4" fmla="*/ 3236034 h 3236034"/>
                    <a:gd name="connsiteX5" fmla="*/ 0 w 1154440"/>
                    <a:gd name="connsiteY5" fmla="*/ 3236034 h 3236034"/>
                    <a:gd name="connsiteX6" fmla="*/ 0 w 1154440"/>
                    <a:gd name="connsiteY6" fmla="*/ 886926 h 3236034"/>
                    <a:gd name="connsiteX7" fmla="*/ 397829 w 1154440"/>
                    <a:gd name="connsiteY7" fmla="*/ 0 h 3236034"/>
                    <a:gd name="connsiteX0" fmla="*/ 397829 w 1154440"/>
                    <a:gd name="connsiteY0" fmla="*/ 0 h 3236034"/>
                    <a:gd name="connsiteX1" fmla="*/ 930312 w 1154440"/>
                    <a:gd name="connsiteY1" fmla="*/ 1142108 h 3236034"/>
                    <a:gd name="connsiteX2" fmla="*/ 792088 w 1154440"/>
                    <a:gd name="connsiteY2" fmla="*/ 3236034 h 3236034"/>
                    <a:gd name="connsiteX3" fmla="*/ 792088 w 1154440"/>
                    <a:gd name="connsiteY3" fmla="*/ 3236034 h 3236034"/>
                    <a:gd name="connsiteX4" fmla="*/ 0 w 1154440"/>
                    <a:gd name="connsiteY4" fmla="*/ 3236034 h 3236034"/>
                    <a:gd name="connsiteX5" fmla="*/ 0 w 1154440"/>
                    <a:gd name="connsiteY5" fmla="*/ 3236034 h 3236034"/>
                    <a:gd name="connsiteX6" fmla="*/ 0 w 1154440"/>
                    <a:gd name="connsiteY6" fmla="*/ 886926 h 3236034"/>
                    <a:gd name="connsiteX7" fmla="*/ 397829 w 1154440"/>
                    <a:gd name="connsiteY7" fmla="*/ 0 h 3236034"/>
                    <a:gd name="connsiteX0" fmla="*/ 397829 w 1151550"/>
                    <a:gd name="connsiteY0" fmla="*/ 0 h 3236034"/>
                    <a:gd name="connsiteX1" fmla="*/ 930312 w 1151550"/>
                    <a:gd name="connsiteY1" fmla="*/ 1142108 h 3236034"/>
                    <a:gd name="connsiteX2" fmla="*/ 792088 w 1151550"/>
                    <a:gd name="connsiteY2" fmla="*/ 3236034 h 3236034"/>
                    <a:gd name="connsiteX3" fmla="*/ 792088 w 1151550"/>
                    <a:gd name="connsiteY3" fmla="*/ 3236034 h 3236034"/>
                    <a:gd name="connsiteX4" fmla="*/ 0 w 1151550"/>
                    <a:gd name="connsiteY4" fmla="*/ 3236034 h 3236034"/>
                    <a:gd name="connsiteX5" fmla="*/ 0 w 1151550"/>
                    <a:gd name="connsiteY5" fmla="*/ 3236034 h 3236034"/>
                    <a:gd name="connsiteX6" fmla="*/ 0 w 1151550"/>
                    <a:gd name="connsiteY6" fmla="*/ 886926 h 3236034"/>
                    <a:gd name="connsiteX7" fmla="*/ 397829 w 1151550"/>
                    <a:gd name="connsiteY7" fmla="*/ 0 h 3236034"/>
                    <a:gd name="connsiteX0" fmla="*/ 397829 w 1081399"/>
                    <a:gd name="connsiteY0" fmla="*/ 0 h 3236034"/>
                    <a:gd name="connsiteX1" fmla="*/ 834842 w 1081399"/>
                    <a:gd name="connsiteY1" fmla="*/ 1099578 h 3236034"/>
                    <a:gd name="connsiteX2" fmla="*/ 792088 w 1081399"/>
                    <a:gd name="connsiteY2" fmla="*/ 3236034 h 3236034"/>
                    <a:gd name="connsiteX3" fmla="*/ 792088 w 1081399"/>
                    <a:gd name="connsiteY3" fmla="*/ 3236034 h 3236034"/>
                    <a:gd name="connsiteX4" fmla="*/ 0 w 1081399"/>
                    <a:gd name="connsiteY4" fmla="*/ 3236034 h 3236034"/>
                    <a:gd name="connsiteX5" fmla="*/ 0 w 1081399"/>
                    <a:gd name="connsiteY5" fmla="*/ 3236034 h 3236034"/>
                    <a:gd name="connsiteX6" fmla="*/ 0 w 1081399"/>
                    <a:gd name="connsiteY6" fmla="*/ 886926 h 3236034"/>
                    <a:gd name="connsiteX7" fmla="*/ 397829 w 1081399"/>
                    <a:gd name="connsiteY7" fmla="*/ 0 h 3236034"/>
                    <a:gd name="connsiteX0" fmla="*/ 397829 w 1024947"/>
                    <a:gd name="connsiteY0" fmla="*/ 0 h 3236034"/>
                    <a:gd name="connsiteX1" fmla="*/ 753012 w 1024947"/>
                    <a:gd name="connsiteY1" fmla="*/ 1269699 h 3236034"/>
                    <a:gd name="connsiteX2" fmla="*/ 792088 w 1024947"/>
                    <a:gd name="connsiteY2" fmla="*/ 3236034 h 3236034"/>
                    <a:gd name="connsiteX3" fmla="*/ 792088 w 1024947"/>
                    <a:gd name="connsiteY3" fmla="*/ 3236034 h 3236034"/>
                    <a:gd name="connsiteX4" fmla="*/ 0 w 1024947"/>
                    <a:gd name="connsiteY4" fmla="*/ 3236034 h 3236034"/>
                    <a:gd name="connsiteX5" fmla="*/ 0 w 1024947"/>
                    <a:gd name="connsiteY5" fmla="*/ 3236034 h 3236034"/>
                    <a:gd name="connsiteX6" fmla="*/ 0 w 1024947"/>
                    <a:gd name="connsiteY6" fmla="*/ 886926 h 3236034"/>
                    <a:gd name="connsiteX7" fmla="*/ 397829 w 1024947"/>
                    <a:gd name="connsiteY7" fmla="*/ 0 h 3236034"/>
                    <a:gd name="connsiteX0" fmla="*/ 397829 w 1024947"/>
                    <a:gd name="connsiteY0" fmla="*/ 0 h 3236034"/>
                    <a:gd name="connsiteX1" fmla="*/ 753012 w 1024947"/>
                    <a:gd name="connsiteY1" fmla="*/ 1269699 h 3236034"/>
                    <a:gd name="connsiteX2" fmla="*/ 792088 w 1024947"/>
                    <a:gd name="connsiteY2" fmla="*/ 3236034 h 3236034"/>
                    <a:gd name="connsiteX3" fmla="*/ 792088 w 1024947"/>
                    <a:gd name="connsiteY3" fmla="*/ 3236034 h 3236034"/>
                    <a:gd name="connsiteX4" fmla="*/ 0 w 1024947"/>
                    <a:gd name="connsiteY4" fmla="*/ 3236034 h 3236034"/>
                    <a:gd name="connsiteX5" fmla="*/ 0 w 1024947"/>
                    <a:gd name="connsiteY5" fmla="*/ 3236034 h 3236034"/>
                    <a:gd name="connsiteX6" fmla="*/ 0 w 1024947"/>
                    <a:gd name="connsiteY6" fmla="*/ 886926 h 3236034"/>
                    <a:gd name="connsiteX7" fmla="*/ 397829 w 1024947"/>
                    <a:gd name="connsiteY7" fmla="*/ 0 h 3236034"/>
                    <a:gd name="connsiteX0" fmla="*/ 397829 w 1043356"/>
                    <a:gd name="connsiteY0" fmla="*/ 0 h 3236034"/>
                    <a:gd name="connsiteX1" fmla="*/ 780289 w 1043356"/>
                    <a:gd name="connsiteY1" fmla="*/ 1216537 h 3236034"/>
                    <a:gd name="connsiteX2" fmla="*/ 792088 w 1043356"/>
                    <a:gd name="connsiteY2" fmla="*/ 3236034 h 3236034"/>
                    <a:gd name="connsiteX3" fmla="*/ 792088 w 1043356"/>
                    <a:gd name="connsiteY3" fmla="*/ 3236034 h 3236034"/>
                    <a:gd name="connsiteX4" fmla="*/ 0 w 1043356"/>
                    <a:gd name="connsiteY4" fmla="*/ 3236034 h 3236034"/>
                    <a:gd name="connsiteX5" fmla="*/ 0 w 1043356"/>
                    <a:gd name="connsiteY5" fmla="*/ 3236034 h 3236034"/>
                    <a:gd name="connsiteX6" fmla="*/ 0 w 1043356"/>
                    <a:gd name="connsiteY6" fmla="*/ 886926 h 3236034"/>
                    <a:gd name="connsiteX7" fmla="*/ 397829 w 1043356"/>
                    <a:gd name="connsiteY7" fmla="*/ 0 h 3236034"/>
                    <a:gd name="connsiteX0" fmla="*/ 397829 w 971742"/>
                    <a:gd name="connsiteY0" fmla="*/ 0 h 3236034"/>
                    <a:gd name="connsiteX1" fmla="*/ 780289 w 971742"/>
                    <a:gd name="connsiteY1" fmla="*/ 1216537 h 3236034"/>
                    <a:gd name="connsiteX2" fmla="*/ 792088 w 971742"/>
                    <a:gd name="connsiteY2" fmla="*/ 3236034 h 3236034"/>
                    <a:gd name="connsiteX3" fmla="*/ 792088 w 971742"/>
                    <a:gd name="connsiteY3" fmla="*/ 3236034 h 3236034"/>
                    <a:gd name="connsiteX4" fmla="*/ 0 w 971742"/>
                    <a:gd name="connsiteY4" fmla="*/ 3236034 h 3236034"/>
                    <a:gd name="connsiteX5" fmla="*/ 0 w 971742"/>
                    <a:gd name="connsiteY5" fmla="*/ 3236034 h 3236034"/>
                    <a:gd name="connsiteX6" fmla="*/ 0 w 971742"/>
                    <a:gd name="connsiteY6" fmla="*/ 886926 h 3236034"/>
                    <a:gd name="connsiteX7" fmla="*/ 397829 w 971742"/>
                    <a:gd name="connsiteY7" fmla="*/ 0 h 3236034"/>
                    <a:gd name="connsiteX0" fmla="*/ 397829 w 1007471"/>
                    <a:gd name="connsiteY0" fmla="*/ 0 h 3236034"/>
                    <a:gd name="connsiteX1" fmla="*/ 780289 w 1007471"/>
                    <a:gd name="connsiteY1" fmla="*/ 1216537 h 3236034"/>
                    <a:gd name="connsiteX2" fmla="*/ 792088 w 1007471"/>
                    <a:gd name="connsiteY2" fmla="*/ 3236034 h 3236034"/>
                    <a:gd name="connsiteX3" fmla="*/ 792088 w 1007471"/>
                    <a:gd name="connsiteY3" fmla="*/ 3236034 h 3236034"/>
                    <a:gd name="connsiteX4" fmla="*/ 0 w 1007471"/>
                    <a:gd name="connsiteY4" fmla="*/ 3236034 h 3236034"/>
                    <a:gd name="connsiteX5" fmla="*/ 0 w 1007471"/>
                    <a:gd name="connsiteY5" fmla="*/ 3236034 h 3236034"/>
                    <a:gd name="connsiteX6" fmla="*/ 0 w 1007471"/>
                    <a:gd name="connsiteY6" fmla="*/ 886926 h 3236034"/>
                    <a:gd name="connsiteX7" fmla="*/ 397829 w 1007471"/>
                    <a:gd name="connsiteY7" fmla="*/ 0 h 3236034"/>
                    <a:gd name="connsiteX0" fmla="*/ 397829 w 983631"/>
                    <a:gd name="connsiteY0" fmla="*/ 0 h 3236034"/>
                    <a:gd name="connsiteX1" fmla="*/ 780289 w 983631"/>
                    <a:gd name="connsiteY1" fmla="*/ 1216537 h 3236034"/>
                    <a:gd name="connsiteX2" fmla="*/ 792088 w 983631"/>
                    <a:gd name="connsiteY2" fmla="*/ 3236034 h 3236034"/>
                    <a:gd name="connsiteX3" fmla="*/ 792088 w 983631"/>
                    <a:gd name="connsiteY3" fmla="*/ 3236034 h 3236034"/>
                    <a:gd name="connsiteX4" fmla="*/ 0 w 983631"/>
                    <a:gd name="connsiteY4" fmla="*/ 3236034 h 3236034"/>
                    <a:gd name="connsiteX5" fmla="*/ 0 w 983631"/>
                    <a:gd name="connsiteY5" fmla="*/ 3236034 h 3236034"/>
                    <a:gd name="connsiteX6" fmla="*/ 0 w 983631"/>
                    <a:gd name="connsiteY6" fmla="*/ 886926 h 3236034"/>
                    <a:gd name="connsiteX7" fmla="*/ 397829 w 983631"/>
                    <a:gd name="connsiteY7" fmla="*/ 0 h 3236034"/>
                    <a:gd name="connsiteX0" fmla="*/ 397829 w 983630"/>
                    <a:gd name="connsiteY0" fmla="*/ 9390 h 3245424"/>
                    <a:gd name="connsiteX1" fmla="*/ 780289 w 983630"/>
                    <a:gd name="connsiteY1" fmla="*/ 1225927 h 3245424"/>
                    <a:gd name="connsiteX2" fmla="*/ 792088 w 983630"/>
                    <a:gd name="connsiteY2" fmla="*/ 3245424 h 3245424"/>
                    <a:gd name="connsiteX3" fmla="*/ 792088 w 983630"/>
                    <a:gd name="connsiteY3" fmla="*/ 3245424 h 3245424"/>
                    <a:gd name="connsiteX4" fmla="*/ 0 w 983630"/>
                    <a:gd name="connsiteY4" fmla="*/ 3245424 h 3245424"/>
                    <a:gd name="connsiteX5" fmla="*/ 0 w 983630"/>
                    <a:gd name="connsiteY5" fmla="*/ 3245424 h 3245424"/>
                    <a:gd name="connsiteX6" fmla="*/ 0 w 983630"/>
                    <a:gd name="connsiteY6" fmla="*/ 896316 h 3245424"/>
                    <a:gd name="connsiteX7" fmla="*/ 397829 w 983630"/>
                    <a:gd name="connsiteY7" fmla="*/ 9390 h 3245424"/>
                    <a:gd name="connsiteX0" fmla="*/ 397829 w 974605"/>
                    <a:gd name="connsiteY0" fmla="*/ 6357 h 3242391"/>
                    <a:gd name="connsiteX1" fmla="*/ 766650 w 974605"/>
                    <a:gd name="connsiteY1" fmla="*/ 1552503 h 3242391"/>
                    <a:gd name="connsiteX2" fmla="*/ 792088 w 974605"/>
                    <a:gd name="connsiteY2" fmla="*/ 3242391 h 3242391"/>
                    <a:gd name="connsiteX3" fmla="*/ 792088 w 974605"/>
                    <a:gd name="connsiteY3" fmla="*/ 3242391 h 3242391"/>
                    <a:gd name="connsiteX4" fmla="*/ 0 w 974605"/>
                    <a:gd name="connsiteY4" fmla="*/ 3242391 h 3242391"/>
                    <a:gd name="connsiteX5" fmla="*/ 0 w 974605"/>
                    <a:gd name="connsiteY5" fmla="*/ 3242391 h 3242391"/>
                    <a:gd name="connsiteX6" fmla="*/ 0 w 974605"/>
                    <a:gd name="connsiteY6" fmla="*/ 893283 h 3242391"/>
                    <a:gd name="connsiteX7" fmla="*/ 397829 w 974605"/>
                    <a:gd name="connsiteY7" fmla="*/ 6357 h 3242391"/>
                    <a:gd name="connsiteX0" fmla="*/ 397829 w 964009"/>
                    <a:gd name="connsiteY0" fmla="*/ 7874 h 3243908"/>
                    <a:gd name="connsiteX1" fmla="*/ 766650 w 964009"/>
                    <a:gd name="connsiteY1" fmla="*/ 1554020 h 3243908"/>
                    <a:gd name="connsiteX2" fmla="*/ 792088 w 964009"/>
                    <a:gd name="connsiteY2" fmla="*/ 3243908 h 3243908"/>
                    <a:gd name="connsiteX3" fmla="*/ 792088 w 964009"/>
                    <a:gd name="connsiteY3" fmla="*/ 3243908 h 3243908"/>
                    <a:gd name="connsiteX4" fmla="*/ 0 w 964009"/>
                    <a:gd name="connsiteY4" fmla="*/ 3243908 h 3243908"/>
                    <a:gd name="connsiteX5" fmla="*/ 0 w 964009"/>
                    <a:gd name="connsiteY5" fmla="*/ 3243908 h 3243908"/>
                    <a:gd name="connsiteX6" fmla="*/ 0 w 964009"/>
                    <a:gd name="connsiteY6" fmla="*/ 894800 h 3243908"/>
                    <a:gd name="connsiteX7" fmla="*/ 397829 w 964009"/>
                    <a:gd name="connsiteY7" fmla="*/ 7874 h 3243908"/>
                    <a:gd name="connsiteX0" fmla="*/ 397829 w 1103655"/>
                    <a:gd name="connsiteY0" fmla="*/ 5470 h 3241504"/>
                    <a:gd name="connsiteX1" fmla="*/ 1096679 w 1103655"/>
                    <a:gd name="connsiteY1" fmla="*/ 590921 h 3241504"/>
                    <a:gd name="connsiteX2" fmla="*/ 766650 w 1103655"/>
                    <a:gd name="connsiteY2" fmla="*/ 1551616 h 3241504"/>
                    <a:gd name="connsiteX3" fmla="*/ 792088 w 1103655"/>
                    <a:gd name="connsiteY3" fmla="*/ 3241504 h 3241504"/>
                    <a:gd name="connsiteX4" fmla="*/ 792088 w 1103655"/>
                    <a:gd name="connsiteY4" fmla="*/ 3241504 h 3241504"/>
                    <a:gd name="connsiteX5" fmla="*/ 0 w 1103655"/>
                    <a:gd name="connsiteY5" fmla="*/ 3241504 h 3241504"/>
                    <a:gd name="connsiteX6" fmla="*/ 0 w 1103655"/>
                    <a:gd name="connsiteY6" fmla="*/ 3241504 h 3241504"/>
                    <a:gd name="connsiteX7" fmla="*/ 0 w 1103655"/>
                    <a:gd name="connsiteY7" fmla="*/ 892396 h 3241504"/>
                    <a:gd name="connsiteX8" fmla="*/ 397829 w 1103655"/>
                    <a:gd name="connsiteY8" fmla="*/ 5470 h 3241504"/>
                    <a:gd name="connsiteX0" fmla="*/ 397829 w 1103454"/>
                    <a:gd name="connsiteY0" fmla="*/ 5470 h 3241504"/>
                    <a:gd name="connsiteX1" fmla="*/ 1096679 w 1103454"/>
                    <a:gd name="connsiteY1" fmla="*/ 590921 h 3241504"/>
                    <a:gd name="connsiteX2" fmla="*/ 754433 w 1103454"/>
                    <a:gd name="connsiteY2" fmla="*/ 1523041 h 3241504"/>
                    <a:gd name="connsiteX3" fmla="*/ 792088 w 1103454"/>
                    <a:gd name="connsiteY3" fmla="*/ 3241504 h 3241504"/>
                    <a:gd name="connsiteX4" fmla="*/ 792088 w 1103454"/>
                    <a:gd name="connsiteY4" fmla="*/ 3241504 h 3241504"/>
                    <a:gd name="connsiteX5" fmla="*/ 0 w 1103454"/>
                    <a:gd name="connsiteY5" fmla="*/ 3241504 h 3241504"/>
                    <a:gd name="connsiteX6" fmla="*/ 0 w 1103454"/>
                    <a:gd name="connsiteY6" fmla="*/ 3241504 h 3241504"/>
                    <a:gd name="connsiteX7" fmla="*/ 0 w 1103454"/>
                    <a:gd name="connsiteY7" fmla="*/ 892396 h 3241504"/>
                    <a:gd name="connsiteX8" fmla="*/ 397829 w 1103454"/>
                    <a:gd name="connsiteY8" fmla="*/ 5470 h 3241504"/>
                    <a:gd name="connsiteX0" fmla="*/ 397829 w 1103176"/>
                    <a:gd name="connsiteY0" fmla="*/ 5470 h 3241504"/>
                    <a:gd name="connsiteX1" fmla="*/ 1096679 w 1103176"/>
                    <a:gd name="connsiteY1" fmla="*/ 590921 h 3241504"/>
                    <a:gd name="connsiteX2" fmla="*/ 754433 w 1103176"/>
                    <a:gd name="connsiteY2" fmla="*/ 1523041 h 3241504"/>
                    <a:gd name="connsiteX3" fmla="*/ 792088 w 1103176"/>
                    <a:gd name="connsiteY3" fmla="*/ 3241504 h 3241504"/>
                    <a:gd name="connsiteX4" fmla="*/ 792088 w 1103176"/>
                    <a:gd name="connsiteY4" fmla="*/ 3241504 h 3241504"/>
                    <a:gd name="connsiteX5" fmla="*/ 0 w 1103176"/>
                    <a:gd name="connsiteY5" fmla="*/ 3241504 h 3241504"/>
                    <a:gd name="connsiteX6" fmla="*/ 0 w 1103176"/>
                    <a:gd name="connsiteY6" fmla="*/ 3241504 h 3241504"/>
                    <a:gd name="connsiteX7" fmla="*/ 0 w 1103176"/>
                    <a:gd name="connsiteY7" fmla="*/ 892396 h 3241504"/>
                    <a:gd name="connsiteX8" fmla="*/ 397829 w 1103176"/>
                    <a:gd name="connsiteY8" fmla="*/ 5470 h 3241504"/>
                    <a:gd name="connsiteX0" fmla="*/ 397829 w 1103176"/>
                    <a:gd name="connsiteY0" fmla="*/ 5470 h 3241504"/>
                    <a:gd name="connsiteX1" fmla="*/ 1096679 w 1103176"/>
                    <a:gd name="connsiteY1" fmla="*/ 590921 h 3241504"/>
                    <a:gd name="connsiteX2" fmla="*/ 754433 w 1103176"/>
                    <a:gd name="connsiteY2" fmla="*/ 1503991 h 3241504"/>
                    <a:gd name="connsiteX3" fmla="*/ 792088 w 1103176"/>
                    <a:gd name="connsiteY3" fmla="*/ 3241504 h 3241504"/>
                    <a:gd name="connsiteX4" fmla="*/ 792088 w 1103176"/>
                    <a:gd name="connsiteY4" fmla="*/ 3241504 h 3241504"/>
                    <a:gd name="connsiteX5" fmla="*/ 0 w 1103176"/>
                    <a:gd name="connsiteY5" fmla="*/ 3241504 h 3241504"/>
                    <a:gd name="connsiteX6" fmla="*/ 0 w 1103176"/>
                    <a:gd name="connsiteY6" fmla="*/ 3241504 h 3241504"/>
                    <a:gd name="connsiteX7" fmla="*/ 0 w 1103176"/>
                    <a:gd name="connsiteY7" fmla="*/ 892396 h 3241504"/>
                    <a:gd name="connsiteX8" fmla="*/ 397829 w 1103176"/>
                    <a:gd name="connsiteY8" fmla="*/ 5470 h 3241504"/>
                    <a:gd name="connsiteX0" fmla="*/ 397829 w 1193682"/>
                    <a:gd name="connsiteY0" fmla="*/ 5721 h 3241755"/>
                    <a:gd name="connsiteX1" fmla="*/ 1188312 w 1193682"/>
                    <a:gd name="connsiteY1" fmla="*/ 572122 h 3241755"/>
                    <a:gd name="connsiteX2" fmla="*/ 754433 w 1193682"/>
                    <a:gd name="connsiteY2" fmla="*/ 1504242 h 3241755"/>
                    <a:gd name="connsiteX3" fmla="*/ 792088 w 1193682"/>
                    <a:gd name="connsiteY3" fmla="*/ 3241755 h 3241755"/>
                    <a:gd name="connsiteX4" fmla="*/ 792088 w 1193682"/>
                    <a:gd name="connsiteY4" fmla="*/ 3241755 h 3241755"/>
                    <a:gd name="connsiteX5" fmla="*/ 0 w 1193682"/>
                    <a:gd name="connsiteY5" fmla="*/ 3241755 h 3241755"/>
                    <a:gd name="connsiteX6" fmla="*/ 0 w 1193682"/>
                    <a:gd name="connsiteY6" fmla="*/ 3241755 h 3241755"/>
                    <a:gd name="connsiteX7" fmla="*/ 0 w 1193682"/>
                    <a:gd name="connsiteY7" fmla="*/ 892647 h 3241755"/>
                    <a:gd name="connsiteX8" fmla="*/ 397829 w 1193682"/>
                    <a:gd name="connsiteY8" fmla="*/ 5721 h 3241755"/>
                    <a:gd name="connsiteX0" fmla="*/ 397829 w 1188313"/>
                    <a:gd name="connsiteY0" fmla="*/ 5721 h 3241755"/>
                    <a:gd name="connsiteX1" fmla="*/ 1188312 w 1188313"/>
                    <a:gd name="connsiteY1" fmla="*/ 572122 h 3241755"/>
                    <a:gd name="connsiteX2" fmla="*/ 754433 w 1188313"/>
                    <a:gd name="connsiteY2" fmla="*/ 1504242 h 3241755"/>
                    <a:gd name="connsiteX3" fmla="*/ 792088 w 1188313"/>
                    <a:gd name="connsiteY3" fmla="*/ 3241755 h 3241755"/>
                    <a:gd name="connsiteX4" fmla="*/ 792088 w 1188313"/>
                    <a:gd name="connsiteY4" fmla="*/ 3241755 h 3241755"/>
                    <a:gd name="connsiteX5" fmla="*/ 0 w 1188313"/>
                    <a:gd name="connsiteY5" fmla="*/ 3241755 h 3241755"/>
                    <a:gd name="connsiteX6" fmla="*/ 0 w 1188313"/>
                    <a:gd name="connsiteY6" fmla="*/ 3241755 h 3241755"/>
                    <a:gd name="connsiteX7" fmla="*/ 0 w 1188313"/>
                    <a:gd name="connsiteY7" fmla="*/ 892647 h 3241755"/>
                    <a:gd name="connsiteX8" fmla="*/ 397829 w 1188313"/>
                    <a:gd name="connsiteY8" fmla="*/ 5721 h 3241755"/>
                    <a:gd name="connsiteX0" fmla="*/ 397829 w 1200430"/>
                    <a:gd name="connsiteY0" fmla="*/ 6518 h 3242552"/>
                    <a:gd name="connsiteX1" fmla="*/ 1188312 w 1200430"/>
                    <a:gd name="connsiteY1" fmla="*/ 572919 h 3242552"/>
                    <a:gd name="connsiteX2" fmla="*/ 754433 w 1200430"/>
                    <a:gd name="connsiteY2" fmla="*/ 1505039 h 3242552"/>
                    <a:gd name="connsiteX3" fmla="*/ 792088 w 1200430"/>
                    <a:gd name="connsiteY3" fmla="*/ 3242552 h 3242552"/>
                    <a:gd name="connsiteX4" fmla="*/ 792088 w 1200430"/>
                    <a:gd name="connsiteY4" fmla="*/ 3242552 h 3242552"/>
                    <a:gd name="connsiteX5" fmla="*/ 0 w 1200430"/>
                    <a:gd name="connsiteY5" fmla="*/ 3242552 h 3242552"/>
                    <a:gd name="connsiteX6" fmla="*/ 0 w 1200430"/>
                    <a:gd name="connsiteY6" fmla="*/ 3242552 h 3242552"/>
                    <a:gd name="connsiteX7" fmla="*/ 0 w 1200430"/>
                    <a:gd name="connsiteY7" fmla="*/ 893444 h 3242552"/>
                    <a:gd name="connsiteX8" fmla="*/ 397829 w 1200430"/>
                    <a:gd name="connsiteY8" fmla="*/ 6518 h 3242552"/>
                    <a:gd name="connsiteX0" fmla="*/ 367285 w 1200000"/>
                    <a:gd name="connsiteY0" fmla="*/ 7711 h 3186595"/>
                    <a:gd name="connsiteX1" fmla="*/ 1188312 w 1200000"/>
                    <a:gd name="connsiteY1" fmla="*/ 516962 h 3186595"/>
                    <a:gd name="connsiteX2" fmla="*/ 754433 w 1200000"/>
                    <a:gd name="connsiteY2" fmla="*/ 1449082 h 3186595"/>
                    <a:gd name="connsiteX3" fmla="*/ 792088 w 1200000"/>
                    <a:gd name="connsiteY3" fmla="*/ 3186595 h 3186595"/>
                    <a:gd name="connsiteX4" fmla="*/ 792088 w 1200000"/>
                    <a:gd name="connsiteY4" fmla="*/ 3186595 h 3186595"/>
                    <a:gd name="connsiteX5" fmla="*/ 0 w 1200000"/>
                    <a:gd name="connsiteY5" fmla="*/ 3186595 h 3186595"/>
                    <a:gd name="connsiteX6" fmla="*/ 0 w 1200000"/>
                    <a:gd name="connsiteY6" fmla="*/ 3186595 h 3186595"/>
                    <a:gd name="connsiteX7" fmla="*/ 0 w 1200000"/>
                    <a:gd name="connsiteY7" fmla="*/ 837487 h 3186595"/>
                    <a:gd name="connsiteX8" fmla="*/ 367285 w 1200000"/>
                    <a:gd name="connsiteY8" fmla="*/ 7711 h 3186595"/>
                    <a:gd name="connsiteX0" fmla="*/ 367285 w 1200505"/>
                    <a:gd name="connsiteY0" fmla="*/ 1566 h 3180450"/>
                    <a:gd name="connsiteX1" fmla="*/ 1188312 w 1200505"/>
                    <a:gd name="connsiteY1" fmla="*/ 510817 h 3180450"/>
                    <a:gd name="connsiteX2" fmla="*/ 754433 w 1200505"/>
                    <a:gd name="connsiteY2" fmla="*/ 1442937 h 3180450"/>
                    <a:gd name="connsiteX3" fmla="*/ 792088 w 1200505"/>
                    <a:gd name="connsiteY3" fmla="*/ 3180450 h 3180450"/>
                    <a:gd name="connsiteX4" fmla="*/ 792088 w 1200505"/>
                    <a:gd name="connsiteY4" fmla="*/ 3180450 h 3180450"/>
                    <a:gd name="connsiteX5" fmla="*/ 0 w 1200505"/>
                    <a:gd name="connsiteY5" fmla="*/ 3180450 h 3180450"/>
                    <a:gd name="connsiteX6" fmla="*/ 0 w 1200505"/>
                    <a:gd name="connsiteY6" fmla="*/ 3180450 h 3180450"/>
                    <a:gd name="connsiteX7" fmla="*/ 0 w 1200505"/>
                    <a:gd name="connsiteY7" fmla="*/ 831342 h 3180450"/>
                    <a:gd name="connsiteX8" fmla="*/ 367285 w 1200505"/>
                    <a:gd name="connsiteY8" fmla="*/ 1566 h 3180450"/>
                    <a:gd name="connsiteX0" fmla="*/ 367858 w 1201078"/>
                    <a:gd name="connsiteY0" fmla="*/ 1566 h 3180450"/>
                    <a:gd name="connsiteX1" fmla="*/ 1188885 w 1201078"/>
                    <a:gd name="connsiteY1" fmla="*/ 510817 h 3180450"/>
                    <a:gd name="connsiteX2" fmla="*/ 755006 w 1201078"/>
                    <a:gd name="connsiteY2" fmla="*/ 1442937 h 3180450"/>
                    <a:gd name="connsiteX3" fmla="*/ 792661 w 1201078"/>
                    <a:gd name="connsiteY3" fmla="*/ 3180450 h 3180450"/>
                    <a:gd name="connsiteX4" fmla="*/ 792661 w 1201078"/>
                    <a:gd name="connsiteY4" fmla="*/ 3180450 h 3180450"/>
                    <a:gd name="connsiteX5" fmla="*/ 573 w 1201078"/>
                    <a:gd name="connsiteY5" fmla="*/ 3180450 h 3180450"/>
                    <a:gd name="connsiteX6" fmla="*/ 573 w 1201078"/>
                    <a:gd name="connsiteY6" fmla="*/ 3180450 h 3180450"/>
                    <a:gd name="connsiteX7" fmla="*/ 573 w 1201078"/>
                    <a:gd name="connsiteY7" fmla="*/ 831342 h 3180450"/>
                    <a:gd name="connsiteX8" fmla="*/ 367858 w 1201078"/>
                    <a:gd name="connsiteY8" fmla="*/ 1566 h 3180450"/>
                    <a:gd name="connsiteX0" fmla="*/ 367859 w 1249271"/>
                    <a:gd name="connsiteY0" fmla="*/ 1508 h 3180392"/>
                    <a:gd name="connsiteX1" fmla="*/ 1237757 w 1249271"/>
                    <a:gd name="connsiteY1" fmla="*/ 520284 h 3180392"/>
                    <a:gd name="connsiteX2" fmla="*/ 755007 w 1249271"/>
                    <a:gd name="connsiteY2" fmla="*/ 1442879 h 3180392"/>
                    <a:gd name="connsiteX3" fmla="*/ 792662 w 1249271"/>
                    <a:gd name="connsiteY3" fmla="*/ 3180392 h 3180392"/>
                    <a:gd name="connsiteX4" fmla="*/ 792662 w 1249271"/>
                    <a:gd name="connsiteY4" fmla="*/ 3180392 h 3180392"/>
                    <a:gd name="connsiteX5" fmla="*/ 574 w 1249271"/>
                    <a:gd name="connsiteY5" fmla="*/ 3180392 h 3180392"/>
                    <a:gd name="connsiteX6" fmla="*/ 574 w 1249271"/>
                    <a:gd name="connsiteY6" fmla="*/ 3180392 h 3180392"/>
                    <a:gd name="connsiteX7" fmla="*/ 574 w 1249271"/>
                    <a:gd name="connsiteY7" fmla="*/ 831284 h 3180392"/>
                    <a:gd name="connsiteX8" fmla="*/ 367859 w 1249271"/>
                    <a:gd name="connsiteY8" fmla="*/ 1508 h 3180392"/>
                    <a:gd name="connsiteX0" fmla="*/ 367859 w 1249271"/>
                    <a:gd name="connsiteY0" fmla="*/ 1508 h 3180392"/>
                    <a:gd name="connsiteX1" fmla="*/ 1237757 w 1249271"/>
                    <a:gd name="connsiteY1" fmla="*/ 520284 h 3180392"/>
                    <a:gd name="connsiteX2" fmla="*/ 755007 w 1249271"/>
                    <a:gd name="connsiteY2" fmla="*/ 1442879 h 3180392"/>
                    <a:gd name="connsiteX3" fmla="*/ 792662 w 1249271"/>
                    <a:gd name="connsiteY3" fmla="*/ 3180392 h 3180392"/>
                    <a:gd name="connsiteX4" fmla="*/ 792662 w 1249271"/>
                    <a:gd name="connsiteY4" fmla="*/ 3180392 h 3180392"/>
                    <a:gd name="connsiteX5" fmla="*/ 574 w 1249271"/>
                    <a:gd name="connsiteY5" fmla="*/ 3180392 h 3180392"/>
                    <a:gd name="connsiteX6" fmla="*/ 574 w 1249271"/>
                    <a:gd name="connsiteY6" fmla="*/ 3180392 h 3180392"/>
                    <a:gd name="connsiteX7" fmla="*/ 574 w 1249271"/>
                    <a:gd name="connsiteY7" fmla="*/ 831284 h 3180392"/>
                    <a:gd name="connsiteX8" fmla="*/ 367859 w 1249271"/>
                    <a:gd name="connsiteY8" fmla="*/ 1508 h 3180392"/>
                    <a:gd name="connsiteX0" fmla="*/ 367859 w 1240085"/>
                    <a:gd name="connsiteY0" fmla="*/ 1764 h 3180648"/>
                    <a:gd name="connsiteX1" fmla="*/ 1237757 w 1240085"/>
                    <a:gd name="connsiteY1" fmla="*/ 520540 h 3180648"/>
                    <a:gd name="connsiteX2" fmla="*/ 755007 w 1240085"/>
                    <a:gd name="connsiteY2" fmla="*/ 1443135 h 3180648"/>
                    <a:gd name="connsiteX3" fmla="*/ 792662 w 1240085"/>
                    <a:gd name="connsiteY3" fmla="*/ 3180648 h 3180648"/>
                    <a:gd name="connsiteX4" fmla="*/ 792662 w 1240085"/>
                    <a:gd name="connsiteY4" fmla="*/ 3180648 h 3180648"/>
                    <a:gd name="connsiteX5" fmla="*/ 574 w 1240085"/>
                    <a:gd name="connsiteY5" fmla="*/ 3180648 h 3180648"/>
                    <a:gd name="connsiteX6" fmla="*/ 574 w 1240085"/>
                    <a:gd name="connsiteY6" fmla="*/ 3180648 h 3180648"/>
                    <a:gd name="connsiteX7" fmla="*/ 574 w 1240085"/>
                    <a:gd name="connsiteY7" fmla="*/ 831540 h 3180648"/>
                    <a:gd name="connsiteX8" fmla="*/ 367859 w 1240085"/>
                    <a:gd name="connsiteY8" fmla="*/ 1764 h 3180648"/>
                    <a:gd name="connsiteX0" fmla="*/ 367859 w 1240086"/>
                    <a:gd name="connsiteY0" fmla="*/ 1764 h 3180648"/>
                    <a:gd name="connsiteX1" fmla="*/ 1237757 w 1240086"/>
                    <a:gd name="connsiteY1" fmla="*/ 520540 h 3180648"/>
                    <a:gd name="connsiteX2" fmla="*/ 755007 w 1240086"/>
                    <a:gd name="connsiteY2" fmla="*/ 1443135 h 3180648"/>
                    <a:gd name="connsiteX3" fmla="*/ 792662 w 1240086"/>
                    <a:gd name="connsiteY3" fmla="*/ 3180648 h 3180648"/>
                    <a:gd name="connsiteX4" fmla="*/ 792662 w 1240086"/>
                    <a:gd name="connsiteY4" fmla="*/ 3180648 h 3180648"/>
                    <a:gd name="connsiteX5" fmla="*/ 574 w 1240086"/>
                    <a:gd name="connsiteY5" fmla="*/ 3180648 h 3180648"/>
                    <a:gd name="connsiteX6" fmla="*/ 574 w 1240086"/>
                    <a:gd name="connsiteY6" fmla="*/ 3180648 h 3180648"/>
                    <a:gd name="connsiteX7" fmla="*/ 574 w 1240086"/>
                    <a:gd name="connsiteY7" fmla="*/ 831540 h 3180648"/>
                    <a:gd name="connsiteX8" fmla="*/ 367859 w 1240086"/>
                    <a:gd name="connsiteY8" fmla="*/ 1764 h 3180648"/>
                    <a:gd name="connsiteX0" fmla="*/ 373394 w 1239532"/>
                    <a:gd name="connsiteY0" fmla="*/ 1562 h 3209021"/>
                    <a:gd name="connsiteX1" fmla="*/ 1237184 w 1239532"/>
                    <a:gd name="connsiteY1" fmla="*/ 548913 h 3209021"/>
                    <a:gd name="connsiteX2" fmla="*/ 754434 w 1239532"/>
                    <a:gd name="connsiteY2" fmla="*/ 1471508 h 3209021"/>
                    <a:gd name="connsiteX3" fmla="*/ 792089 w 1239532"/>
                    <a:gd name="connsiteY3" fmla="*/ 3209021 h 3209021"/>
                    <a:gd name="connsiteX4" fmla="*/ 792089 w 1239532"/>
                    <a:gd name="connsiteY4" fmla="*/ 3209021 h 3209021"/>
                    <a:gd name="connsiteX5" fmla="*/ 1 w 1239532"/>
                    <a:gd name="connsiteY5" fmla="*/ 3209021 h 3209021"/>
                    <a:gd name="connsiteX6" fmla="*/ 1 w 1239532"/>
                    <a:gd name="connsiteY6" fmla="*/ 3209021 h 3209021"/>
                    <a:gd name="connsiteX7" fmla="*/ 1 w 1239532"/>
                    <a:gd name="connsiteY7" fmla="*/ 859913 h 3209021"/>
                    <a:gd name="connsiteX8" fmla="*/ 373394 w 1239532"/>
                    <a:gd name="connsiteY8" fmla="*/ 1562 h 3209021"/>
                    <a:gd name="connsiteX0" fmla="*/ 373393 w 1239758"/>
                    <a:gd name="connsiteY0" fmla="*/ 0 h 3207459"/>
                    <a:gd name="connsiteX1" fmla="*/ 1237183 w 1239758"/>
                    <a:gd name="connsiteY1" fmla="*/ 547351 h 3207459"/>
                    <a:gd name="connsiteX2" fmla="*/ 754433 w 1239758"/>
                    <a:gd name="connsiteY2" fmla="*/ 1469946 h 3207459"/>
                    <a:gd name="connsiteX3" fmla="*/ 792088 w 1239758"/>
                    <a:gd name="connsiteY3" fmla="*/ 3207459 h 3207459"/>
                    <a:gd name="connsiteX4" fmla="*/ 792088 w 1239758"/>
                    <a:gd name="connsiteY4" fmla="*/ 3207459 h 3207459"/>
                    <a:gd name="connsiteX5" fmla="*/ 0 w 1239758"/>
                    <a:gd name="connsiteY5" fmla="*/ 3207459 h 3207459"/>
                    <a:gd name="connsiteX6" fmla="*/ 0 w 1239758"/>
                    <a:gd name="connsiteY6" fmla="*/ 3207459 h 3207459"/>
                    <a:gd name="connsiteX7" fmla="*/ 0 w 1239758"/>
                    <a:gd name="connsiteY7" fmla="*/ 858351 h 3207459"/>
                    <a:gd name="connsiteX8" fmla="*/ 373393 w 1239758"/>
                    <a:gd name="connsiteY8" fmla="*/ 0 h 3207459"/>
                    <a:gd name="connsiteX0" fmla="*/ 380199 w 1246564"/>
                    <a:gd name="connsiteY0" fmla="*/ 0 h 3207459"/>
                    <a:gd name="connsiteX1" fmla="*/ 1243989 w 1246564"/>
                    <a:gd name="connsiteY1" fmla="*/ 547351 h 3207459"/>
                    <a:gd name="connsiteX2" fmla="*/ 761239 w 1246564"/>
                    <a:gd name="connsiteY2" fmla="*/ 1469946 h 3207459"/>
                    <a:gd name="connsiteX3" fmla="*/ 798894 w 1246564"/>
                    <a:gd name="connsiteY3" fmla="*/ 3207459 h 3207459"/>
                    <a:gd name="connsiteX4" fmla="*/ 798894 w 1246564"/>
                    <a:gd name="connsiteY4" fmla="*/ 3207459 h 3207459"/>
                    <a:gd name="connsiteX5" fmla="*/ 6806 w 1246564"/>
                    <a:gd name="connsiteY5" fmla="*/ 3207459 h 3207459"/>
                    <a:gd name="connsiteX6" fmla="*/ 6806 w 1246564"/>
                    <a:gd name="connsiteY6" fmla="*/ 3207459 h 3207459"/>
                    <a:gd name="connsiteX7" fmla="*/ 6806 w 1246564"/>
                    <a:gd name="connsiteY7" fmla="*/ 858351 h 3207459"/>
                    <a:gd name="connsiteX8" fmla="*/ 380199 w 1246564"/>
                    <a:gd name="connsiteY8" fmla="*/ 0 h 3207459"/>
                    <a:gd name="connsiteX0" fmla="*/ 380199 w 1246610"/>
                    <a:gd name="connsiteY0" fmla="*/ 233 h 3207692"/>
                    <a:gd name="connsiteX1" fmla="*/ 1243989 w 1246610"/>
                    <a:gd name="connsiteY1" fmla="*/ 547584 h 3207692"/>
                    <a:gd name="connsiteX2" fmla="*/ 761239 w 1246610"/>
                    <a:gd name="connsiteY2" fmla="*/ 1470179 h 3207692"/>
                    <a:gd name="connsiteX3" fmla="*/ 798894 w 1246610"/>
                    <a:gd name="connsiteY3" fmla="*/ 3207692 h 3207692"/>
                    <a:gd name="connsiteX4" fmla="*/ 798894 w 1246610"/>
                    <a:gd name="connsiteY4" fmla="*/ 3207692 h 3207692"/>
                    <a:gd name="connsiteX5" fmla="*/ 6806 w 1246610"/>
                    <a:gd name="connsiteY5" fmla="*/ 3207692 h 3207692"/>
                    <a:gd name="connsiteX6" fmla="*/ 6806 w 1246610"/>
                    <a:gd name="connsiteY6" fmla="*/ 3207692 h 3207692"/>
                    <a:gd name="connsiteX7" fmla="*/ 6806 w 1246610"/>
                    <a:gd name="connsiteY7" fmla="*/ 858584 h 3207692"/>
                    <a:gd name="connsiteX8" fmla="*/ 380199 w 1246610"/>
                    <a:gd name="connsiteY8" fmla="*/ 233 h 3207692"/>
                    <a:gd name="connsiteX0" fmla="*/ 380199 w 1301393"/>
                    <a:gd name="connsiteY0" fmla="*/ 233 h 3207692"/>
                    <a:gd name="connsiteX1" fmla="*/ 1298970 w 1301393"/>
                    <a:gd name="connsiteY1" fmla="*/ 547584 h 3207692"/>
                    <a:gd name="connsiteX2" fmla="*/ 761239 w 1301393"/>
                    <a:gd name="connsiteY2" fmla="*/ 1470179 h 3207692"/>
                    <a:gd name="connsiteX3" fmla="*/ 798894 w 1301393"/>
                    <a:gd name="connsiteY3" fmla="*/ 3207692 h 3207692"/>
                    <a:gd name="connsiteX4" fmla="*/ 798894 w 1301393"/>
                    <a:gd name="connsiteY4" fmla="*/ 3207692 h 3207692"/>
                    <a:gd name="connsiteX5" fmla="*/ 6806 w 1301393"/>
                    <a:gd name="connsiteY5" fmla="*/ 3207692 h 3207692"/>
                    <a:gd name="connsiteX6" fmla="*/ 6806 w 1301393"/>
                    <a:gd name="connsiteY6" fmla="*/ 3207692 h 3207692"/>
                    <a:gd name="connsiteX7" fmla="*/ 6806 w 1301393"/>
                    <a:gd name="connsiteY7" fmla="*/ 858584 h 3207692"/>
                    <a:gd name="connsiteX8" fmla="*/ 380199 w 1301393"/>
                    <a:gd name="connsiteY8" fmla="*/ 233 h 3207692"/>
                    <a:gd name="connsiteX0" fmla="*/ 380199 w 1301394"/>
                    <a:gd name="connsiteY0" fmla="*/ 233 h 3207692"/>
                    <a:gd name="connsiteX1" fmla="*/ 1298970 w 1301394"/>
                    <a:gd name="connsiteY1" fmla="*/ 547584 h 3207692"/>
                    <a:gd name="connsiteX2" fmla="*/ 761239 w 1301394"/>
                    <a:gd name="connsiteY2" fmla="*/ 1470179 h 3207692"/>
                    <a:gd name="connsiteX3" fmla="*/ 798894 w 1301394"/>
                    <a:gd name="connsiteY3" fmla="*/ 3207692 h 3207692"/>
                    <a:gd name="connsiteX4" fmla="*/ 798894 w 1301394"/>
                    <a:gd name="connsiteY4" fmla="*/ 3207692 h 3207692"/>
                    <a:gd name="connsiteX5" fmla="*/ 6806 w 1301394"/>
                    <a:gd name="connsiteY5" fmla="*/ 3207692 h 3207692"/>
                    <a:gd name="connsiteX6" fmla="*/ 6806 w 1301394"/>
                    <a:gd name="connsiteY6" fmla="*/ 3207692 h 3207692"/>
                    <a:gd name="connsiteX7" fmla="*/ 6806 w 1301394"/>
                    <a:gd name="connsiteY7" fmla="*/ 858584 h 3207692"/>
                    <a:gd name="connsiteX8" fmla="*/ 380199 w 1301394"/>
                    <a:gd name="connsiteY8" fmla="*/ 233 h 3207692"/>
                    <a:gd name="connsiteX0" fmla="*/ 380199 w 1318174"/>
                    <a:gd name="connsiteY0" fmla="*/ 211 h 3207670"/>
                    <a:gd name="connsiteX1" fmla="*/ 1298970 w 1318174"/>
                    <a:gd name="connsiteY1" fmla="*/ 547562 h 3207670"/>
                    <a:gd name="connsiteX2" fmla="*/ 761239 w 1318174"/>
                    <a:gd name="connsiteY2" fmla="*/ 1470157 h 3207670"/>
                    <a:gd name="connsiteX3" fmla="*/ 798894 w 1318174"/>
                    <a:gd name="connsiteY3" fmla="*/ 3207670 h 3207670"/>
                    <a:gd name="connsiteX4" fmla="*/ 798894 w 1318174"/>
                    <a:gd name="connsiteY4" fmla="*/ 3207670 h 3207670"/>
                    <a:gd name="connsiteX5" fmla="*/ 6806 w 1318174"/>
                    <a:gd name="connsiteY5" fmla="*/ 3207670 h 3207670"/>
                    <a:gd name="connsiteX6" fmla="*/ 6806 w 1318174"/>
                    <a:gd name="connsiteY6" fmla="*/ 3207670 h 3207670"/>
                    <a:gd name="connsiteX7" fmla="*/ 6806 w 1318174"/>
                    <a:gd name="connsiteY7" fmla="*/ 858562 h 3207670"/>
                    <a:gd name="connsiteX8" fmla="*/ 380199 w 1318174"/>
                    <a:gd name="connsiteY8" fmla="*/ 211 h 3207670"/>
                    <a:gd name="connsiteX0" fmla="*/ 380199 w 1318174"/>
                    <a:gd name="connsiteY0" fmla="*/ 211 h 3207670"/>
                    <a:gd name="connsiteX1" fmla="*/ 1298970 w 1318174"/>
                    <a:gd name="connsiteY1" fmla="*/ 547562 h 3207670"/>
                    <a:gd name="connsiteX2" fmla="*/ 761239 w 1318174"/>
                    <a:gd name="connsiteY2" fmla="*/ 1470157 h 3207670"/>
                    <a:gd name="connsiteX3" fmla="*/ 798894 w 1318174"/>
                    <a:gd name="connsiteY3" fmla="*/ 3207670 h 3207670"/>
                    <a:gd name="connsiteX4" fmla="*/ 798894 w 1318174"/>
                    <a:gd name="connsiteY4" fmla="*/ 3207670 h 3207670"/>
                    <a:gd name="connsiteX5" fmla="*/ 6806 w 1318174"/>
                    <a:gd name="connsiteY5" fmla="*/ 3207670 h 3207670"/>
                    <a:gd name="connsiteX6" fmla="*/ 6806 w 1318174"/>
                    <a:gd name="connsiteY6" fmla="*/ 3207670 h 3207670"/>
                    <a:gd name="connsiteX7" fmla="*/ 6806 w 1318174"/>
                    <a:gd name="connsiteY7" fmla="*/ 858562 h 3207670"/>
                    <a:gd name="connsiteX8" fmla="*/ 380199 w 1318174"/>
                    <a:gd name="connsiteY8" fmla="*/ 211 h 3207670"/>
                    <a:gd name="connsiteX0" fmla="*/ 380199 w 1318174"/>
                    <a:gd name="connsiteY0" fmla="*/ 211 h 3207670"/>
                    <a:gd name="connsiteX1" fmla="*/ 1298970 w 1318174"/>
                    <a:gd name="connsiteY1" fmla="*/ 547562 h 3207670"/>
                    <a:gd name="connsiteX2" fmla="*/ 761239 w 1318174"/>
                    <a:gd name="connsiteY2" fmla="*/ 1470157 h 3207670"/>
                    <a:gd name="connsiteX3" fmla="*/ 798894 w 1318174"/>
                    <a:gd name="connsiteY3" fmla="*/ 3207670 h 3207670"/>
                    <a:gd name="connsiteX4" fmla="*/ 798894 w 1318174"/>
                    <a:gd name="connsiteY4" fmla="*/ 3207670 h 3207670"/>
                    <a:gd name="connsiteX5" fmla="*/ 6806 w 1318174"/>
                    <a:gd name="connsiteY5" fmla="*/ 3207670 h 3207670"/>
                    <a:gd name="connsiteX6" fmla="*/ 6806 w 1318174"/>
                    <a:gd name="connsiteY6" fmla="*/ 3207670 h 3207670"/>
                    <a:gd name="connsiteX7" fmla="*/ 6806 w 1318174"/>
                    <a:gd name="connsiteY7" fmla="*/ 858562 h 3207670"/>
                    <a:gd name="connsiteX8" fmla="*/ 380199 w 1318174"/>
                    <a:gd name="connsiteY8" fmla="*/ 211 h 3207670"/>
                    <a:gd name="connsiteX0" fmla="*/ 380199 w 1318174"/>
                    <a:gd name="connsiteY0" fmla="*/ 211 h 3207670"/>
                    <a:gd name="connsiteX1" fmla="*/ 1298970 w 1318174"/>
                    <a:gd name="connsiteY1" fmla="*/ 547562 h 3207670"/>
                    <a:gd name="connsiteX2" fmla="*/ 761239 w 1318174"/>
                    <a:gd name="connsiteY2" fmla="*/ 1470157 h 3207670"/>
                    <a:gd name="connsiteX3" fmla="*/ 798894 w 1318174"/>
                    <a:gd name="connsiteY3" fmla="*/ 3207670 h 3207670"/>
                    <a:gd name="connsiteX4" fmla="*/ 798894 w 1318174"/>
                    <a:gd name="connsiteY4" fmla="*/ 3207670 h 3207670"/>
                    <a:gd name="connsiteX5" fmla="*/ 6806 w 1318174"/>
                    <a:gd name="connsiteY5" fmla="*/ 3207670 h 3207670"/>
                    <a:gd name="connsiteX6" fmla="*/ 6806 w 1318174"/>
                    <a:gd name="connsiteY6" fmla="*/ 3207670 h 3207670"/>
                    <a:gd name="connsiteX7" fmla="*/ 6806 w 1318174"/>
                    <a:gd name="connsiteY7" fmla="*/ 858562 h 3207670"/>
                    <a:gd name="connsiteX8" fmla="*/ 380199 w 1318174"/>
                    <a:gd name="connsiteY8" fmla="*/ 211 h 3207670"/>
                    <a:gd name="connsiteX0" fmla="*/ 380199 w 1318174"/>
                    <a:gd name="connsiteY0" fmla="*/ 211 h 3207670"/>
                    <a:gd name="connsiteX1" fmla="*/ 1298970 w 1318174"/>
                    <a:gd name="connsiteY1" fmla="*/ 547562 h 3207670"/>
                    <a:gd name="connsiteX2" fmla="*/ 761239 w 1318174"/>
                    <a:gd name="connsiteY2" fmla="*/ 1470157 h 3207670"/>
                    <a:gd name="connsiteX3" fmla="*/ 798894 w 1318174"/>
                    <a:gd name="connsiteY3" fmla="*/ 3207670 h 3207670"/>
                    <a:gd name="connsiteX4" fmla="*/ 798894 w 1318174"/>
                    <a:gd name="connsiteY4" fmla="*/ 3207670 h 3207670"/>
                    <a:gd name="connsiteX5" fmla="*/ 6806 w 1318174"/>
                    <a:gd name="connsiteY5" fmla="*/ 3207670 h 3207670"/>
                    <a:gd name="connsiteX6" fmla="*/ 6806 w 1318174"/>
                    <a:gd name="connsiteY6" fmla="*/ 3207670 h 3207670"/>
                    <a:gd name="connsiteX7" fmla="*/ 6806 w 1318174"/>
                    <a:gd name="connsiteY7" fmla="*/ 858562 h 3207670"/>
                    <a:gd name="connsiteX8" fmla="*/ 380199 w 1318174"/>
                    <a:gd name="connsiteY8" fmla="*/ 211 h 3207670"/>
                    <a:gd name="connsiteX0" fmla="*/ 658146 w 1319958"/>
                    <a:gd name="connsiteY0" fmla="*/ 211 h 3207670"/>
                    <a:gd name="connsiteX1" fmla="*/ 1292164 w 1319958"/>
                    <a:gd name="connsiteY1" fmla="*/ 547562 h 3207670"/>
                    <a:gd name="connsiteX2" fmla="*/ 754433 w 1319958"/>
                    <a:gd name="connsiteY2" fmla="*/ 1470157 h 3207670"/>
                    <a:gd name="connsiteX3" fmla="*/ 792088 w 1319958"/>
                    <a:gd name="connsiteY3" fmla="*/ 3207670 h 3207670"/>
                    <a:gd name="connsiteX4" fmla="*/ 792088 w 1319958"/>
                    <a:gd name="connsiteY4" fmla="*/ 3207670 h 3207670"/>
                    <a:gd name="connsiteX5" fmla="*/ 0 w 1319958"/>
                    <a:gd name="connsiteY5" fmla="*/ 3207670 h 3207670"/>
                    <a:gd name="connsiteX6" fmla="*/ 0 w 1319958"/>
                    <a:gd name="connsiteY6" fmla="*/ 3207670 h 3207670"/>
                    <a:gd name="connsiteX7" fmla="*/ 0 w 1319958"/>
                    <a:gd name="connsiteY7" fmla="*/ 858562 h 3207670"/>
                    <a:gd name="connsiteX8" fmla="*/ 658146 w 1319958"/>
                    <a:gd name="connsiteY8" fmla="*/ 211 h 3207670"/>
                    <a:gd name="connsiteX0" fmla="*/ 786963 w 1326878"/>
                    <a:gd name="connsiteY0" fmla="*/ 205 h 3212949"/>
                    <a:gd name="connsiteX1" fmla="*/ 1292164 w 1326878"/>
                    <a:gd name="connsiteY1" fmla="*/ 552841 h 3212949"/>
                    <a:gd name="connsiteX2" fmla="*/ 754433 w 1326878"/>
                    <a:gd name="connsiteY2" fmla="*/ 1475436 h 3212949"/>
                    <a:gd name="connsiteX3" fmla="*/ 792088 w 1326878"/>
                    <a:gd name="connsiteY3" fmla="*/ 3212949 h 3212949"/>
                    <a:gd name="connsiteX4" fmla="*/ 792088 w 1326878"/>
                    <a:gd name="connsiteY4" fmla="*/ 3212949 h 3212949"/>
                    <a:gd name="connsiteX5" fmla="*/ 0 w 1326878"/>
                    <a:gd name="connsiteY5" fmla="*/ 3212949 h 3212949"/>
                    <a:gd name="connsiteX6" fmla="*/ 0 w 1326878"/>
                    <a:gd name="connsiteY6" fmla="*/ 3212949 h 3212949"/>
                    <a:gd name="connsiteX7" fmla="*/ 0 w 1326878"/>
                    <a:gd name="connsiteY7" fmla="*/ 863841 h 3212949"/>
                    <a:gd name="connsiteX8" fmla="*/ 786963 w 1326878"/>
                    <a:gd name="connsiteY8" fmla="*/ 205 h 3212949"/>
                    <a:gd name="connsiteX0" fmla="*/ 786963 w 1279105"/>
                    <a:gd name="connsiteY0" fmla="*/ 234 h 3212978"/>
                    <a:gd name="connsiteX1" fmla="*/ 1240608 w 1279105"/>
                    <a:gd name="connsiteY1" fmla="*/ 522725 h 3212978"/>
                    <a:gd name="connsiteX2" fmla="*/ 754433 w 1279105"/>
                    <a:gd name="connsiteY2" fmla="*/ 1475465 h 3212978"/>
                    <a:gd name="connsiteX3" fmla="*/ 792088 w 1279105"/>
                    <a:gd name="connsiteY3" fmla="*/ 3212978 h 3212978"/>
                    <a:gd name="connsiteX4" fmla="*/ 792088 w 1279105"/>
                    <a:gd name="connsiteY4" fmla="*/ 3212978 h 3212978"/>
                    <a:gd name="connsiteX5" fmla="*/ 0 w 1279105"/>
                    <a:gd name="connsiteY5" fmla="*/ 3212978 h 3212978"/>
                    <a:gd name="connsiteX6" fmla="*/ 0 w 1279105"/>
                    <a:gd name="connsiteY6" fmla="*/ 3212978 h 3212978"/>
                    <a:gd name="connsiteX7" fmla="*/ 0 w 1279105"/>
                    <a:gd name="connsiteY7" fmla="*/ 863870 h 3212978"/>
                    <a:gd name="connsiteX8" fmla="*/ 786963 w 1279105"/>
                    <a:gd name="connsiteY8" fmla="*/ 234 h 3212978"/>
                    <a:gd name="connsiteX0" fmla="*/ 786963 w 1232192"/>
                    <a:gd name="connsiteY0" fmla="*/ 272 h 3213016"/>
                    <a:gd name="connsiteX1" fmla="*/ 1189052 w 1232192"/>
                    <a:gd name="connsiteY1" fmla="*/ 492618 h 3213016"/>
                    <a:gd name="connsiteX2" fmla="*/ 754433 w 1232192"/>
                    <a:gd name="connsiteY2" fmla="*/ 1475503 h 3213016"/>
                    <a:gd name="connsiteX3" fmla="*/ 792088 w 1232192"/>
                    <a:gd name="connsiteY3" fmla="*/ 3213016 h 3213016"/>
                    <a:gd name="connsiteX4" fmla="*/ 792088 w 1232192"/>
                    <a:gd name="connsiteY4" fmla="*/ 3213016 h 3213016"/>
                    <a:gd name="connsiteX5" fmla="*/ 0 w 1232192"/>
                    <a:gd name="connsiteY5" fmla="*/ 3213016 h 3213016"/>
                    <a:gd name="connsiteX6" fmla="*/ 0 w 1232192"/>
                    <a:gd name="connsiteY6" fmla="*/ 3213016 h 3213016"/>
                    <a:gd name="connsiteX7" fmla="*/ 0 w 1232192"/>
                    <a:gd name="connsiteY7" fmla="*/ 863908 h 3213016"/>
                    <a:gd name="connsiteX8" fmla="*/ 786963 w 1232192"/>
                    <a:gd name="connsiteY8" fmla="*/ 272 h 3213016"/>
                    <a:gd name="connsiteX0" fmla="*/ 883632 w 1244333"/>
                    <a:gd name="connsiteY0" fmla="*/ 288 h 3202984"/>
                    <a:gd name="connsiteX1" fmla="*/ 1189052 w 1244333"/>
                    <a:gd name="connsiteY1" fmla="*/ 482586 h 3202984"/>
                    <a:gd name="connsiteX2" fmla="*/ 754433 w 1244333"/>
                    <a:gd name="connsiteY2" fmla="*/ 1465471 h 3202984"/>
                    <a:gd name="connsiteX3" fmla="*/ 792088 w 1244333"/>
                    <a:gd name="connsiteY3" fmla="*/ 3202984 h 3202984"/>
                    <a:gd name="connsiteX4" fmla="*/ 792088 w 1244333"/>
                    <a:gd name="connsiteY4" fmla="*/ 3202984 h 3202984"/>
                    <a:gd name="connsiteX5" fmla="*/ 0 w 1244333"/>
                    <a:gd name="connsiteY5" fmla="*/ 3202984 h 3202984"/>
                    <a:gd name="connsiteX6" fmla="*/ 0 w 1244333"/>
                    <a:gd name="connsiteY6" fmla="*/ 3202984 h 3202984"/>
                    <a:gd name="connsiteX7" fmla="*/ 0 w 1244333"/>
                    <a:gd name="connsiteY7" fmla="*/ 853876 h 3202984"/>
                    <a:gd name="connsiteX8" fmla="*/ 883632 w 1244333"/>
                    <a:gd name="connsiteY8" fmla="*/ 288 h 3202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44333" h="3202984">
                      <a:moveTo>
                        <a:pt x="883632" y="288"/>
                      </a:moveTo>
                      <a:cubicBezTo>
                        <a:pt x="1159064" y="-7889"/>
                        <a:pt x="1341397" y="158219"/>
                        <a:pt x="1189052" y="482586"/>
                      </a:cubicBezTo>
                      <a:cubicBezTo>
                        <a:pt x="975620" y="911727"/>
                        <a:pt x="739017" y="984814"/>
                        <a:pt x="754433" y="1465471"/>
                      </a:cubicBezTo>
                      <a:cubicBezTo>
                        <a:pt x="763047" y="1992441"/>
                        <a:pt x="773014" y="2384949"/>
                        <a:pt x="792088" y="3202984"/>
                      </a:cubicBezTo>
                      <a:lnTo>
                        <a:pt x="792088" y="3202984"/>
                      </a:lnTo>
                      <a:lnTo>
                        <a:pt x="0" y="3202984"/>
                      </a:lnTo>
                      <a:lnTo>
                        <a:pt x="0" y="3202984"/>
                      </a:lnTo>
                      <a:lnTo>
                        <a:pt x="0" y="853876"/>
                      </a:lnTo>
                      <a:cubicBezTo>
                        <a:pt x="19874" y="235997"/>
                        <a:pt x="377849" y="5161"/>
                        <a:pt x="883632" y="28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  <p:sp>
              <p:nvSpPr>
                <p:cNvPr id="14" name="Round Same Side Corner Rectangle 8">
                  <a:extLst>
                    <a:ext uri="{FF2B5EF4-FFF2-40B4-BE49-F238E27FC236}">
                      <a16:creationId xmlns:a16="http://schemas.microsoft.com/office/drawing/2014/main" xmlns="" id="{1A64ACBE-86AC-4615-B760-5A0985144254}"/>
                    </a:ext>
                  </a:extLst>
                </p:cNvPr>
                <p:cNvSpPr/>
                <p:nvPr/>
              </p:nvSpPr>
              <p:spPr>
                <a:xfrm rot="10800000">
                  <a:off x="4958576" y="2197645"/>
                  <a:ext cx="1601768" cy="3212297"/>
                </a:xfrm>
                <a:custGeom>
                  <a:avLst/>
                  <a:gdLst>
                    <a:gd name="connsiteX0" fmla="*/ 306000 w 612000"/>
                    <a:gd name="connsiteY0" fmla="*/ 0 h 2817001"/>
                    <a:gd name="connsiteX1" fmla="*/ 306000 w 612000"/>
                    <a:gd name="connsiteY1" fmla="*/ 0 h 2817001"/>
                    <a:gd name="connsiteX2" fmla="*/ 612000 w 612000"/>
                    <a:gd name="connsiteY2" fmla="*/ 306000 h 2817001"/>
                    <a:gd name="connsiteX3" fmla="*/ 612000 w 612000"/>
                    <a:gd name="connsiteY3" fmla="*/ 2817001 h 2817001"/>
                    <a:gd name="connsiteX4" fmla="*/ 612000 w 612000"/>
                    <a:gd name="connsiteY4" fmla="*/ 2817001 h 2817001"/>
                    <a:gd name="connsiteX5" fmla="*/ 0 w 612000"/>
                    <a:gd name="connsiteY5" fmla="*/ 2817001 h 2817001"/>
                    <a:gd name="connsiteX6" fmla="*/ 0 w 612000"/>
                    <a:gd name="connsiteY6" fmla="*/ 2817001 h 2817001"/>
                    <a:gd name="connsiteX7" fmla="*/ 0 w 612000"/>
                    <a:gd name="connsiteY7" fmla="*/ 306000 h 2817001"/>
                    <a:gd name="connsiteX8" fmla="*/ 306000 w 612000"/>
                    <a:gd name="connsiteY8" fmla="*/ 0 h 2817001"/>
                    <a:gd name="connsiteX0" fmla="*/ 25563 w 1192801"/>
                    <a:gd name="connsiteY0" fmla="*/ 0 h 3231671"/>
                    <a:gd name="connsiteX1" fmla="*/ 886801 w 1192801"/>
                    <a:gd name="connsiteY1" fmla="*/ 414670 h 3231671"/>
                    <a:gd name="connsiteX2" fmla="*/ 1192801 w 1192801"/>
                    <a:gd name="connsiteY2" fmla="*/ 720670 h 3231671"/>
                    <a:gd name="connsiteX3" fmla="*/ 1192801 w 1192801"/>
                    <a:gd name="connsiteY3" fmla="*/ 3231671 h 3231671"/>
                    <a:gd name="connsiteX4" fmla="*/ 1192801 w 1192801"/>
                    <a:gd name="connsiteY4" fmla="*/ 3231671 h 3231671"/>
                    <a:gd name="connsiteX5" fmla="*/ 580801 w 1192801"/>
                    <a:gd name="connsiteY5" fmla="*/ 3231671 h 3231671"/>
                    <a:gd name="connsiteX6" fmla="*/ 580801 w 1192801"/>
                    <a:gd name="connsiteY6" fmla="*/ 3231671 h 3231671"/>
                    <a:gd name="connsiteX7" fmla="*/ 580801 w 1192801"/>
                    <a:gd name="connsiteY7" fmla="*/ 720670 h 3231671"/>
                    <a:gd name="connsiteX8" fmla="*/ 25563 w 1192801"/>
                    <a:gd name="connsiteY8" fmla="*/ 0 h 3231671"/>
                    <a:gd name="connsiteX0" fmla="*/ 25563 w 1192801"/>
                    <a:gd name="connsiteY0" fmla="*/ 0 h 3231671"/>
                    <a:gd name="connsiteX1" fmla="*/ 1192801 w 1192801"/>
                    <a:gd name="connsiteY1" fmla="*/ 720670 h 3231671"/>
                    <a:gd name="connsiteX2" fmla="*/ 1192801 w 1192801"/>
                    <a:gd name="connsiteY2" fmla="*/ 3231671 h 3231671"/>
                    <a:gd name="connsiteX3" fmla="*/ 1192801 w 1192801"/>
                    <a:gd name="connsiteY3" fmla="*/ 3231671 h 3231671"/>
                    <a:gd name="connsiteX4" fmla="*/ 580801 w 1192801"/>
                    <a:gd name="connsiteY4" fmla="*/ 3231671 h 3231671"/>
                    <a:gd name="connsiteX5" fmla="*/ 580801 w 1192801"/>
                    <a:gd name="connsiteY5" fmla="*/ 3231671 h 3231671"/>
                    <a:gd name="connsiteX6" fmla="*/ 580801 w 1192801"/>
                    <a:gd name="connsiteY6" fmla="*/ 720670 h 3231671"/>
                    <a:gd name="connsiteX7" fmla="*/ 25563 w 1192801"/>
                    <a:gd name="connsiteY7" fmla="*/ 0 h 3231671"/>
                    <a:gd name="connsiteX0" fmla="*/ 30147 w 1197385"/>
                    <a:gd name="connsiteY0" fmla="*/ 0 h 3231671"/>
                    <a:gd name="connsiteX1" fmla="*/ 1197385 w 1197385"/>
                    <a:gd name="connsiteY1" fmla="*/ 720670 h 3231671"/>
                    <a:gd name="connsiteX2" fmla="*/ 1197385 w 1197385"/>
                    <a:gd name="connsiteY2" fmla="*/ 3231671 h 3231671"/>
                    <a:gd name="connsiteX3" fmla="*/ 1197385 w 1197385"/>
                    <a:gd name="connsiteY3" fmla="*/ 3231671 h 3231671"/>
                    <a:gd name="connsiteX4" fmla="*/ 585385 w 1197385"/>
                    <a:gd name="connsiteY4" fmla="*/ 3231671 h 3231671"/>
                    <a:gd name="connsiteX5" fmla="*/ 585385 w 1197385"/>
                    <a:gd name="connsiteY5" fmla="*/ 3231671 h 3231671"/>
                    <a:gd name="connsiteX6" fmla="*/ 457794 w 1197385"/>
                    <a:gd name="connsiteY6" fmla="*/ 1018382 h 3231671"/>
                    <a:gd name="connsiteX7" fmla="*/ 30147 w 1197385"/>
                    <a:gd name="connsiteY7" fmla="*/ 0 h 3231671"/>
                    <a:gd name="connsiteX0" fmla="*/ 311465 w 1478703"/>
                    <a:gd name="connsiteY0" fmla="*/ 1443 h 3233114"/>
                    <a:gd name="connsiteX1" fmla="*/ 1478703 w 1478703"/>
                    <a:gd name="connsiteY1" fmla="*/ 722113 h 3233114"/>
                    <a:gd name="connsiteX2" fmla="*/ 1478703 w 1478703"/>
                    <a:gd name="connsiteY2" fmla="*/ 3233114 h 3233114"/>
                    <a:gd name="connsiteX3" fmla="*/ 1478703 w 1478703"/>
                    <a:gd name="connsiteY3" fmla="*/ 3233114 h 3233114"/>
                    <a:gd name="connsiteX4" fmla="*/ 866703 w 1478703"/>
                    <a:gd name="connsiteY4" fmla="*/ 3233114 h 3233114"/>
                    <a:gd name="connsiteX5" fmla="*/ 866703 w 1478703"/>
                    <a:gd name="connsiteY5" fmla="*/ 3233114 h 3233114"/>
                    <a:gd name="connsiteX6" fmla="*/ 739112 w 1478703"/>
                    <a:gd name="connsiteY6" fmla="*/ 1019825 h 3233114"/>
                    <a:gd name="connsiteX7" fmla="*/ 15213 w 1478703"/>
                    <a:gd name="connsiteY7" fmla="*/ 1379751 h 3233114"/>
                    <a:gd name="connsiteX8" fmla="*/ 311465 w 1478703"/>
                    <a:gd name="connsiteY8" fmla="*/ 1443 h 3233114"/>
                    <a:gd name="connsiteX0" fmla="*/ 188447 w 1355685"/>
                    <a:gd name="connsiteY0" fmla="*/ 1409 h 3233080"/>
                    <a:gd name="connsiteX1" fmla="*/ 1355685 w 1355685"/>
                    <a:gd name="connsiteY1" fmla="*/ 722079 h 3233080"/>
                    <a:gd name="connsiteX2" fmla="*/ 1355685 w 1355685"/>
                    <a:gd name="connsiteY2" fmla="*/ 3233080 h 3233080"/>
                    <a:gd name="connsiteX3" fmla="*/ 1355685 w 1355685"/>
                    <a:gd name="connsiteY3" fmla="*/ 3233080 h 3233080"/>
                    <a:gd name="connsiteX4" fmla="*/ 743685 w 1355685"/>
                    <a:gd name="connsiteY4" fmla="*/ 3233080 h 3233080"/>
                    <a:gd name="connsiteX5" fmla="*/ 743685 w 1355685"/>
                    <a:gd name="connsiteY5" fmla="*/ 3233080 h 3233080"/>
                    <a:gd name="connsiteX6" fmla="*/ 616094 w 1355685"/>
                    <a:gd name="connsiteY6" fmla="*/ 1019791 h 3233080"/>
                    <a:gd name="connsiteX7" fmla="*/ 30418 w 1355685"/>
                    <a:gd name="connsiteY7" fmla="*/ 1411615 h 3233080"/>
                    <a:gd name="connsiteX8" fmla="*/ 188447 w 1355685"/>
                    <a:gd name="connsiteY8" fmla="*/ 1409 h 3233080"/>
                    <a:gd name="connsiteX0" fmla="*/ 405131 w 1572369"/>
                    <a:gd name="connsiteY0" fmla="*/ 1994 h 3233665"/>
                    <a:gd name="connsiteX1" fmla="*/ 1572369 w 1572369"/>
                    <a:gd name="connsiteY1" fmla="*/ 722664 h 3233665"/>
                    <a:gd name="connsiteX2" fmla="*/ 1572369 w 1572369"/>
                    <a:gd name="connsiteY2" fmla="*/ 3233665 h 3233665"/>
                    <a:gd name="connsiteX3" fmla="*/ 1572369 w 1572369"/>
                    <a:gd name="connsiteY3" fmla="*/ 3233665 h 3233665"/>
                    <a:gd name="connsiteX4" fmla="*/ 960369 w 1572369"/>
                    <a:gd name="connsiteY4" fmla="*/ 3233665 h 3233665"/>
                    <a:gd name="connsiteX5" fmla="*/ 960369 w 1572369"/>
                    <a:gd name="connsiteY5" fmla="*/ 3233665 h 3233665"/>
                    <a:gd name="connsiteX6" fmla="*/ 832778 w 1572369"/>
                    <a:gd name="connsiteY6" fmla="*/ 1020376 h 3233665"/>
                    <a:gd name="connsiteX7" fmla="*/ 247102 w 1572369"/>
                    <a:gd name="connsiteY7" fmla="*/ 1412200 h 3233665"/>
                    <a:gd name="connsiteX8" fmla="*/ 405131 w 1572369"/>
                    <a:gd name="connsiteY8" fmla="*/ 1994 h 3233665"/>
                    <a:gd name="connsiteX0" fmla="*/ 405131 w 1572369"/>
                    <a:gd name="connsiteY0" fmla="*/ 1994 h 3233665"/>
                    <a:gd name="connsiteX1" fmla="*/ 1572369 w 1572369"/>
                    <a:gd name="connsiteY1" fmla="*/ 722664 h 3233665"/>
                    <a:gd name="connsiteX2" fmla="*/ 1572369 w 1572369"/>
                    <a:gd name="connsiteY2" fmla="*/ 3233665 h 3233665"/>
                    <a:gd name="connsiteX3" fmla="*/ 1572369 w 1572369"/>
                    <a:gd name="connsiteY3" fmla="*/ 3233665 h 3233665"/>
                    <a:gd name="connsiteX4" fmla="*/ 960369 w 1572369"/>
                    <a:gd name="connsiteY4" fmla="*/ 3233665 h 3233665"/>
                    <a:gd name="connsiteX5" fmla="*/ 960369 w 1572369"/>
                    <a:gd name="connsiteY5" fmla="*/ 3233665 h 3233665"/>
                    <a:gd name="connsiteX6" fmla="*/ 832778 w 1572369"/>
                    <a:gd name="connsiteY6" fmla="*/ 1020376 h 3233665"/>
                    <a:gd name="connsiteX7" fmla="*/ 247102 w 1572369"/>
                    <a:gd name="connsiteY7" fmla="*/ 1412200 h 3233665"/>
                    <a:gd name="connsiteX8" fmla="*/ 405131 w 1572369"/>
                    <a:gd name="connsiteY8" fmla="*/ 1994 h 3233665"/>
                    <a:gd name="connsiteX0" fmla="*/ 405131 w 1572369"/>
                    <a:gd name="connsiteY0" fmla="*/ 1994 h 3233665"/>
                    <a:gd name="connsiteX1" fmla="*/ 1572369 w 1572369"/>
                    <a:gd name="connsiteY1" fmla="*/ 722664 h 3233665"/>
                    <a:gd name="connsiteX2" fmla="*/ 1572369 w 1572369"/>
                    <a:gd name="connsiteY2" fmla="*/ 3233665 h 3233665"/>
                    <a:gd name="connsiteX3" fmla="*/ 1572369 w 1572369"/>
                    <a:gd name="connsiteY3" fmla="*/ 3233665 h 3233665"/>
                    <a:gd name="connsiteX4" fmla="*/ 960369 w 1572369"/>
                    <a:gd name="connsiteY4" fmla="*/ 3233665 h 3233665"/>
                    <a:gd name="connsiteX5" fmla="*/ 960369 w 1572369"/>
                    <a:gd name="connsiteY5" fmla="*/ 3233665 h 3233665"/>
                    <a:gd name="connsiteX6" fmla="*/ 832778 w 1572369"/>
                    <a:gd name="connsiteY6" fmla="*/ 1020376 h 3233665"/>
                    <a:gd name="connsiteX7" fmla="*/ 247102 w 1572369"/>
                    <a:gd name="connsiteY7" fmla="*/ 1412200 h 3233665"/>
                    <a:gd name="connsiteX8" fmla="*/ 405131 w 1572369"/>
                    <a:gd name="connsiteY8" fmla="*/ 1994 h 3233665"/>
                    <a:gd name="connsiteX0" fmla="*/ 405131 w 1572369"/>
                    <a:gd name="connsiteY0" fmla="*/ 1994 h 3233665"/>
                    <a:gd name="connsiteX1" fmla="*/ 1572369 w 1572369"/>
                    <a:gd name="connsiteY1" fmla="*/ 722664 h 3233665"/>
                    <a:gd name="connsiteX2" fmla="*/ 1572369 w 1572369"/>
                    <a:gd name="connsiteY2" fmla="*/ 3233665 h 3233665"/>
                    <a:gd name="connsiteX3" fmla="*/ 1572369 w 1572369"/>
                    <a:gd name="connsiteY3" fmla="*/ 3233665 h 3233665"/>
                    <a:gd name="connsiteX4" fmla="*/ 960369 w 1572369"/>
                    <a:gd name="connsiteY4" fmla="*/ 3233665 h 3233665"/>
                    <a:gd name="connsiteX5" fmla="*/ 960369 w 1572369"/>
                    <a:gd name="connsiteY5" fmla="*/ 3233665 h 3233665"/>
                    <a:gd name="connsiteX6" fmla="*/ 832778 w 1572369"/>
                    <a:gd name="connsiteY6" fmla="*/ 1020376 h 3233665"/>
                    <a:gd name="connsiteX7" fmla="*/ 247102 w 1572369"/>
                    <a:gd name="connsiteY7" fmla="*/ 1412200 h 3233665"/>
                    <a:gd name="connsiteX8" fmla="*/ 405131 w 1572369"/>
                    <a:gd name="connsiteY8" fmla="*/ 1994 h 3233665"/>
                    <a:gd name="connsiteX0" fmla="*/ 405131 w 1572369"/>
                    <a:gd name="connsiteY0" fmla="*/ 1994 h 3233665"/>
                    <a:gd name="connsiteX1" fmla="*/ 1572369 w 1572369"/>
                    <a:gd name="connsiteY1" fmla="*/ 722664 h 3233665"/>
                    <a:gd name="connsiteX2" fmla="*/ 1572369 w 1572369"/>
                    <a:gd name="connsiteY2" fmla="*/ 3233665 h 3233665"/>
                    <a:gd name="connsiteX3" fmla="*/ 1572369 w 1572369"/>
                    <a:gd name="connsiteY3" fmla="*/ 3233665 h 3233665"/>
                    <a:gd name="connsiteX4" fmla="*/ 960369 w 1572369"/>
                    <a:gd name="connsiteY4" fmla="*/ 3233665 h 3233665"/>
                    <a:gd name="connsiteX5" fmla="*/ 960369 w 1572369"/>
                    <a:gd name="connsiteY5" fmla="*/ 3233665 h 3233665"/>
                    <a:gd name="connsiteX6" fmla="*/ 832778 w 1572369"/>
                    <a:gd name="connsiteY6" fmla="*/ 1020376 h 3233665"/>
                    <a:gd name="connsiteX7" fmla="*/ 247102 w 1572369"/>
                    <a:gd name="connsiteY7" fmla="*/ 1412200 h 3233665"/>
                    <a:gd name="connsiteX8" fmla="*/ 405131 w 1572369"/>
                    <a:gd name="connsiteY8" fmla="*/ 1994 h 3233665"/>
                    <a:gd name="connsiteX0" fmla="*/ 405131 w 1572369"/>
                    <a:gd name="connsiteY0" fmla="*/ 1994 h 3233665"/>
                    <a:gd name="connsiteX1" fmla="*/ 1476676 w 1572369"/>
                    <a:gd name="connsiteY1" fmla="*/ 935315 h 3233665"/>
                    <a:gd name="connsiteX2" fmla="*/ 1572369 w 1572369"/>
                    <a:gd name="connsiteY2" fmla="*/ 3233665 h 3233665"/>
                    <a:gd name="connsiteX3" fmla="*/ 1572369 w 1572369"/>
                    <a:gd name="connsiteY3" fmla="*/ 3233665 h 3233665"/>
                    <a:gd name="connsiteX4" fmla="*/ 960369 w 1572369"/>
                    <a:gd name="connsiteY4" fmla="*/ 3233665 h 3233665"/>
                    <a:gd name="connsiteX5" fmla="*/ 960369 w 1572369"/>
                    <a:gd name="connsiteY5" fmla="*/ 3233665 h 3233665"/>
                    <a:gd name="connsiteX6" fmla="*/ 832778 w 1572369"/>
                    <a:gd name="connsiteY6" fmla="*/ 1020376 h 3233665"/>
                    <a:gd name="connsiteX7" fmla="*/ 247102 w 1572369"/>
                    <a:gd name="connsiteY7" fmla="*/ 1412200 h 3233665"/>
                    <a:gd name="connsiteX8" fmla="*/ 405131 w 1572369"/>
                    <a:gd name="connsiteY8" fmla="*/ 1994 h 3233665"/>
                    <a:gd name="connsiteX0" fmla="*/ 405131 w 1572369"/>
                    <a:gd name="connsiteY0" fmla="*/ 1994 h 3233665"/>
                    <a:gd name="connsiteX1" fmla="*/ 1476676 w 1572369"/>
                    <a:gd name="connsiteY1" fmla="*/ 935315 h 3233665"/>
                    <a:gd name="connsiteX2" fmla="*/ 1572369 w 1572369"/>
                    <a:gd name="connsiteY2" fmla="*/ 3233665 h 3233665"/>
                    <a:gd name="connsiteX3" fmla="*/ 1572369 w 1572369"/>
                    <a:gd name="connsiteY3" fmla="*/ 3233665 h 3233665"/>
                    <a:gd name="connsiteX4" fmla="*/ 960369 w 1572369"/>
                    <a:gd name="connsiteY4" fmla="*/ 3233665 h 3233665"/>
                    <a:gd name="connsiteX5" fmla="*/ 960369 w 1572369"/>
                    <a:gd name="connsiteY5" fmla="*/ 3233665 h 3233665"/>
                    <a:gd name="connsiteX6" fmla="*/ 832778 w 1572369"/>
                    <a:gd name="connsiteY6" fmla="*/ 1020376 h 3233665"/>
                    <a:gd name="connsiteX7" fmla="*/ 247102 w 1572369"/>
                    <a:gd name="connsiteY7" fmla="*/ 1412200 h 3233665"/>
                    <a:gd name="connsiteX8" fmla="*/ 405131 w 1572369"/>
                    <a:gd name="connsiteY8" fmla="*/ 1994 h 3233665"/>
                    <a:gd name="connsiteX0" fmla="*/ 454087 w 1557530"/>
                    <a:gd name="connsiteY0" fmla="*/ 2221 h 3138199"/>
                    <a:gd name="connsiteX1" fmla="*/ 1461837 w 1557530"/>
                    <a:gd name="connsiteY1" fmla="*/ 839849 h 3138199"/>
                    <a:gd name="connsiteX2" fmla="*/ 1557530 w 1557530"/>
                    <a:gd name="connsiteY2" fmla="*/ 3138199 h 3138199"/>
                    <a:gd name="connsiteX3" fmla="*/ 1557530 w 1557530"/>
                    <a:gd name="connsiteY3" fmla="*/ 3138199 h 3138199"/>
                    <a:gd name="connsiteX4" fmla="*/ 945530 w 1557530"/>
                    <a:gd name="connsiteY4" fmla="*/ 3138199 h 3138199"/>
                    <a:gd name="connsiteX5" fmla="*/ 945530 w 1557530"/>
                    <a:gd name="connsiteY5" fmla="*/ 3138199 h 3138199"/>
                    <a:gd name="connsiteX6" fmla="*/ 817939 w 1557530"/>
                    <a:gd name="connsiteY6" fmla="*/ 924910 h 3138199"/>
                    <a:gd name="connsiteX7" fmla="*/ 232263 w 1557530"/>
                    <a:gd name="connsiteY7" fmla="*/ 1316734 h 3138199"/>
                    <a:gd name="connsiteX8" fmla="*/ 454087 w 1557530"/>
                    <a:gd name="connsiteY8" fmla="*/ 2221 h 3138199"/>
                    <a:gd name="connsiteX0" fmla="*/ 458217 w 1561660"/>
                    <a:gd name="connsiteY0" fmla="*/ 54 h 3136032"/>
                    <a:gd name="connsiteX1" fmla="*/ 1465967 w 1561660"/>
                    <a:gd name="connsiteY1" fmla="*/ 837682 h 3136032"/>
                    <a:gd name="connsiteX2" fmla="*/ 1561660 w 1561660"/>
                    <a:gd name="connsiteY2" fmla="*/ 3136032 h 3136032"/>
                    <a:gd name="connsiteX3" fmla="*/ 1561660 w 1561660"/>
                    <a:gd name="connsiteY3" fmla="*/ 3136032 h 3136032"/>
                    <a:gd name="connsiteX4" fmla="*/ 949660 w 1561660"/>
                    <a:gd name="connsiteY4" fmla="*/ 3136032 h 3136032"/>
                    <a:gd name="connsiteX5" fmla="*/ 949660 w 1561660"/>
                    <a:gd name="connsiteY5" fmla="*/ 3136032 h 3136032"/>
                    <a:gd name="connsiteX6" fmla="*/ 822069 w 1561660"/>
                    <a:gd name="connsiteY6" fmla="*/ 922743 h 3136032"/>
                    <a:gd name="connsiteX7" fmla="*/ 236393 w 1561660"/>
                    <a:gd name="connsiteY7" fmla="*/ 1314567 h 3136032"/>
                    <a:gd name="connsiteX8" fmla="*/ 458217 w 1561660"/>
                    <a:gd name="connsiteY8" fmla="*/ 54 h 3136032"/>
                    <a:gd name="connsiteX0" fmla="*/ 458217 w 1561660"/>
                    <a:gd name="connsiteY0" fmla="*/ 53790 h 3189768"/>
                    <a:gd name="connsiteX1" fmla="*/ 1465967 w 1561660"/>
                    <a:gd name="connsiteY1" fmla="*/ 891418 h 3189768"/>
                    <a:gd name="connsiteX2" fmla="*/ 1561660 w 1561660"/>
                    <a:gd name="connsiteY2" fmla="*/ 3189768 h 3189768"/>
                    <a:gd name="connsiteX3" fmla="*/ 1561660 w 1561660"/>
                    <a:gd name="connsiteY3" fmla="*/ 3189768 h 3189768"/>
                    <a:gd name="connsiteX4" fmla="*/ 949660 w 1561660"/>
                    <a:gd name="connsiteY4" fmla="*/ 3189768 h 3189768"/>
                    <a:gd name="connsiteX5" fmla="*/ 949660 w 1561660"/>
                    <a:gd name="connsiteY5" fmla="*/ 3189768 h 3189768"/>
                    <a:gd name="connsiteX6" fmla="*/ 822069 w 1561660"/>
                    <a:gd name="connsiteY6" fmla="*/ 976479 h 3189768"/>
                    <a:gd name="connsiteX7" fmla="*/ 236393 w 1561660"/>
                    <a:gd name="connsiteY7" fmla="*/ 1368303 h 3189768"/>
                    <a:gd name="connsiteX8" fmla="*/ 458217 w 1561660"/>
                    <a:gd name="connsiteY8" fmla="*/ 53790 h 3189768"/>
                    <a:gd name="connsiteX0" fmla="*/ 473561 w 1577004"/>
                    <a:gd name="connsiteY0" fmla="*/ 53790 h 3189768"/>
                    <a:gd name="connsiteX1" fmla="*/ 1481311 w 1577004"/>
                    <a:gd name="connsiteY1" fmla="*/ 891418 h 3189768"/>
                    <a:gd name="connsiteX2" fmla="*/ 1577004 w 1577004"/>
                    <a:gd name="connsiteY2" fmla="*/ 3189768 h 3189768"/>
                    <a:gd name="connsiteX3" fmla="*/ 1577004 w 1577004"/>
                    <a:gd name="connsiteY3" fmla="*/ 3189768 h 3189768"/>
                    <a:gd name="connsiteX4" fmla="*/ 965004 w 1577004"/>
                    <a:gd name="connsiteY4" fmla="*/ 3189768 h 3189768"/>
                    <a:gd name="connsiteX5" fmla="*/ 965004 w 1577004"/>
                    <a:gd name="connsiteY5" fmla="*/ 3189768 h 3189768"/>
                    <a:gd name="connsiteX6" fmla="*/ 837413 w 1577004"/>
                    <a:gd name="connsiteY6" fmla="*/ 976479 h 3189768"/>
                    <a:gd name="connsiteX7" fmla="*/ 251737 w 1577004"/>
                    <a:gd name="connsiteY7" fmla="*/ 1368303 h 3189768"/>
                    <a:gd name="connsiteX8" fmla="*/ 473561 w 1577004"/>
                    <a:gd name="connsiteY8" fmla="*/ 53790 h 3189768"/>
                    <a:gd name="connsiteX0" fmla="*/ 473561 w 1577004"/>
                    <a:gd name="connsiteY0" fmla="*/ 46232 h 3182210"/>
                    <a:gd name="connsiteX1" fmla="*/ 1481311 w 1577004"/>
                    <a:gd name="connsiteY1" fmla="*/ 883860 h 3182210"/>
                    <a:gd name="connsiteX2" fmla="*/ 1577004 w 1577004"/>
                    <a:gd name="connsiteY2" fmla="*/ 3182210 h 3182210"/>
                    <a:gd name="connsiteX3" fmla="*/ 1577004 w 1577004"/>
                    <a:gd name="connsiteY3" fmla="*/ 3182210 h 3182210"/>
                    <a:gd name="connsiteX4" fmla="*/ 965004 w 1577004"/>
                    <a:gd name="connsiteY4" fmla="*/ 3182210 h 3182210"/>
                    <a:gd name="connsiteX5" fmla="*/ 965004 w 1577004"/>
                    <a:gd name="connsiteY5" fmla="*/ 3182210 h 3182210"/>
                    <a:gd name="connsiteX6" fmla="*/ 837413 w 1577004"/>
                    <a:gd name="connsiteY6" fmla="*/ 968921 h 3182210"/>
                    <a:gd name="connsiteX7" fmla="*/ 251737 w 1577004"/>
                    <a:gd name="connsiteY7" fmla="*/ 1360745 h 3182210"/>
                    <a:gd name="connsiteX8" fmla="*/ 473561 w 1577004"/>
                    <a:gd name="connsiteY8" fmla="*/ 46232 h 3182210"/>
                    <a:gd name="connsiteX0" fmla="*/ 473561 w 1577004"/>
                    <a:gd name="connsiteY0" fmla="*/ 77283 h 3213261"/>
                    <a:gd name="connsiteX1" fmla="*/ 1336258 w 1577004"/>
                    <a:gd name="connsiteY1" fmla="*/ 232848 h 3213261"/>
                    <a:gd name="connsiteX2" fmla="*/ 1481311 w 1577004"/>
                    <a:gd name="connsiteY2" fmla="*/ 914911 h 3213261"/>
                    <a:gd name="connsiteX3" fmla="*/ 1577004 w 1577004"/>
                    <a:gd name="connsiteY3" fmla="*/ 3213261 h 3213261"/>
                    <a:gd name="connsiteX4" fmla="*/ 1577004 w 1577004"/>
                    <a:gd name="connsiteY4" fmla="*/ 3213261 h 3213261"/>
                    <a:gd name="connsiteX5" fmla="*/ 965004 w 1577004"/>
                    <a:gd name="connsiteY5" fmla="*/ 3213261 h 3213261"/>
                    <a:gd name="connsiteX6" fmla="*/ 965004 w 1577004"/>
                    <a:gd name="connsiteY6" fmla="*/ 3213261 h 3213261"/>
                    <a:gd name="connsiteX7" fmla="*/ 837413 w 1577004"/>
                    <a:gd name="connsiteY7" fmla="*/ 999972 h 3213261"/>
                    <a:gd name="connsiteX8" fmla="*/ 251737 w 1577004"/>
                    <a:gd name="connsiteY8" fmla="*/ 1391796 h 3213261"/>
                    <a:gd name="connsiteX9" fmla="*/ 473561 w 1577004"/>
                    <a:gd name="connsiteY9" fmla="*/ 77283 h 3213261"/>
                    <a:gd name="connsiteX0" fmla="*/ 473561 w 1577004"/>
                    <a:gd name="connsiteY0" fmla="*/ 75189 h 3211167"/>
                    <a:gd name="connsiteX1" fmla="*/ 1336258 w 1577004"/>
                    <a:gd name="connsiteY1" fmla="*/ 241387 h 3211167"/>
                    <a:gd name="connsiteX2" fmla="*/ 1481311 w 1577004"/>
                    <a:gd name="connsiteY2" fmla="*/ 912817 h 3211167"/>
                    <a:gd name="connsiteX3" fmla="*/ 1577004 w 1577004"/>
                    <a:gd name="connsiteY3" fmla="*/ 3211167 h 3211167"/>
                    <a:gd name="connsiteX4" fmla="*/ 1577004 w 1577004"/>
                    <a:gd name="connsiteY4" fmla="*/ 3211167 h 3211167"/>
                    <a:gd name="connsiteX5" fmla="*/ 965004 w 1577004"/>
                    <a:gd name="connsiteY5" fmla="*/ 3211167 h 3211167"/>
                    <a:gd name="connsiteX6" fmla="*/ 965004 w 1577004"/>
                    <a:gd name="connsiteY6" fmla="*/ 3211167 h 3211167"/>
                    <a:gd name="connsiteX7" fmla="*/ 837413 w 1577004"/>
                    <a:gd name="connsiteY7" fmla="*/ 997878 h 3211167"/>
                    <a:gd name="connsiteX8" fmla="*/ 251737 w 1577004"/>
                    <a:gd name="connsiteY8" fmla="*/ 1389702 h 3211167"/>
                    <a:gd name="connsiteX9" fmla="*/ 473561 w 1577004"/>
                    <a:gd name="connsiteY9" fmla="*/ 75189 h 3211167"/>
                    <a:gd name="connsiteX0" fmla="*/ 473561 w 1577004"/>
                    <a:gd name="connsiteY0" fmla="*/ 75189 h 3211167"/>
                    <a:gd name="connsiteX1" fmla="*/ 1336258 w 1577004"/>
                    <a:gd name="connsiteY1" fmla="*/ 241387 h 3211167"/>
                    <a:gd name="connsiteX2" fmla="*/ 1368156 w 1577004"/>
                    <a:gd name="connsiteY2" fmla="*/ 294550 h 3211167"/>
                    <a:gd name="connsiteX3" fmla="*/ 1481311 w 1577004"/>
                    <a:gd name="connsiteY3" fmla="*/ 912817 h 3211167"/>
                    <a:gd name="connsiteX4" fmla="*/ 1577004 w 1577004"/>
                    <a:gd name="connsiteY4" fmla="*/ 3211167 h 3211167"/>
                    <a:gd name="connsiteX5" fmla="*/ 1577004 w 1577004"/>
                    <a:gd name="connsiteY5" fmla="*/ 3211167 h 3211167"/>
                    <a:gd name="connsiteX6" fmla="*/ 965004 w 1577004"/>
                    <a:gd name="connsiteY6" fmla="*/ 3211167 h 3211167"/>
                    <a:gd name="connsiteX7" fmla="*/ 965004 w 1577004"/>
                    <a:gd name="connsiteY7" fmla="*/ 3211167 h 3211167"/>
                    <a:gd name="connsiteX8" fmla="*/ 837413 w 1577004"/>
                    <a:gd name="connsiteY8" fmla="*/ 997878 h 3211167"/>
                    <a:gd name="connsiteX9" fmla="*/ 251737 w 1577004"/>
                    <a:gd name="connsiteY9" fmla="*/ 1389702 h 3211167"/>
                    <a:gd name="connsiteX10" fmla="*/ 473561 w 1577004"/>
                    <a:gd name="connsiteY10" fmla="*/ 75189 h 3211167"/>
                    <a:gd name="connsiteX0" fmla="*/ 473561 w 1577004"/>
                    <a:gd name="connsiteY0" fmla="*/ 75189 h 3211167"/>
                    <a:gd name="connsiteX1" fmla="*/ 1336258 w 1577004"/>
                    <a:gd name="connsiteY1" fmla="*/ 241387 h 3211167"/>
                    <a:gd name="connsiteX2" fmla="*/ 1368156 w 1577004"/>
                    <a:gd name="connsiteY2" fmla="*/ 294550 h 3211167"/>
                    <a:gd name="connsiteX3" fmla="*/ 1481311 w 1577004"/>
                    <a:gd name="connsiteY3" fmla="*/ 912817 h 3211167"/>
                    <a:gd name="connsiteX4" fmla="*/ 1577004 w 1577004"/>
                    <a:gd name="connsiteY4" fmla="*/ 3211167 h 3211167"/>
                    <a:gd name="connsiteX5" fmla="*/ 1577004 w 1577004"/>
                    <a:gd name="connsiteY5" fmla="*/ 3211167 h 3211167"/>
                    <a:gd name="connsiteX6" fmla="*/ 965004 w 1577004"/>
                    <a:gd name="connsiteY6" fmla="*/ 3211167 h 3211167"/>
                    <a:gd name="connsiteX7" fmla="*/ 965004 w 1577004"/>
                    <a:gd name="connsiteY7" fmla="*/ 3211167 h 3211167"/>
                    <a:gd name="connsiteX8" fmla="*/ 837413 w 1577004"/>
                    <a:gd name="connsiteY8" fmla="*/ 997878 h 3211167"/>
                    <a:gd name="connsiteX9" fmla="*/ 251737 w 1577004"/>
                    <a:gd name="connsiteY9" fmla="*/ 1389702 h 3211167"/>
                    <a:gd name="connsiteX10" fmla="*/ 473561 w 1577004"/>
                    <a:gd name="connsiteY10" fmla="*/ 75189 h 3211167"/>
                    <a:gd name="connsiteX0" fmla="*/ 473561 w 1577004"/>
                    <a:gd name="connsiteY0" fmla="*/ 75189 h 3211167"/>
                    <a:gd name="connsiteX1" fmla="*/ 1336258 w 1577004"/>
                    <a:gd name="connsiteY1" fmla="*/ 241387 h 3211167"/>
                    <a:gd name="connsiteX2" fmla="*/ 1481311 w 1577004"/>
                    <a:gd name="connsiteY2" fmla="*/ 912817 h 3211167"/>
                    <a:gd name="connsiteX3" fmla="*/ 1577004 w 1577004"/>
                    <a:gd name="connsiteY3" fmla="*/ 3211167 h 3211167"/>
                    <a:gd name="connsiteX4" fmla="*/ 1577004 w 1577004"/>
                    <a:gd name="connsiteY4" fmla="*/ 3211167 h 3211167"/>
                    <a:gd name="connsiteX5" fmla="*/ 965004 w 1577004"/>
                    <a:gd name="connsiteY5" fmla="*/ 3211167 h 3211167"/>
                    <a:gd name="connsiteX6" fmla="*/ 965004 w 1577004"/>
                    <a:gd name="connsiteY6" fmla="*/ 3211167 h 3211167"/>
                    <a:gd name="connsiteX7" fmla="*/ 837413 w 1577004"/>
                    <a:gd name="connsiteY7" fmla="*/ 997878 h 3211167"/>
                    <a:gd name="connsiteX8" fmla="*/ 251737 w 1577004"/>
                    <a:gd name="connsiteY8" fmla="*/ 1389702 h 3211167"/>
                    <a:gd name="connsiteX9" fmla="*/ 473561 w 1577004"/>
                    <a:gd name="connsiteY9" fmla="*/ 75189 h 3211167"/>
                    <a:gd name="connsiteX0" fmla="*/ 473561 w 1577004"/>
                    <a:gd name="connsiteY0" fmla="*/ 75189 h 3211167"/>
                    <a:gd name="connsiteX1" fmla="*/ 1336258 w 1577004"/>
                    <a:gd name="connsiteY1" fmla="*/ 241387 h 3211167"/>
                    <a:gd name="connsiteX2" fmla="*/ 1481311 w 1577004"/>
                    <a:gd name="connsiteY2" fmla="*/ 912817 h 3211167"/>
                    <a:gd name="connsiteX3" fmla="*/ 1577004 w 1577004"/>
                    <a:gd name="connsiteY3" fmla="*/ 3211167 h 3211167"/>
                    <a:gd name="connsiteX4" fmla="*/ 1577004 w 1577004"/>
                    <a:gd name="connsiteY4" fmla="*/ 3211167 h 3211167"/>
                    <a:gd name="connsiteX5" fmla="*/ 965004 w 1577004"/>
                    <a:gd name="connsiteY5" fmla="*/ 3211167 h 3211167"/>
                    <a:gd name="connsiteX6" fmla="*/ 965004 w 1577004"/>
                    <a:gd name="connsiteY6" fmla="*/ 3211167 h 3211167"/>
                    <a:gd name="connsiteX7" fmla="*/ 837413 w 1577004"/>
                    <a:gd name="connsiteY7" fmla="*/ 997878 h 3211167"/>
                    <a:gd name="connsiteX8" fmla="*/ 251737 w 1577004"/>
                    <a:gd name="connsiteY8" fmla="*/ 1389702 h 3211167"/>
                    <a:gd name="connsiteX9" fmla="*/ 473561 w 1577004"/>
                    <a:gd name="connsiteY9" fmla="*/ 75189 h 3211167"/>
                    <a:gd name="connsiteX0" fmla="*/ 473561 w 1577004"/>
                    <a:gd name="connsiteY0" fmla="*/ 75189 h 3211167"/>
                    <a:gd name="connsiteX1" fmla="*/ 1336258 w 1577004"/>
                    <a:gd name="connsiteY1" fmla="*/ 241387 h 3211167"/>
                    <a:gd name="connsiteX2" fmla="*/ 1481311 w 1577004"/>
                    <a:gd name="connsiteY2" fmla="*/ 912817 h 3211167"/>
                    <a:gd name="connsiteX3" fmla="*/ 1577004 w 1577004"/>
                    <a:gd name="connsiteY3" fmla="*/ 3211167 h 3211167"/>
                    <a:gd name="connsiteX4" fmla="*/ 1577004 w 1577004"/>
                    <a:gd name="connsiteY4" fmla="*/ 3211167 h 3211167"/>
                    <a:gd name="connsiteX5" fmla="*/ 965004 w 1577004"/>
                    <a:gd name="connsiteY5" fmla="*/ 3211167 h 3211167"/>
                    <a:gd name="connsiteX6" fmla="*/ 965004 w 1577004"/>
                    <a:gd name="connsiteY6" fmla="*/ 3211167 h 3211167"/>
                    <a:gd name="connsiteX7" fmla="*/ 837413 w 1577004"/>
                    <a:gd name="connsiteY7" fmla="*/ 997878 h 3211167"/>
                    <a:gd name="connsiteX8" fmla="*/ 251737 w 1577004"/>
                    <a:gd name="connsiteY8" fmla="*/ 1389702 h 3211167"/>
                    <a:gd name="connsiteX9" fmla="*/ 473561 w 1577004"/>
                    <a:gd name="connsiteY9" fmla="*/ 75189 h 3211167"/>
                    <a:gd name="connsiteX0" fmla="*/ 473561 w 1577004"/>
                    <a:gd name="connsiteY0" fmla="*/ 10211 h 3146189"/>
                    <a:gd name="connsiteX1" fmla="*/ 1481311 w 1577004"/>
                    <a:gd name="connsiteY1" fmla="*/ 847839 h 3146189"/>
                    <a:gd name="connsiteX2" fmla="*/ 1577004 w 1577004"/>
                    <a:gd name="connsiteY2" fmla="*/ 3146189 h 3146189"/>
                    <a:gd name="connsiteX3" fmla="*/ 1577004 w 1577004"/>
                    <a:gd name="connsiteY3" fmla="*/ 3146189 h 3146189"/>
                    <a:gd name="connsiteX4" fmla="*/ 965004 w 1577004"/>
                    <a:gd name="connsiteY4" fmla="*/ 3146189 h 3146189"/>
                    <a:gd name="connsiteX5" fmla="*/ 965004 w 1577004"/>
                    <a:gd name="connsiteY5" fmla="*/ 3146189 h 3146189"/>
                    <a:gd name="connsiteX6" fmla="*/ 837413 w 1577004"/>
                    <a:gd name="connsiteY6" fmla="*/ 932900 h 3146189"/>
                    <a:gd name="connsiteX7" fmla="*/ 251737 w 1577004"/>
                    <a:gd name="connsiteY7" fmla="*/ 1324724 h 3146189"/>
                    <a:gd name="connsiteX8" fmla="*/ 473561 w 1577004"/>
                    <a:gd name="connsiteY8" fmla="*/ 10211 h 3146189"/>
                    <a:gd name="connsiteX0" fmla="*/ 473561 w 1577004"/>
                    <a:gd name="connsiteY0" fmla="*/ 81744 h 3217722"/>
                    <a:gd name="connsiteX1" fmla="*/ 1481311 w 1577004"/>
                    <a:gd name="connsiteY1" fmla="*/ 919372 h 3217722"/>
                    <a:gd name="connsiteX2" fmla="*/ 1577004 w 1577004"/>
                    <a:gd name="connsiteY2" fmla="*/ 3217722 h 3217722"/>
                    <a:gd name="connsiteX3" fmla="*/ 1577004 w 1577004"/>
                    <a:gd name="connsiteY3" fmla="*/ 3217722 h 3217722"/>
                    <a:gd name="connsiteX4" fmla="*/ 965004 w 1577004"/>
                    <a:gd name="connsiteY4" fmla="*/ 3217722 h 3217722"/>
                    <a:gd name="connsiteX5" fmla="*/ 965004 w 1577004"/>
                    <a:gd name="connsiteY5" fmla="*/ 3217722 h 3217722"/>
                    <a:gd name="connsiteX6" fmla="*/ 837413 w 1577004"/>
                    <a:gd name="connsiteY6" fmla="*/ 1004433 h 3217722"/>
                    <a:gd name="connsiteX7" fmla="*/ 251737 w 1577004"/>
                    <a:gd name="connsiteY7" fmla="*/ 1396257 h 3217722"/>
                    <a:gd name="connsiteX8" fmla="*/ 473561 w 1577004"/>
                    <a:gd name="connsiteY8" fmla="*/ 81744 h 3217722"/>
                    <a:gd name="connsiteX0" fmla="*/ 473561 w 1577004"/>
                    <a:gd name="connsiteY0" fmla="*/ 81744 h 3217722"/>
                    <a:gd name="connsiteX1" fmla="*/ 1481311 w 1577004"/>
                    <a:gd name="connsiteY1" fmla="*/ 919372 h 3217722"/>
                    <a:gd name="connsiteX2" fmla="*/ 1577004 w 1577004"/>
                    <a:gd name="connsiteY2" fmla="*/ 3217722 h 3217722"/>
                    <a:gd name="connsiteX3" fmla="*/ 1577004 w 1577004"/>
                    <a:gd name="connsiteY3" fmla="*/ 3217722 h 3217722"/>
                    <a:gd name="connsiteX4" fmla="*/ 965004 w 1577004"/>
                    <a:gd name="connsiteY4" fmla="*/ 3217722 h 3217722"/>
                    <a:gd name="connsiteX5" fmla="*/ 965004 w 1577004"/>
                    <a:gd name="connsiteY5" fmla="*/ 3217722 h 3217722"/>
                    <a:gd name="connsiteX6" fmla="*/ 879944 w 1577004"/>
                    <a:gd name="connsiteY6" fmla="*/ 1068228 h 3217722"/>
                    <a:gd name="connsiteX7" fmla="*/ 251737 w 1577004"/>
                    <a:gd name="connsiteY7" fmla="*/ 1396257 h 3217722"/>
                    <a:gd name="connsiteX8" fmla="*/ 473561 w 1577004"/>
                    <a:gd name="connsiteY8" fmla="*/ 81744 h 3217722"/>
                    <a:gd name="connsiteX0" fmla="*/ 473561 w 1577004"/>
                    <a:gd name="connsiteY0" fmla="*/ 81744 h 3217722"/>
                    <a:gd name="connsiteX1" fmla="*/ 1481311 w 1577004"/>
                    <a:gd name="connsiteY1" fmla="*/ 919372 h 3217722"/>
                    <a:gd name="connsiteX2" fmla="*/ 1577004 w 1577004"/>
                    <a:gd name="connsiteY2" fmla="*/ 3217722 h 3217722"/>
                    <a:gd name="connsiteX3" fmla="*/ 1577004 w 1577004"/>
                    <a:gd name="connsiteY3" fmla="*/ 3217722 h 3217722"/>
                    <a:gd name="connsiteX4" fmla="*/ 965004 w 1577004"/>
                    <a:gd name="connsiteY4" fmla="*/ 3217722 h 3217722"/>
                    <a:gd name="connsiteX5" fmla="*/ 965004 w 1577004"/>
                    <a:gd name="connsiteY5" fmla="*/ 3217722 h 3217722"/>
                    <a:gd name="connsiteX6" fmla="*/ 879944 w 1577004"/>
                    <a:gd name="connsiteY6" fmla="*/ 1068228 h 3217722"/>
                    <a:gd name="connsiteX7" fmla="*/ 251737 w 1577004"/>
                    <a:gd name="connsiteY7" fmla="*/ 1396257 h 3217722"/>
                    <a:gd name="connsiteX8" fmla="*/ 473561 w 1577004"/>
                    <a:gd name="connsiteY8" fmla="*/ 81744 h 3217722"/>
                    <a:gd name="connsiteX0" fmla="*/ 473561 w 1577004"/>
                    <a:gd name="connsiteY0" fmla="*/ 81744 h 3217722"/>
                    <a:gd name="connsiteX1" fmla="*/ 1481311 w 1577004"/>
                    <a:gd name="connsiteY1" fmla="*/ 919372 h 3217722"/>
                    <a:gd name="connsiteX2" fmla="*/ 1577004 w 1577004"/>
                    <a:gd name="connsiteY2" fmla="*/ 3217722 h 3217722"/>
                    <a:gd name="connsiteX3" fmla="*/ 1577004 w 1577004"/>
                    <a:gd name="connsiteY3" fmla="*/ 3217722 h 3217722"/>
                    <a:gd name="connsiteX4" fmla="*/ 965004 w 1577004"/>
                    <a:gd name="connsiteY4" fmla="*/ 3217722 h 3217722"/>
                    <a:gd name="connsiteX5" fmla="*/ 965004 w 1577004"/>
                    <a:gd name="connsiteY5" fmla="*/ 3217722 h 3217722"/>
                    <a:gd name="connsiteX6" fmla="*/ 879944 w 1577004"/>
                    <a:gd name="connsiteY6" fmla="*/ 1068228 h 3217722"/>
                    <a:gd name="connsiteX7" fmla="*/ 251737 w 1577004"/>
                    <a:gd name="connsiteY7" fmla="*/ 1396257 h 3217722"/>
                    <a:gd name="connsiteX8" fmla="*/ 473561 w 1577004"/>
                    <a:gd name="connsiteY8" fmla="*/ 81744 h 3217722"/>
                    <a:gd name="connsiteX0" fmla="*/ 473561 w 1577004"/>
                    <a:gd name="connsiteY0" fmla="*/ 81744 h 3217722"/>
                    <a:gd name="connsiteX1" fmla="*/ 1481311 w 1577004"/>
                    <a:gd name="connsiteY1" fmla="*/ 919372 h 3217722"/>
                    <a:gd name="connsiteX2" fmla="*/ 1538277 w 1577004"/>
                    <a:gd name="connsiteY2" fmla="*/ 960324 h 3217722"/>
                    <a:gd name="connsiteX3" fmla="*/ 1577004 w 1577004"/>
                    <a:gd name="connsiteY3" fmla="*/ 3217722 h 3217722"/>
                    <a:gd name="connsiteX4" fmla="*/ 1577004 w 1577004"/>
                    <a:gd name="connsiteY4" fmla="*/ 3217722 h 3217722"/>
                    <a:gd name="connsiteX5" fmla="*/ 965004 w 1577004"/>
                    <a:gd name="connsiteY5" fmla="*/ 3217722 h 3217722"/>
                    <a:gd name="connsiteX6" fmla="*/ 965004 w 1577004"/>
                    <a:gd name="connsiteY6" fmla="*/ 3217722 h 3217722"/>
                    <a:gd name="connsiteX7" fmla="*/ 879944 w 1577004"/>
                    <a:gd name="connsiteY7" fmla="*/ 1068228 h 3217722"/>
                    <a:gd name="connsiteX8" fmla="*/ 251737 w 1577004"/>
                    <a:gd name="connsiteY8" fmla="*/ 1396257 h 3217722"/>
                    <a:gd name="connsiteX9" fmla="*/ 473561 w 1577004"/>
                    <a:gd name="connsiteY9" fmla="*/ 81744 h 3217722"/>
                    <a:gd name="connsiteX0" fmla="*/ 473561 w 1577004"/>
                    <a:gd name="connsiteY0" fmla="*/ 88256 h 3224234"/>
                    <a:gd name="connsiteX1" fmla="*/ 1481311 w 1577004"/>
                    <a:gd name="connsiteY1" fmla="*/ 904619 h 3224234"/>
                    <a:gd name="connsiteX2" fmla="*/ 1538277 w 1577004"/>
                    <a:gd name="connsiteY2" fmla="*/ 966836 h 3224234"/>
                    <a:gd name="connsiteX3" fmla="*/ 1577004 w 1577004"/>
                    <a:gd name="connsiteY3" fmla="*/ 3224234 h 3224234"/>
                    <a:gd name="connsiteX4" fmla="*/ 1577004 w 1577004"/>
                    <a:gd name="connsiteY4" fmla="*/ 3224234 h 3224234"/>
                    <a:gd name="connsiteX5" fmla="*/ 965004 w 1577004"/>
                    <a:gd name="connsiteY5" fmla="*/ 3224234 h 3224234"/>
                    <a:gd name="connsiteX6" fmla="*/ 965004 w 1577004"/>
                    <a:gd name="connsiteY6" fmla="*/ 3224234 h 3224234"/>
                    <a:gd name="connsiteX7" fmla="*/ 879944 w 1577004"/>
                    <a:gd name="connsiteY7" fmla="*/ 1074740 h 3224234"/>
                    <a:gd name="connsiteX8" fmla="*/ 251737 w 1577004"/>
                    <a:gd name="connsiteY8" fmla="*/ 1402769 h 3224234"/>
                    <a:gd name="connsiteX9" fmla="*/ 473561 w 1577004"/>
                    <a:gd name="connsiteY9" fmla="*/ 88256 h 3224234"/>
                    <a:gd name="connsiteX0" fmla="*/ 473561 w 1577004"/>
                    <a:gd name="connsiteY0" fmla="*/ 88256 h 3224234"/>
                    <a:gd name="connsiteX1" fmla="*/ 1481311 w 1577004"/>
                    <a:gd name="connsiteY1" fmla="*/ 904619 h 3224234"/>
                    <a:gd name="connsiteX2" fmla="*/ 1538277 w 1577004"/>
                    <a:gd name="connsiteY2" fmla="*/ 966836 h 3224234"/>
                    <a:gd name="connsiteX3" fmla="*/ 1577004 w 1577004"/>
                    <a:gd name="connsiteY3" fmla="*/ 3224234 h 3224234"/>
                    <a:gd name="connsiteX4" fmla="*/ 1577004 w 1577004"/>
                    <a:gd name="connsiteY4" fmla="*/ 3224234 h 3224234"/>
                    <a:gd name="connsiteX5" fmla="*/ 965004 w 1577004"/>
                    <a:gd name="connsiteY5" fmla="*/ 3224234 h 3224234"/>
                    <a:gd name="connsiteX6" fmla="*/ 965004 w 1577004"/>
                    <a:gd name="connsiteY6" fmla="*/ 3224234 h 3224234"/>
                    <a:gd name="connsiteX7" fmla="*/ 879944 w 1577004"/>
                    <a:gd name="connsiteY7" fmla="*/ 1074740 h 3224234"/>
                    <a:gd name="connsiteX8" fmla="*/ 251737 w 1577004"/>
                    <a:gd name="connsiteY8" fmla="*/ 1402769 h 3224234"/>
                    <a:gd name="connsiteX9" fmla="*/ 473561 w 1577004"/>
                    <a:gd name="connsiteY9" fmla="*/ 88256 h 3224234"/>
                    <a:gd name="connsiteX0" fmla="*/ 473561 w 1577004"/>
                    <a:gd name="connsiteY0" fmla="*/ 8062 h 3144040"/>
                    <a:gd name="connsiteX1" fmla="*/ 1538277 w 1577004"/>
                    <a:gd name="connsiteY1" fmla="*/ 886642 h 3144040"/>
                    <a:gd name="connsiteX2" fmla="*/ 1577004 w 1577004"/>
                    <a:gd name="connsiteY2" fmla="*/ 3144040 h 3144040"/>
                    <a:gd name="connsiteX3" fmla="*/ 1577004 w 1577004"/>
                    <a:gd name="connsiteY3" fmla="*/ 3144040 h 3144040"/>
                    <a:gd name="connsiteX4" fmla="*/ 965004 w 1577004"/>
                    <a:gd name="connsiteY4" fmla="*/ 3144040 h 3144040"/>
                    <a:gd name="connsiteX5" fmla="*/ 965004 w 1577004"/>
                    <a:gd name="connsiteY5" fmla="*/ 3144040 h 3144040"/>
                    <a:gd name="connsiteX6" fmla="*/ 879944 w 1577004"/>
                    <a:gd name="connsiteY6" fmla="*/ 994546 h 3144040"/>
                    <a:gd name="connsiteX7" fmla="*/ 251737 w 1577004"/>
                    <a:gd name="connsiteY7" fmla="*/ 1322575 h 3144040"/>
                    <a:gd name="connsiteX8" fmla="*/ 473561 w 1577004"/>
                    <a:gd name="connsiteY8" fmla="*/ 8062 h 3144040"/>
                    <a:gd name="connsiteX0" fmla="*/ 473561 w 1577004"/>
                    <a:gd name="connsiteY0" fmla="*/ 16144 h 3152122"/>
                    <a:gd name="connsiteX1" fmla="*/ 1538277 w 1577004"/>
                    <a:gd name="connsiteY1" fmla="*/ 894724 h 3152122"/>
                    <a:gd name="connsiteX2" fmla="*/ 1577004 w 1577004"/>
                    <a:gd name="connsiteY2" fmla="*/ 3152122 h 3152122"/>
                    <a:gd name="connsiteX3" fmla="*/ 1577004 w 1577004"/>
                    <a:gd name="connsiteY3" fmla="*/ 3152122 h 3152122"/>
                    <a:gd name="connsiteX4" fmla="*/ 965004 w 1577004"/>
                    <a:gd name="connsiteY4" fmla="*/ 3152122 h 3152122"/>
                    <a:gd name="connsiteX5" fmla="*/ 965004 w 1577004"/>
                    <a:gd name="connsiteY5" fmla="*/ 3152122 h 3152122"/>
                    <a:gd name="connsiteX6" fmla="*/ 879944 w 1577004"/>
                    <a:gd name="connsiteY6" fmla="*/ 1002628 h 3152122"/>
                    <a:gd name="connsiteX7" fmla="*/ 251737 w 1577004"/>
                    <a:gd name="connsiteY7" fmla="*/ 1330657 h 3152122"/>
                    <a:gd name="connsiteX8" fmla="*/ 473561 w 1577004"/>
                    <a:gd name="connsiteY8" fmla="*/ 16144 h 3152122"/>
                    <a:gd name="connsiteX0" fmla="*/ 473561 w 1577004"/>
                    <a:gd name="connsiteY0" fmla="*/ 30120 h 3166098"/>
                    <a:gd name="connsiteX1" fmla="*/ 1538277 w 1577004"/>
                    <a:gd name="connsiteY1" fmla="*/ 908700 h 3166098"/>
                    <a:gd name="connsiteX2" fmla="*/ 1577004 w 1577004"/>
                    <a:gd name="connsiteY2" fmla="*/ 3166098 h 3166098"/>
                    <a:gd name="connsiteX3" fmla="*/ 1577004 w 1577004"/>
                    <a:gd name="connsiteY3" fmla="*/ 3166098 h 3166098"/>
                    <a:gd name="connsiteX4" fmla="*/ 965004 w 1577004"/>
                    <a:gd name="connsiteY4" fmla="*/ 3166098 h 3166098"/>
                    <a:gd name="connsiteX5" fmla="*/ 965004 w 1577004"/>
                    <a:gd name="connsiteY5" fmla="*/ 3166098 h 3166098"/>
                    <a:gd name="connsiteX6" fmla="*/ 879944 w 1577004"/>
                    <a:gd name="connsiteY6" fmla="*/ 1016604 h 3166098"/>
                    <a:gd name="connsiteX7" fmla="*/ 251737 w 1577004"/>
                    <a:gd name="connsiteY7" fmla="*/ 1344633 h 3166098"/>
                    <a:gd name="connsiteX8" fmla="*/ 473561 w 1577004"/>
                    <a:gd name="connsiteY8" fmla="*/ 30120 h 3166098"/>
                    <a:gd name="connsiteX0" fmla="*/ 473561 w 1577004"/>
                    <a:gd name="connsiteY0" fmla="*/ 30120 h 3166098"/>
                    <a:gd name="connsiteX1" fmla="*/ 1538277 w 1577004"/>
                    <a:gd name="connsiteY1" fmla="*/ 908700 h 3166098"/>
                    <a:gd name="connsiteX2" fmla="*/ 1577004 w 1577004"/>
                    <a:gd name="connsiteY2" fmla="*/ 3166098 h 3166098"/>
                    <a:gd name="connsiteX3" fmla="*/ 1577004 w 1577004"/>
                    <a:gd name="connsiteY3" fmla="*/ 3166098 h 3166098"/>
                    <a:gd name="connsiteX4" fmla="*/ 965004 w 1577004"/>
                    <a:gd name="connsiteY4" fmla="*/ 3166098 h 3166098"/>
                    <a:gd name="connsiteX5" fmla="*/ 965004 w 1577004"/>
                    <a:gd name="connsiteY5" fmla="*/ 3166098 h 3166098"/>
                    <a:gd name="connsiteX6" fmla="*/ 879944 w 1577004"/>
                    <a:gd name="connsiteY6" fmla="*/ 1016604 h 3166098"/>
                    <a:gd name="connsiteX7" fmla="*/ 251737 w 1577004"/>
                    <a:gd name="connsiteY7" fmla="*/ 1344633 h 3166098"/>
                    <a:gd name="connsiteX8" fmla="*/ 473561 w 1577004"/>
                    <a:gd name="connsiteY8" fmla="*/ 30120 h 3166098"/>
                    <a:gd name="connsiteX0" fmla="*/ 473561 w 1577004"/>
                    <a:gd name="connsiteY0" fmla="*/ 30120 h 3166098"/>
                    <a:gd name="connsiteX1" fmla="*/ 1538277 w 1577004"/>
                    <a:gd name="connsiteY1" fmla="*/ 908700 h 3166098"/>
                    <a:gd name="connsiteX2" fmla="*/ 1577004 w 1577004"/>
                    <a:gd name="connsiteY2" fmla="*/ 3166098 h 3166098"/>
                    <a:gd name="connsiteX3" fmla="*/ 1577004 w 1577004"/>
                    <a:gd name="connsiteY3" fmla="*/ 3166098 h 3166098"/>
                    <a:gd name="connsiteX4" fmla="*/ 965004 w 1577004"/>
                    <a:gd name="connsiteY4" fmla="*/ 3166098 h 3166098"/>
                    <a:gd name="connsiteX5" fmla="*/ 965004 w 1577004"/>
                    <a:gd name="connsiteY5" fmla="*/ 3166098 h 3166098"/>
                    <a:gd name="connsiteX6" fmla="*/ 879944 w 1577004"/>
                    <a:gd name="connsiteY6" fmla="*/ 1016604 h 3166098"/>
                    <a:gd name="connsiteX7" fmla="*/ 251737 w 1577004"/>
                    <a:gd name="connsiteY7" fmla="*/ 1344633 h 3166098"/>
                    <a:gd name="connsiteX8" fmla="*/ 473561 w 1577004"/>
                    <a:gd name="connsiteY8" fmla="*/ 30120 h 3166098"/>
                    <a:gd name="connsiteX0" fmla="*/ 488521 w 1591964"/>
                    <a:gd name="connsiteY0" fmla="*/ 30120 h 3166098"/>
                    <a:gd name="connsiteX1" fmla="*/ 1553237 w 1591964"/>
                    <a:gd name="connsiteY1" fmla="*/ 908700 h 3166098"/>
                    <a:gd name="connsiteX2" fmla="*/ 1591964 w 1591964"/>
                    <a:gd name="connsiteY2" fmla="*/ 3166098 h 3166098"/>
                    <a:gd name="connsiteX3" fmla="*/ 1591964 w 1591964"/>
                    <a:gd name="connsiteY3" fmla="*/ 3166098 h 3166098"/>
                    <a:gd name="connsiteX4" fmla="*/ 979964 w 1591964"/>
                    <a:gd name="connsiteY4" fmla="*/ 3166098 h 3166098"/>
                    <a:gd name="connsiteX5" fmla="*/ 979964 w 1591964"/>
                    <a:gd name="connsiteY5" fmla="*/ 3166098 h 3166098"/>
                    <a:gd name="connsiteX6" fmla="*/ 894904 w 1591964"/>
                    <a:gd name="connsiteY6" fmla="*/ 1016604 h 3166098"/>
                    <a:gd name="connsiteX7" fmla="*/ 266697 w 1591964"/>
                    <a:gd name="connsiteY7" fmla="*/ 1344633 h 3166098"/>
                    <a:gd name="connsiteX8" fmla="*/ 488521 w 1591964"/>
                    <a:gd name="connsiteY8" fmla="*/ 30120 h 3166098"/>
                    <a:gd name="connsiteX0" fmla="*/ 488521 w 1591964"/>
                    <a:gd name="connsiteY0" fmla="*/ 9506 h 3145484"/>
                    <a:gd name="connsiteX1" fmla="*/ 1553237 w 1591964"/>
                    <a:gd name="connsiteY1" fmla="*/ 888086 h 3145484"/>
                    <a:gd name="connsiteX2" fmla="*/ 1591964 w 1591964"/>
                    <a:gd name="connsiteY2" fmla="*/ 3145484 h 3145484"/>
                    <a:gd name="connsiteX3" fmla="*/ 1591964 w 1591964"/>
                    <a:gd name="connsiteY3" fmla="*/ 3145484 h 3145484"/>
                    <a:gd name="connsiteX4" fmla="*/ 979964 w 1591964"/>
                    <a:gd name="connsiteY4" fmla="*/ 3145484 h 3145484"/>
                    <a:gd name="connsiteX5" fmla="*/ 979964 w 1591964"/>
                    <a:gd name="connsiteY5" fmla="*/ 3145484 h 3145484"/>
                    <a:gd name="connsiteX6" fmla="*/ 894904 w 1591964"/>
                    <a:gd name="connsiteY6" fmla="*/ 995990 h 3145484"/>
                    <a:gd name="connsiteX7" fmla="*/ 266697 w 1591964"/>
                    <a:gd name="connsiteY7" fmla="*/ 1324019 h 3145484"/>
                    <a:gd name="connsiteX8" fmla="*/ 488521 w 1591964"/>
                    <a:gd name="connsiteY8" fmla="*/ 9506 h 3145484"/>
                    <a:gd name="connsiteX0" fmla="*/ 496444 w 1599887"/>
                    <a:gd name="connsiteY0" fmla="*/ 9506 h 3145484"/>
                    <a:gd name="connsiteX1" fmla="*/ 1561160 w 1599887"/>
                    <a:gd name="connsiteY1" fmla="*/ 888086 h 3145484"/>
                    <a:gd name="connsiteX2" fmla="*/ 1599887 w 1599887"/>
                    <a:gd name="connsiteY2" fmla="*/ 3145484 h 3145484"/>
                    <a:gd name="connsiteX3" fmla="*/ 1599887 w 1599887"/>
                    <a:gd name="connsiteY3" fmla="*/ 3145484 h 3145484"/>
                    <a:gd name="connsiteX4" fmla="*/ 987887 w 1599887"/>
                    <a:gd name="connsiteY4" fmla="*/ 3145484 h 3145484"/>
                    <a:gd name="connsiteX5" fmla="*/ 987887 w 1599887"/>
                    <a:gd name="connsiteY5" fmla="*/ 3145484 h 3145484"/>
                    <a:gd name="connsiteX6" fmla="*/ 902827 w 1599887"/>
                    <a:gd name="connsiteY6" fmla="*/ 995990 h 3145484"/>
                    <a:gd name="connsiteX7" fmla="*/ 274620 w 1599887"/>
                    <a:gd name="connsiteY7" fmla="*/ 1324019 h 3145484"/>
                    <a:gd name="connsiteX8" fmla="*/ 496444 w 1599887"/>
                    <a:gd name="connsiteY8" fmla="*/ 9506 h 3145484"/>
                    <a:gd name="connsiteX0" fmla="*/ 503267 w 1597185"/>
                    <a:gd name="connsiteY0" fmla="*/ 5188 h 3203079"/>
                    <a:gd name="connsiteX1" fmla="*/ 1558458 w 1597185"/>
                    <a:gd name="connsiteY1" fmla="*/ 945681 h 3203079"/>
                    <a:gd name="connsiteX2" fmla="*/ 1597185 w 1597185"/>
                    <a:gd name="connsiteY2" fmla="*/ 3203079 h 3203079"/>
                    <a:gd name="connsiteX3" fmla="*/ 1597185 w 1597185"/>
                    <a:gd name="connsiteY3" fmla="*/ 3203079 h 3203079"/>
                    <a:gd name="connsiteX4" fmla="*/ 985185 w 1597185"/>
                    <a:gd name="connsiteY4" fmla="*/ 3203079 h 3203079"/>
                    <a:gd name="connsiteX5" fmla="*/ 985185 w 1597185"/>
                    <a:gd name="connsiteY5" fmla="*/ 3203079 h 3203079"/>
                    <a:gd name="connsiteX6" fmla="*/ 900125 w 1597185"/>
                    <a:gd name="connsiteY6" fmla="*/ 1053585 h 3203079"/>
                    <a:gd name="connsiteX7" fmla="*/ 271918 w 1597185"/>
                    <a:gd name="connsiteY7" fmla="*/ 1381614 h 3203079"/>
                    <a:gd name="connsiteX8" fmla="*/ 503267 w 1597185"/>
                    <a:gd name="connsiteY8" fmla="*/ 5188 h 3203079"/>
                    <a:gd name="connsiteX0" fmla="*/ 503267 w 1597185"/>
                    <a:gd name="connsiteY0" fmla="*/ 5413 h 3203304"/>
                    <a:gd name="connsiteX1" fmla="*/ 1558458 w 1597185"/>
                    <a:gd name="connsiteY1" fmla="*/ 945906 h 3203304"/>
                    <a:gd name="connsiteX2" fmla="*/ 1597185 w 1597185"/>
                    <a:gd name="connsiteY2" fmla="*/ 3203304 h 3203304"/>
                    <a:gd name="connsiteX3" fmla="*/ 1597185 w 1597185"/>
                    <a:gd name="connsiteY3" fmla="*/ 3203304 h 3203304"/>
                    <a:gd name="connsiteX4" fmla="*/ 985185 w 1597185"/>
                    <a:gd name="connsiteY4" fmla="*/ 3203304 h 3203304"/>
                    <a:gd name="connsiteX5" fmla="*/ 985185 w 1597185"/>
                    <a:gd name="connsiteY5" fmla="*/ 3203304 h 3203304"/>
                    <a:gd name="connsiteX6" fmla="*/ 900125 w 1597185"/>
                    <a:gd name="connsiteY6" fmla="*/ 1053810 h 3203304"/>
                    <a:gd name="connsiteX7" fmla="*/ 271918 w 1597185"/>
                    <a:gd name="connsiteY7" fmla="*/ 1381839 h 3203304"/>
                    <a:gd name="connsiteX8" fmla="*/ 503267 w 1597185"/>
                    <a:gd name="connsiteY8" fmla="*/ 5413 h 3203304"/>
                    <a:gd name="connsiteX0" fmla="*/ 644333 w 1552513"/>
                    <a:gd name="connsiteY0" fmla="*/ 4742 h 3216920"/>
                    <a:gd name="connsiteX1" fmla="*/ 1513786 w 1552513"/>
                    <a:gd name="connsiteY1" fmla="*/ 959522 h 3216920"/>
                    <a:gd name="connsiteX2" fmla="*/ 1552513 w 1552513"/>
                    <a:gd name="connsiteY2" fmla="*/ 3216920 h 3216920"/>
                    <a:gd name="connsiteX3" fmla="*/ 1552513 w 1552513"/>
                    <a:gd name="connsiteY3" fmla="*/ 3216920 h 3216920"/>
                    <a:gd name="connsiteX4" fmla="*/ 940513 w 1552513"/>
                    <a:gd name="connsiteY4" fmla="*/ 3216920 h 3216920"/>
                    <a:gd name="connsiteX5" fmla="*/ 940513 w 1552513"/>
                    <a:gd name="connsiteY5" fmla="*/ 3216920 h 3216920"/>
                    <a:gd name="connsiteX6" fmla="*/ 855453 w 1552513"/>
                    <a:gd name="connsiteY6" fmla="*/ 1067426 h 3216920"/>
                    <a:gd name="connsiteX7" fmla="*/ 227246 w 1552513"/>
                    <a:gd name="connsiteY7" fmla="*/ 1395455 h 3216920"/>
                    <a:gd name="connsiteX8" fmla="*/ 644333 w 1552513"/>
                    <a:gd name="connsiteY8" fmla="*/ 4742 h 3216920"/>
                    <a:gd name="connsiteX0" fmla="*/ 693588 w 1601768"/>
                    <a:gd name="connsiteY0" fmla="*/ 4742 h 3216920"/>
                    <a:gd name="connsiteX1" fmla="*/ 1563041 w 1601768"/>
                    <a:gd name="connsiteY1" fmla="*/ 959522 h 3216920"/>
                    <a:gd name="connsiteX2" fmla="*/ 1601768 w 1601768"/>
                    <a:gd name="connsiteY2" fmla="*/ 3216920 h 3216920"/>
                    <a:gd name="connsiteX3" fmla="*/ 1601768 w 1601768"/>
                    <a:gd name="connsiteY3" fmla="*/ 3216920 h 3216920"/>
                    <a:gd name="connsiteX4" fmla="*/ 989768 w 1601768"/>
                    <a:gd name="connsiteY4" fmla="*/ 3216920 h 3216920"/>
                    <a:gd name="connsiteX5" fmla="*/ 989768 w 1601768"/>
                    <a:gd name="connsiteY5" fmla="*/ 3216920 h 3216920"/>
                    <a:gd name="connsiteX6" fmla="*/ 904708 w 1601768"/>
                    <a:gd name="connsiteY6" fmla="*/ 1067426 h 3216920"/>
                    <a:gd name="connsiteX7" fmla="*/ 276501 w 1601768"/>
                    <a:gd name="connsiteY7" fmla="*/ 1395455 h 3216920"/>
                    <a:gd name="connsiteX8" fmla="*/ 693588 w 1601768"/>
                    <a:gd name="connsiteY8" fmla="*/ 4742 h 3216920"/>
                    <a:gd name="connsiteX0" fmla="*/ 693588 w 1601768"/>
                    <a:gd name="connsiteY0" fmla="*/ 80 h 3212258"/>
                    <a:gd name="connsiteX1" fmla="*/ 1563041 w 1601768"/>
                    <a:gd name="connsiteY1" fmla="*/ 954860 h 3212258"/>
                    <a:gd name="connsiteX2" fmla="*/ 1601768 w 1601768"/>
                    <a:gd name="connsiteY2" fmla="*/ 3212258 h 3212258"/>
                    <a:gd name="connsiteX3" fmla="*/ 1601768 w 1601768"/>
                    <a:gd name="connsiteY3" fmla="*/ 3212258 h 3212258"/>
                    <a:gd name="connsiteX4" fmla="*/ 989768 w 1601768"/>
                    <a:gd name="connsiteY4" fmla="*/ 3212258 h 3212258"/>
                    <a:gd name="connsiteX5" fmla="*/ 989768 w 1601768"/>
                    <a:gd name="connsiteY5" fmla="*/ 3212258 h 3212258"/>
                    <a:gd name="connsiteX6" fmla="*/ 904708 w 1601768"/>
                    <a:gd name="connsiteY6" fmla="*/ 1062764 h 3212258"/>
                    <a:gd name="connsiteX7" fmla="*/ 276501 w 1601768"/>
                    <a:gd name="connsiteY7" fmla="*/ 1390793 h 3212258"/>
                    <a:gd name="connsiteX8" fmla="*/ 693588 w 1601768"/>
                    <a:gd name="connsiteY8" fmla="*/ 80 h 3212258"/>
                    <a:gd name="connsiteX0" fmla="*/ 693588 w 1601768"/>
                    <a:gd name="connsiteY0" fmla="*/ 80 h 3212258"/>
                    <a:gd name="connsiteX1" fmla="*/ 1563041 w 1601768"/>
                    <a:gd name="connsiteY1" fmla="*/ 954860 h 3212258"/>
                    <a:gd name="connsiteX2" fmla="*/ 1601768 w 1601768"/>
                    <a:gd name="connsiteY2" fmla="*/ 3212258 h 3212258"/>
                    <a:gd name="connsiteX3" fmla="*/ 1601768 w 1601768"/>
                    <a:gd name="connsiteY3" fmla="*/ 3212258 h 3212258"/>
                    <a:gd name="connsiteX4" fmla="*/ 989768 w 1601768"/>
                    <a:gd name="connsiteY4" fmla="*/ 3212258 h 3212258"/>
                    <a:gd name="connsiteX5" fmla="*/ 989768 w 1601768"/>
                    <a:gd name="connsiteY5" fmla="*/ 3212258 h 3212258"/>
                    <a:gd name="connsiteX6" fmla="*/ 904708 w 1601768"/>
                    <a:gd name="connsiteY6" fmla="*/ 1062764 h 3212258"/>
                    <a:gd name="connsiteX7" fmla="*/ 276501 w 1601768"/>
                    <a:gd name="connsiteY7" fmla="*/ 1390793 h 3212258"/>
                    <a:gd name="connsiteX8" fmla="*/ 693588 w 1601768"/>
                    <a:gd name="connsiteY8" fmla="*/ 80 h 3212258"/>
                    <a:gd name="connsiteX0" fmla="*/ 693588 w 1601768"/>
                    <a:gd name="connsiteY0" fmla="*/ 80 h 3212258"/>
                    <a:gd name="connsiteX1" fmla="*/ 1563041 w 1601768"/>
                    <a:gd name="connsiteY1" fmla="*/ 954860 h 3212258"/>
                    <a:gd name="connsiteX2" fmla="*/ 1601768 w 1601768"/>
                    <a:gd name="connsiteY2" fmla="*/ 3212258 h 3212258"/>
                    <a:gd name="connsiteX3" fmla="*/ 1601768 w 1601768"/>
                    <a:gd name="connsiteY3" fmla="*/ 3212258 h 3212258"/>
                    <a:gd name="connsiteX4" fmla="*/ 989768 w 1601768"/>
                    <a:gd name="connsiteY4" fmla="*/ 3212258 h 3212258"/>
                    <a:gd name="connsiteX5" fmla="*/ 989768 w 1601768"/>
                    <a:gd name="connsiteY5" fmla="*/ 3212258 h 3212258"/>
                    <a:gd name="connsiteX6" fmla="*/ 904708 w 1601768"/>
                    <a:gd name="connsiteY6" fmla="*/ 1062764 h 3212258"/>
                    <a:gd name="connsiteX7" fmla="*/ 276501 w 1601768"/>
                    <a:gd name="connsiteY7" fmla="*/ 1390793 h 3212258"/>
                    <a:gd name="connsiteX8" fmla="*/ 693588 w 1601768"/>
                    <a:gd name="connsiteY8" fmla="*/ 80 h 3212258"/>
                    <a:gd name="connsiteX0" fmla="*/ 693588 w 1601768"/>
                    <a:gd name="connsiteY0" fmla="*/ 80 h 3212258"/>
                    <a:gd name="connsiteX1" fmla="*/ 1563041 w 1601768"/>
                    <a:gd name="connsiteY1" fmla="*/ 954860 h 3212258"/>
                    <a:gd name="connsiteX2" fmla="*/ 1601768 w 1601768"/>
                    <a:gd name="connsiteY2" fmla="*/ 3212258 h 3212258"/>
                    <a:gd name="connsiteX3" fmla="*/ 1601768 w 1601768"/>
                    <a:gd name="connsiteY3" fmla="*/ 3212258 h 3212258"/>
                    <a:gd name="connsiteX4" fmla="*/ 989768 w 1601768"/>
                    <a:gd name="connsiteY4" fmla="*/ 3212258 h 3212258"/>
                    <a:gd name="connsiteX5" fmla="*/ 989768 w 1601768"/>
                    <a:gd name="connsiteY5" fmla="*/ 3212258 h 3212258"/>
                    <a:gd name="connsiteX6" fmla="*/ 904708 w 1601768"/>
                    <a:gd name="connsiteY6" fmla="*/ 1062764 h 3212258"/>
                    <a:gd name="connsiteX7" fmla="*/ 276501 w 1601768"/>
                    <a:gd name="connsiteY7" fmla="*/ 1390793 h 3212258"/>
                    <a:gd name="connsiteX8" fmla="*/ 693588 w 1601768"/>
                    <a:gd name="connsiteY8" fmla="*/ 80 h 3212258"/>
                    <a:gd name="connsiteX0" fmla="*/ 693588 w 1601768"/>
                    <a:gd name="connsiteY0" fmla="*/ 80 h 3212258"/>
                    <a:gd name="connsiteX1" fmla="*/ 1563041 w 1601768"/>
                    <a:gd name="connsiteY1" fmla="*/ 954860 h 3212258"/>
                    <a:gd name="connsiteX2" fmla="*/ 1601768 w 1601768"/>
                    <a:gd name="connsiteY2" fmla="*/ 3212258 h 3212258"/>
                    <a:gd name="connsiteX3" fmla="*/ 1601768 w 1601768"/>
                    <a:gd name="connsiteY3" fmla="*/ 3212258 h 3212258"/>
                    <a:gd name="connsiteX4" fmla="*/ 989768 w 1601768"/>
                    <a:gd name="connsiteY4" fmla="*/ 3212258 h 3212258"/>
                    <a:gd name="connsiteX5" fmla="*/ 989768 w 1601768"/>
                    <a:gd name="connsiteY5" fmla="*/ 3212258 h 3212258"/>
                    <a:gd name="connsiteX6" fmla="*/ 904708 w 1601768"/>
                    <a:gd name="connsiteY6" fmla="*/ 1062764 h 3212258"/>
                    <a:gd name="connsiteX7" fmla="*/ 276501 w 1601768"/>
                    <a:gd name="connsiteY7" fmla="*/ 1390793 h 3212258"/>
                    <a:gd name="connsiteX8" fmla="*/ 693588 w 1601768"/>
                    <a:gd name="connsiteY8" fmla="*/ 80 h 3212258"/>
                    <a:gd name="connsiteX0" fmla="*/ 693588 w 1601768"/>
                    <a:gd name="connsiteY0" fmla="*/ 119 h 3212297"/>
                    <a:gd name="connsiteX1" fmla="*/ 1563041 w 1601768"/>
                    <a:gd name="connsiteY1" fmla="*/ 954899 h 3212297"/>
                    <a:gd name="connsiteX2" fmla="*/ 1601768 w 1601768"/>
                    <a:gd name="connsiteY2" fmla="*/ 3212297 h 3212297"/>
                    <a:gd name="connsiteX3" fmla="*/ 1601768 w 1601768"/>
                    <a:gd name="connsiteY3" fmla="*/ 3212297 h 3212297"/>
                    <a:gd name="connsiteX4" fmla="*/ 989768 w 1601768"/>
                    <a:gd name="connsiteY4" fmla="*/ 3212297 h 3212297"/>
                    <a:gd name="connsiteX5" fmla="*/ 989768 w 1601768"/>
                    <a:gd name="connsiteY5" fmla="*/ 3212297 h 3212297"/>
                    <a:gd name="connsiteX6" fmla="*/ 904708 w 1601768"/>
                    <a:gd name="connsiteY6" fmla="*/ 1062803 h 3212297"/>
                    <a:gd name="connsiteX7" fmla="*/ 276501 w 1601768"/>
                    <a:gd name="connsiteY7" fmla="*/ 1390832 h 3212297"/>
                    <a:gd name="connsiteX8" fmla="*/ 693588 w 1601768"/>
                    <a:gd name="connsiteY8" fmla="*/ 119 h 3212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601768" h="3212297">
                      <a:moveTo>
                        <a:pt x="693588" y="119"/>
                      </a:moveTo>
                      <a:cubicBezTo>
                        <a:pt x="979449" y="3664"/>
                        <a:pt x="1431633" y="-71482"/>
                        <a:pt x="1563041" y="954899"/>
                      </a:cubicBezTo>
                      <a:lnTo>
                        <a:pt x="1601768" y="3212297"/>
                      </a:lnTo>
                      <a:lnTo>
                        <a:pt x="1601768" y="3212297"/>
                      </a:lnTo>
                      <a:lnTo>
                        <a:pt x="989768" y="3212297"/>
                      </a:lnTo>
                      <a:lnTo>
                        <a:pt x="989768" y="3212297"/>
                      </a:lnTo>
                      <a:cubicBezTo>
                        <a:pt x="961415" y="2495799"/>
                        <a:pt x="964958" y="1779301"/>
                        <a:pt x="904708" y="1062803"/>
                      </a:cubicBezTo>
                      <a:cubicBezTo>
                        <a:pt x="781622" y="431278"/>
                        <a:pt x="46520" y="738644"/>
                        <a:pt x="276501" y="1390832"/>
                      </a:cubicBezTo>
                      <a:cubicBezTo>
                        <a:pt x="-283870" y="827698"/>
                        <a:pt x="84955" y="-9337"/>
                        <a:pt x="693588" y="1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1"/>
                </a:p>
              </p:txBody>
            </p:sp>
          </p:grpSp>
          <p:sp>
            <p:nvSpPr>
              <p:cNvPr id="15" name="Frame 1">
                <a:extLst>
                  <a:ext uri="{FF2B5EF4-FFF2-40B4-BE49-F238E27FC236}">
                    <a16:creationId xmlns:a16="http://schemas.microsoft.com/office/drawing/2014/main" xmlns="" id="{46F8C611-9F9C-4E95-B540-949F6EB3DBE6}"/>
                  </a:ext>
                </a:extLst>
              </p:cNvPr>
              <p:cNvSpPr/>
              <p:nvPr/>
            </p:nvSpPr>
            <p:spPr>
              <a:xfrm>
                <a:off x="3459679" y="2564932"/>
                <a:ext cx="981073" cy="1325555"/>
              </a:xfrm>
              <a:custGeom>
                <a:avLst/>
                <a:gdLst/>
                <a:ahLst/>
                <a:cxnLst/>
                <a:rect l="l" t="t" r="r" b="b"/>
                <a:pathLst>
                  <a:path w="2823581" h="3962432">
                    <a:moveTo>
                      <a:pt x="1366785" y="3230945"/>
                    </a:moveTo>
                    <a:cubicBezTo>
                      <a:pt x="1292218" y="3230945"/>
                      <a:pt x="1231770" y="3291393"/>
                      <a:pt x="1231770" y="3365960"/>
                    </a:cubicBezTo>
                    <a:cubicBezTo>
                      <a:pt x="1231770" y="3440527"/>
                      <a:pt x="1292218" y="3500975"/>
                      <a:pt x="1366785" y="3500975"/>
                    </a:cubicBezTo>
                    <a:cubicBezTo>
                      <a:pt x="1441352" y="3500975"/>
                      <a:pt x="1501800" y="3440527"/>
                      <a:pt x="1501800" y="3365960"/>
                    </a:cubicBezTo>
                    <a:cubicBezTo>
                      <a:pt x="1501800" y="3291393"/>
                      <a:pt x="1441352" y="3230945"/>
                      <a:pt x="1366785" y="3230945"/>
                    </a:cubicBezTo>
                    <a:close/>
                    <a:moveTo>
                      <a:pt x="1699205" y="3185940"/>
                    </a:moveTo>
                    <a:cubicBezTo>
                      <a:pt x="1674349" y="3185940"/>
                      <a:pt x="1654200" y="3206089"/>
                      <a:pt x="1654200" y="3230945"/>
                    </a:cubicBezTo>
                    <a:cubicBezTo>
                      <a:pt x="1654200" y="3255801"/>
                      <a:pt x="1674349" y="3275950"/>
                      <a:pt x="1699205" y="3275950"/>
                    </a:cubicBezTo>
                    <a:cubicBezTo>
                      <a:pt x="1724061" y="3275950"/>
                      <a:pt x="1744210" y="3255801"/>
                      <a:pt x="1744210" y="3230945"/>
                    </a:cubicBezTo>
                    <a:cubicBezTo>
                      <a:pt x="1744210" y="3206089"/>
                      <a:pt x="1724061" y="3185940"/>
                      <a:pt x="1699205" y="3185940"/>
                    </a:cubicBezTo>
                    <a:close/>
                    <a:moveTo>
                      <a:pt x="1501800" y="2830204"/>
                    </a:moveTo>
                    <a:cubicBezTo>
                      <a:pt x="1452089" y="2830204"/>
                      <a:pt x="1411790" y="2870503"/>
                      <a:pt x="1411790" y="2920214"/>
                    </a:cubicBezTo>
                    <a:cubicBezTo>
                      <a:pt x="1411790" y="2969925"/>
                      <a:pt x="1452089" y="3010224"/>
                      <a:pt x="1501800" y="3010224"/>
                    </a:cubicBezTo>
                    <a:cubicBezTo>
                      <a:pt x="1551511" y="3010224"/>
                      <a:pt x="1591810" y="2969925"/>
                      <a:pt x="1591810" y="2920214"/>
                    </a:cubicBezTo>
                    <a:cubicBezTo>
                      <a:pt x="1591810" y="2870503"/>
                      <a:pt x="1551511" y="2830204"/>
                      <a:pt x="1501800" y="2830204"/>
                    </a:cubicBezTo>
                    <a:close/>
                    <a:moveTo>
                      <a:pt x="322536" y="2413264"/>
                    </a:moveTo>
                    <a:lnTo>
                      <a:pt x="1264147" y="2413264"/>
                    </a:lnTo>
                    <a:lnTo>
                      <a:pt x="682536" y="3458376"/>
                    </a:lnTo>
                    <a:lnTo>
                      <a:pt x="898974" y="3458376"/>
                    </a:lnTo>
                    <a:lnTo>
                      <a:pt x="1480585" y="2413264"/>
                    </a:lnTo>
                    <a:lnTo>
                      <a:pt x="1978720" y="2413264"/>
                    </a:lnTo>
                    <a:lnTo>
                      <a:pt x="1978720" y="3628270"/>
                    </a:lnTo>
                    <a:lnTo>
                      <a:pt x="322536" y="3628270"/>
                    </a:lnTo>
                    <a:close/>
                    <a:moveTo>
                      <a:pt x="322536" y="2153598"/>
                    </a:moveTo>
                    <a:lnTo>
                      <a:pt x="682536" y="2153598"/>
                    </a:lnTo>
                    <a:lnTo>
                      <a:pt x="682536" y="2261598"/>
                    </a:lnTo>
                    <a:lnTo>
                      <a:pt x="322536" y="2261598"/>
                    </a:lnTo>
                    <a:close/>
                    <a:moveTo>
                      <a:pt x="322536" y="1870494"/>
                    </a:moveTo>
                    <a:lnTo>
                      <a:pt x="826536" y="1870494"/>
                    </a:lnTo>
                    <a:lnTo>
                      <a:pt x="826536" y="1978494"/>
                    </a:lnTo>
                    <a:lnTo>
                      <a:pt x="322536" y="1978494"/>
                    </a:lnTo>
                    <a:close/>
                    <a:moveTo>
                      <a:pt x="322536" y="1587391"/>
                    </a:moveTo>
                    <a:lnTo>
                      <a:pt x="682536" y="1587391"/>
                    </a:lnTo>
                    <a:lnTo>
                      <a:pt x="682536" y="1695391"/>
                    </a:lnTo>
                    <a:lnTo>
                      <a:pt x="322536" y="1695391"/>
                    </a:lnTo>
                    <a:close/>
                    <a:moveTo>
                      <a:pt x="322536" y="1304288"/>
                    </a:moveTo>
                    <a:lnTo>
                      <a:pt x="826536" y="1304288"/>
                    </a:lnTo>
                    <a:lnTo>
                      <a:pt x="826536" y="1412288"/>
                    </a:lnTo>
                    <a:lnTo>
                      <a:pt x="322536" y="1412288"/>
                    </a:lnTo>
                    <a:close/>
                    <a:moveTo>
                      <a:pt x="1733633" y="1039034"/>
                    </a:moveTo>
                    <a:lnTo>
                      <a:pt x="1735422" y="1042133"/>
                    </a:lnTo>
                    <a:lnTo>
                      <a:pt x="176045" y="1042133"/>
                    </a:lnTo>
                    <a:lnTo>
                      <a:pt x="176045" y="3786387"/>
                    </a:lnTo>
                    <a:lnTo>
                      <a:pt x="2128211" y="3786387"/>
                    </a:lnTo>
                    <a:lnTo>
                      <a:pt x="2128211" y="1722464"/>
                    </a:lnTo>
                    <a:lnTo>
                      <a:pt x="2131710" y="1728524"/>
                    </a:lnTo>
                    <a:lnTo>
                      <a:pt x="2527059" y="1040609"/>
                    </a:lnTo>
                    <a:lnTo>
                      <a:pt x="2244788" y="1040049"/>
                    </a:lnTo>
                    <a:lnTo>
                      <a:pt x="1480585" y="2413264"/>
                    </a:lnTo>
                    <a:lnTo>
                      <a:pt x="1264147" y="2413264"/>
                    </a:lnTo>
                    <a:lnTo>
                      <a:pt x="2028589" y="1039620"/>
                    </a:lnTo>
                    <a:close/>
                    <a:moveTo>
                      <a:pt x="2607143" y="0"/>
                    </a:moveTo>
                    <a:lnTo>
                      <a:pt x="2823581" y="0"/>
                    </a:lnTo>
                    <a:lnTo>
                      <a:pt x="2342071" y="865238"/>
                    </a:lnTo>
                    <a:lnTo>
                      <a:pt x="2823581" y="866194"/>
                    </a:lnTo>
                    <a:lnTo>
                      <a:pt x="2304256" y="1769829"/>
                    </a:lnTo>
                    <a:lnTo>
                      <a:pt x="2304256" y="3962432"/>
                    </a:lnTo>
                    <a:lnTo>
                      <a:pt x="0" y="3962432"/>
                    </a:lnTo>
                    <a:lnTo>
                      <a:pt x="0" y="866088"/>
                    </a:lnTo>
                    <a:lnTo>
                      <a:pt x="1767662" y="866088"/>
                    </a:lnTo>
                    <a:lnTo>
                      <a:pt x="1766512" y="864096"/>
                    </a:lnTo>
                    <a:lnTo>
                      <a:pt x="2125872" y="86480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Oval 21">
                <a:extLst>
                  <a:ext uri="{FF2B5EF4-FFF2-40B4-BE49-F238E27FC236}">
                    <a16:creationId xmlns:a16="http://schemas.microsoft.com/office/drawing/2014/main" xmlns="" id="{6757C92D-147D-4158-917E-4FCD085268D7}"/>
                  </a:ext>
                </a:extLst>
              </p:cNvPr>
              <p:cNvSpPr/>
              <p:nvPr/>
            </p:nvSpPr>
            <p:spPr>
              <a:xfrm rot="14306008">
                <a:off x="5552875" y="2870125"/>
                <a:ext cx="1064408" cy="877308"/>
              </a:xfrm>
              <a:custGeom>
                <a:avLst/>
                <a:gdLst/>
                <a:ahLst/>
                <a:cxnLst/>
                <a:rect l="l" t="t" r="r" b="b"/>
                <a:pathLst>
                  <a:path w="4088377" h="3321003">
                    <a:moveTo>
                      <a:pt x="1365628" y="1622218"/>
                    </a:moveTo>
                    <a:cubicBezTo>
                      <a:pt x="1121373" y="1556771"/>
                      <a:pt x="870309" y="1701722"/>
                      <a:pt x="804861" y="1945977"/>
                    </a:cubicBezTo>
                    <a:cubicBezTo>
                      <a:pt x="739413" y="2190232"/>
                      <a:pt x="884365" y="2441296"/>
                      <a:pt x="1128620" y="2506744"/>
                    </a:cubicBezTo>
                    <a:cubicBezTo>
                      <a:pt x="1372875" y="2572191"/>
                      <a:pt x="1623939" y="2427240"/>
                      <a:pt x="1689387" y="2182985"/>
                    </a:cubicBezTo>
                    <a:cubicBezTo>
                      <a:pt x="1754835" y="1938730"/>
                      <a:pt x="1609883" y="1687666"/>
                      <a:pt x="1365628" y="1622218"/>
                    </a:cubicBezTo>
                    <a:close/>
                    <a:moveTo>
                      <a:pt x="1447099" y="1318163"/>
                    </a:moveTo>
                    <a:cubicBezTo>
                      <a:pt x="1859279" y="1428606"/>
                      <a:pt x="2103885" y="1852277"/>
                      <a:pt x="1993442" y="2264456"/>
                    </a:cubicBezTo>
                    <a:cubicBezTo>
                      <a:pt x="1882999" y="2676636"/>
                      <a:pt x="1459328" y="2921242"/>
                      <a:pt x="1047149" y="2810799"/>
                    </a:cubicBezTo>
                    <a:cubicBezTo>
                      <a:pt x="634969" y="2700356"/>
                      <a:pt x="390363" y="2276685"/>
                      <a:pt x="500806" y="1864505"/>
                    </a:cubicBezTo>
                    <a:cubicBezTo>
                      <a:pt x="611249" y="1452326"/>
                      <a:pt x="1034920" y="1207720"/>
                      <a:pt x="1447099" y="1318163"/>
                    </a:cubicBezTo>
                    <a:close/>
                    <a:moveTo>
                      <a:pt x="1476725" y="1207597"/>
                    </a:moveTo>
                    <a:cubicBezTo>
                      <a:pt x="1003481" y="1080792"/>
                      <a:pt x="517045" y="1361635"/>
                      <a:pt x="390240" y="1834879"/>
                    </a:cubicBezTo>
                    <a:cubicBezTo>
                      <a:pt x="263435" y="2308124"/>
                      <a:pt x="544279" y="2794559"/>
                      <a:pt x="1017523" y="2921365"/>
                    </a:cubicBezTo>
                    <a:cubicBezTo>
                      <a:pt x="1490767" y="3048170"/>
                      <a:pt x="1977202" y="2767326"/>
                      <a:pt x="2104008" y="2294082"/>
                    </a:cubicBezTo>
                    <a:cubicBezTo>
                      <a:pt x="2230813" y="1820838"/>
                      <a:pt x="1949969" y="1334403"/>
                      <a:pt x="1476725" y="1207597"/>
                    </a:cubicBezTo>
                    <a:close/>
                    <a:moveTo>
                      <a:pt x="3290290" y="1590224"/>
                    </a:moveTo>
                    <a:cubicBezTo>
                      <a:pt x="3269727" y="1586016"/>
                      <a:pt x="3248437" y="1583806"/>
                      <a:pt x="3226630" y="1583806"/>
                    </a:cubicBezTo>
                    <a:cubicBezTo>
                      <a:pt x="3052179" y="1583806"/>
                      <a:pt x="2910758" y="1725227"/>
                      <a:pt x="2910758" y="1899678"/>
                    </a:cubicBezTo>
                    <a:cubicBezTo>
                      <a:pt x="2910758" y="2074130"/>
                      <a:pt x="3052179" y="2215551"/>
                      <a:pt x="3226630" y="2215550"/>
                    </a:cubicBezTo>
                    <a:cubicBezTo>
                      <a:pt x="3401082" y="2215551"/>
                      <a:pt x="3542503" y="2074130"/>
                      <a:pt x="3542502" y="1899678"/>
                    </a:cubicBezTo>
                    <a:cubicBezTo>
                      <a:pt x="3542503" y="1747033"/>
                      <a:pt x="3434228" y="1619677"/>
                      <a:pt x="3290290" y="1590224"/>
                    </a:cubicBezTo>
                    <a:close/>
                    <a:moveTo>
                      <a:pt x="3334055" y="1377473"/>
                    </a:moveTo>
                    <a:cubicBezTo>
                      <a:pt x="3576950" y="1427177"/>
                      <a:pt x="3759665" y="1642090"/>
                      <a:pt x="3759665" y="1899678"/>
                    </a:cubicBezTo>
                    <a:cubicBezTo>
                      <a:pt x="3759665" y="2194064"/>
                      <a:pt x="3521017" y="2432713"/>
                      <a:pt x="3226630" y="2432713"/>
                    </a:cubicBezTo>
                    <a:cubicBezTo>
                      <a:pt x="2932244" y="2432712"/>
                      <a:pt x="2693596" y="2194065"/>
                      <a:pt x="2693596" y="1899678"/>
                    </a:cubicBezTo>
                    <a:cubicBezTo>
                      <a:pt x="2693596" y="1605292"/>
                      <a:pt x="2932244" y="1366644"/>
                      <a:pt x="3226630" y="1366644"/>
                    </a:cubicBezTo>
                    <a:cubicBezTo>
                      <a:pt x="3263429" y="1366644"/>
                      <a:pt x="3299356" y="1370373"/>
                      <a:pt x="3334055" y="1377473"/>
                    </a:cubicBezTo>
                    <a:close/>
                    <a:moveTo>
                      <a:pt x="1391137" y="789478"/>
                    </a:moveTo>
                    <a:lnTo>
                      <a:pt x="1759910" y="888290"/>
                    </a:lnTo>
                    <a:lnTo>
                      <a:pt x="1754625" y="1202375"/>
                    </a:lnTo>
                    <a:lnTo>
                      <a:pt x="1744979" y="1199790"/>
                    </a:lnTo>
                    <a:cubicBezTo>
                      <a:pt x="1823578" y="1244024"/>
                      <a:pt x="1894617" y="1298265"/>
                      <a:pt x="1954704" y="1362586"/>
                    </a:cubicBezTo>
                    <a:lnTo>
                      <a:pt x="2234317" y="1293059"/>
                    </a:lnTo>
                    <a:lnTo>
                      <a:pt x="2413554" y="1630152"/>
                    </a:lnTo>
                    <a:lnTo>
                      <a:pt x="2214321" y="1809770"/>
                    </a:lnTo>
                    <a:cubicBezTo>
                      <a:pt x="2239296" y="1900740"/>
                      <a:pt x="2251067" y="1995997"/>
                      <a:pt x="2246841" y="2092825"/>
                    </a:cubicBezTo>
                    <a:lnTo>
                      <a:pt x="2495698" y="2230974"/>
                    </a:lnTo>
                    <a:lnTo>
                      <a:pt x="2396885" y="2599747"/>
                    </a:lnTo>
                    <a:lnTo>
                      <a:pt x="2094912" y="2594668"/>
                    </a:lnTo>
                    <a:cubicBezTo>
                      <a:pt x="2056732" y="2658461"/>
                      <a:pt x="2010475" y="2715996"/>
                      <a:pt x="1958644" y="2767359"/>
                    </a:cubicBezTo>
                    <a:lnTo>
                      <a:pt x="2057814" y="3026193"/>
                    </a:lnTo>
                    <a:lnTo>
                      <a:pt x="1745078" y="3245174"/>
                    </a:lnTo>
                    <a:lnTo>
                      <a:pt x="1507869" y="3039237"/>
                    </a:lnTo>
                    <a:lnTo>
                      <a:pt x="1536736" y="3019025"/>
                    </a:lnTo>
                    <a:cubicBezTo>
                      <a:pt x="1445878" y="3048429"/>
                      <a:pt x="1349798" y="3062567"/>
                      <a:pt x="1251837" y="3062021"/>
                    </a:cubicBezTo>
                    <a:lnTo>
                      <a:pt x="1108065" y="3321003"/>
                    </a:lnTo>
                    <a:lnTo>
                      <a:pt x="739291" y="3222191"/>
                    </a:lnTo>
                    <a:lnTo>
                      <a:pt x="744274" y="2926021"/>
                    </a:lnTo>
                    <a:cubicBezTo>
                      <a:pt x="666128" y="2881484"/>
                      <a:pt x="595548" y="2827017"/>
                      <a:pt x="535891" y="2762576"/>
                    </a:cubicBezTo>
                    <a:lnTo>
                      <a:pt x="540671" y="2772825"/>
                    </a:lnTo>
                    <a:lnTo>
                      <a:pt x="232276" y="2832568"/>
                    </a:lnTo>
                    <a:lnTo>
                      <a:pt x="70927" y="2486556"/>
                    </a:lnTo>
                    <a:lnTo>
                      <a:pt x="279495" y="2317444"/>
                    </a:lnTo>
                    <a:cubicBezTo>
                      <a:pt x="257233" y="2235849"/>
                      <a:pt x="245603" y="2150814"/>
                      <a:pt x="245586" y="2064274"/>
                    </a:cubicBezTo>
                    <a:lnTo>
                      <a:pt x="0" y="1927940"/>
                    </a:lnTo>
                    <a:lnTo>
                      <a:pt x="98812" y="1559167"/>
                    </a:lnTo>
                    <a:lnTo>
                      <a:pt x="380240" y="1563901"/>
                    </a:lnTo>
                    <a:cubicBezTo>
                      <a:pt x="418421" y="1496524"/>
                      <a:pt x="464524" y="1435092"/>
                      <a:pt x="516679" y="1380105"/>
                    </a:cubicBezTo>
                    <a:lnTo>
                      <a:pt x="422419" y="1089378"/>
                    </a:lnTo>
                    <a:lnTo>
                      <a:pt x="746189" y="887063"/>
                    </a:lnTo>
                    <a:lnTo>
                      <a:pt x="972292" y="1105134"/>
                    </a:lnTo>
                    <a:lnTo>
                      <a:pt x="970019" y="1106554"/>
                    </a:lnTo>
                    <a:cubicBezTo>
                      <a:pt x="1058903" y="1078586"/>
                      <a:pt x="1152743" y="1065659"/>
                      <a:pt x="1248316" y="1066709"/>
                    </a:cubicBezTo>
                    <a:lnTo>
                      <a:pt x="1238669" y="1064125"/>
                    </a:lnTo>
                    <a:close/>
                    <a:moveTo>
                      <a:pt x="3349970" y="1300109"/>
                    </a:moveTo>
                    <a:cubicBezTo>
                      <a:pt x="3310130" y="1291957"/>
                      <a:pt x="3268880" y="1287676"/>
                      <a:pt x="3226630" y="1287676"/>
                    </a:cubicBezTo>
                    <a:cubicBezTo>
                      <a:pt x="2888631" y="1287676"/>
                      <a:pt x="2614628" y="1561679"/>
                      <a:pt x="2614628" y="1899678"/>
                    </a:cubicBezTo>
                    <a:cubicBezTo>
                      <a:pt x="2614628" y="2237678"/>
                      <a:pt x="2888630" y="2511680"/>
                      <a:pt x="3226630" y="2511681"/>
                    </a:cubicBezTo>
                    <a:cubicBezTo>
                      <a:pt x="3564630" y="2511681"/>
                      <a:pt x="3838633" y="2237678"/>
                      <a:pt x="3838633" y="1899678"/>
                    </a:cubicBezTo>
                    <a:cubicBezTo>
                      <a:pt x="3838632" y="1603928"/>
                      <a:pt x="3628849" y="1357176"/>
                      <a:pt x="3349970" y="1300109"/>
                    </a:cubicBezTo>
                    <a:close/>
                    <a:moveTo>
                      <a:pt x="3358324" y="1024334"/>
                    </a:moveTo>
                    <a:lnTo>
                      <a:pt x="3410883" y="1234575"/>
                    </a:lnTo>
                    <a:lnTo>
                      <a:pt x="3403994" y="1234575"/>
                    </a:lnTo>
                    <a:cubicBezTo>
                      <a:pt x="3464268" y="1250018"/>
                      <a:pt x="3521292" y="1273478"/>
                      <a:pt x="3572818" y="1305612"/>
                    </a:cubicBezTo>
                    <a:lnTo>
                      <a:pt x="3746730" y="1209354"/>
                    </a:lnTo>
                    <a:lnTo>
                      <a:pt x="3926358" y="1401981"/>
                    </a:lnTo>
                    <a:lnTo>
                      <a:pt x="3825667" y="1557247"/>
                    </a:lnTo>
                    <a:cubicBezTo>
                      <a:pt x="3858552" y="1613408"/>
                      <a:pt x="3883404" y="1674784"/>
                      <a:pt x="3897877" y="1740062"/>
                    </a:cubicBezTo>
                    <a:lnTo>
                      <a:pt x="4088377" y="1787686"/>
                    </a:lnTo>
                    <a:lnTo>
                      <a:pt x="4088377" y="2051071"/>
                    </a:lnTo>
                    <a:lnTo>
                      <a:pt x="3886243" y="2101605"/>
                    </a:lnTo>
                    <a:cubicBezTo>
                      <a:pt x="3872191" y="2150933"/>
                      <a:pt x="3851639" y="2197531"/>
                      <a:pt x="3826272" y="2241013"/>
                    </a:cubicBezTo>
                    <a:lnTo>
                      <a:pt x="3938572" y="2395786"/>
                    </a:lnTo>
                    <a:lnTo>
                      <a:pt x="3769272" y="2597551"/>
                    </a:lnTo>
                    <a:lnTo>
                      <a:pt x="3574432" y="2502674"/>
                    </a:lnTo>
                    <a:lnTo>
                      <a:pt x="3590059" y="2484050"/>
                    </a:lnTo>
                    <a:cubicBezTo>
                      <a:pt x="3534764" y="2519868"/>
                      <a:pt x="3473263" y="2546445"/>
                      <a:pt x="3407886" y="2563572"/>
                    </a:cubicBezTo>
                    <a:lnTo>
                      <a:pt x="3358323" y="2761823"/>
                    </a:lnTo>
                    <a:lnTo>
                      <a:pt x="3094938" y="2761823"/>
                    </a:lnTo>
                    <a:lnTo>
                      <a:pt x="3045375" y="2563574"/>
                    </a:lnTo>
                    <a:cubicBezTo>
                      <a:pt x="2985349" y="2547848"/>
                      <a:pt x="2928591" y="2524155"/>
                      <a:pt x="2877330" y="2491865"/>
                    </a:cubicBezTo>
                    <a:lnTo>
                      <a:pt x="2882346" y="2497841"/>
                    </a:lnTo>
                    <a:lnTo>
                      <a:pt x="2687507" y="2592718"/>
                    </a:lnTo>
                    <a:lnTo>
                      <a:pt x="2518206" y="2390954"/>
                    </a:lnTo>
                    <a:lnTo>
                      <a:pt x="2626994" y="2241021"/>
                    </a:lnTo>
                    <a:cubicBezTo>
                      <a:pt x="2597591" y="2190623"/>
                      <a:pt x="2574657" y="2136035"/>
                      <a:pt x="2559194" y="2078370"/>
                    </a:cubicBezTo>
                    <a:lnTo>
                      <a:pt x="2371198" y="2031371"/>
                    </a:lnTo>
                    <a:lnTo>
                      <a:pt x="2371198" y="1767986"/>
                    </a:lnTo>
                    <a:lnTo>
                      <a:pt x="2559579" y="1720890"/>
                    </a:lnTo>
                    <a:cubicBezTo>
                      <a:pt x="2572992" y="1669175"/>
                      <a:pt x="2592745" y="1620006"/>
                      <a:pt x="2617681" y="1574051"/>
                    </a:cubicBezTo>
                    <a:lnTo>
                      <a:pt x="2502958" y="1397149"/>
                    </a:lnTo>
                    <a:lnTo>
                      <a:pt x="2682587" y="1204520"/>
                    </a:lnTo>
                    <a:lnTo>
                      <a:pt x="2872193" y="1309466"/>
                    </a:lnTo>
                    <a:lnTo>
                      <a:pt x="2870932" y="1310818"/>
                    </a:lnTo>
                    <a:cubicBezTo>
                      <a:pt x="2925169" y="1276310"/>
                      <a:pt x="2985393" y="1250941"/>
                      <a:pt x="3049268" y="1234575"/>
                    </a:cubicBezTo>
                    <a:lnTo>
                      <a:pt x="3042378" y="1234576"/>
                    </a:lnTo>
                    <a:lnTo>
                      <a:pt x="3094939" y="1024334"/>
                    </a:lnTo>
                    <a:close/>
                    <a:moveTo>
                      <a:pt x="2786480" y="402820"/>
                    </a:moveTo>
                    <a:cubicBezTo>
                      <a:pt x="2745900" y="389943"/>
                      <a:pt x="2701172" y="388627"/>
                      <a:pt x="2657264" y="401580"/>
                    </a:cubicBezTo>
                    <a:cubicBezTo>
                      <a:pt x="2540176" y="436121"/>
                      <a:pt x="2473258" y="559041"/>
                      <a:pt x="2507800" y="676128"/>
                    </a:cubicBezTo>
                    <a:cubicBezTo>
                      <a:pt x="2542340" y="793216"/>
                      <a:pt x="2665260" y="860133"/>
                      <a:pt x="2782348" y="825592"/>
                    </a:cubicBezTo>
                    <a:cubicBezTo>
                      <a:pt x="2899435" y="791051"/>
                      <a:pt x="2966353" y="668132"/>
                      <a:pt x="2931812" y="551045"/>
                    </a:cubicBezTo>
                    <a:cubicBezTo>
                      <a:pt x="2910223" y="477864"/>
                      <a:pt x="2854113" y="424282"/>
                      <a:pt x="2786480" y="402820"/>
                    </a:cubicBezTo>
                    <a:close/>
                    <a:moveTo>
                      <a:pt x="2932202" y="47278"/>
                    </a:moveTo>
                    <a:lnTo>
                      <a:pt x="3090904" y="140999"/>
                    </a:lnTo>
                    <a:lnTo>
                      <a:pt x="3054065" y="265147"/>
                    </a:lnTo>
                    <a:cubicBezTo>
                      <a:pt x="3087256" y="296329"/>
                      <a:pt x="3116089" y="332603"/>
                      <a:pt x="3138727" y="373550"/>
                    </a:cubicBezTo>
                    <a:lnTo>
                      <a:pt x="3276016" y="367796"/>
                    </a:lnTo>
                    <a:lnTo>
                      <a:pt x="3328165" y="544574"/>
                    </a:lnTo>
                    <a:lnTo>
                      <a:pt x="3202503" y="618514"/>
                    </a:lnTo>
                    <a:cubicBezTo>
                      <a:pt x="3202838" y="654403"/>
                      <a:pt x="3198271" y="689748"/>
                      <a:pt x="3189855" y="723955"/>
                    </a:cubicBezTo>
                    <a:lnTo>
                      <a:pt x="3295873" y="805599"/>
                    </a:lnTo>
                    <a:lnTo>
                      <a:pt x="3222192" y="974540"/>
                    </a:lnTo>
                    <a:lnTo>
                      <a:pt x="3072634" y="949439"/>
                    </a:lnTo>
                    <a:lnTo>
                      <a:pt x="3079435" y="933845"/>
                    </a:lnTo>
                    <a:cubicBezTo>
                      <a:pt x="3049413" y="968833"/>
                      <a:pt x="3013398" y="998848"/>
                      <a:pt x="2972910" y="1023288"/>
                    </a:cubicBezTo>
                    <a:lnTo>
                      <a:pt x="2978897" y="1166163"/>
                    </a:lnTo>
                    <a:lnTo>
                      <a:pt x="2802119" y="1218312"/>
                    </a:lnTo>
                    <a:lnTo>
                      <a:pt x="2729602" y="1095065"/>
                    </a:lnTo>
                    <a:cubicBezTo>
                      <a:pt x="2686199" y="1096396"/>
                      <a:pt x="2643414" y="1091732"/>
                      <a:pt x="2602615" y="1080209"/>
                    </a:cubicBezTo>
                    <a:lnTo>
                      <a:pt x="2607165" y="1083226"/>
                    </a:lnTo>
                    <a:lnTo>
                      <a:pt x="2495179" y="1185484"/>
                    </a:lnTo>
                    <a:lnTo>
                      <a:pt x="2341599" y="1083585"/>
                    </a:lnTo>
                    <a:lnTo>
                      <a:pt x="2384929" y="961414"/>
                    </a:lnTo>
                    <a:cubicBezTo>
                      <a:pt x="2355215" y="933409"/>
                      <a:pt x="2329015" y="901312"/>
                      <a:pt x="2307218" y="865670"/>
                    </a:cubicBezTo>
                    <a:lnTo>
                      <a:pt x="2171734" y="871348"/>
                    </a:lnTo>
                    <a:lnTo>
                      <a:pt x="2119584" y="694571"/>
                    </a:lnTo>
                    <a:lnTo>
                      <a:pt x="2236697" y="625662"/>
                    </a:lnTo>
                    <a:cubicBezTo>
                      <a:pt x="2235459" y="588297"/>
                      <a:pt x="2238982" y="551385"/>
                      <a:pt x="2246620" y="515603"/>
                    </a:cubicBezTo>
                    <a:lnTo>
                      <a:pt x="2134594" y="419585"/>
                    </a:lnTo>
                    <a:lnTo>
                      <a:pt x="2217016" y="254732"/>
                    </a:lnTo>
                    <a:lnTo>
                      <a:pt x="2365055" y="287627"/>
                    </a:lnTo>
                    <a:lnTo>
                      <a:pt x="2364476" y="288784"/>
                    </a:lnTo>
                    <a:cubicBezTo>
                      <a:pt x="2394046" y="254885"/>
                      <a:pt x="2429444" y="225933"/>
                      <a:pt x="2469075" y="202302"/>
                    </a:cubicBezTo>
                    <a:lnTo>
                      <a:pt x="2464452" y="203666"/>
                    </a:lnTo>
                    <a:lnTo>
                      <a:pt x="2458102" y="52150"/>
                    </a:lnTo>
                    <a:lnTo>
                      <a:pt x="2634880" y="0"/>
                    </a:lnTo>
                    <a:lnTo>
                      <a:pt x="2711784" y="130703"/>
                    </a:lnTo>
                    <a:lnTo>
                      <a:pt x="2707159" y="132067"/>
                    </a:lnTo>
                    <a:cubicBezTo>
                      <a:pt x="2750672" y="130497"/>
                      <a:pt x="2793590" y="134953"/>
                      <a:pt x="2834535" y="1463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8CA6AA8E-9E29-41E7-9712-0BE1F582DD62}"/>
                </a:ext>
              </a:extLst>
            </p:cNvPr>
            <p:cNvSpPr/>
            <p:nvPr/>
          </p:nvSpPr>
          <p:spPr>
            <a:xfrm>
              <a:off x="9595163" y="303534"/>
              <a:ext cx="347365" cy="451246"/>
            </a:xfrm>
            <a:custGeom>
              <a:avLst/>
              <a:gdLst/>
              <a:ahLst/>
              <a:cxnLst/>
              <a:rect l="l" t="t" r="r" b="b"/>
              <a:pathLst>
                <a:path w="347365" h="451246">
                  <a:moveTo>
                    <a:pt x="170260" y="0"/>
                  </a:moveTo>
                  <a:cubicBezTo>
                    <a:pt x="202605" y="0"/>
                    <a:pt x="231131" y="5209"/>
                    <a:pt x="255836" y="15627"/>
                  </a:cubicBezTo>
                  <a:cubicBezTo>
                    <a:pt x="280541" y="26045"/>
                    <a:pt x="299542" y="41374"/>
                    <a:pt x="312837" y="61614"/>
                  </a:cubicBezTo>
                  <a:cubicBezTo>
                    <a:pt x="326132" y="81855"/>
                    <a:pt x="333276" y="104775"/>
                    <a:pt x="334268" y="130373"/>
                  </a:cubicBezTo>
                  <a:lnTo>
                    <a:pt x="278904" y="134540"/>
                  </a:lnTo>
                  <a:cubicBezTo>
                    <a:pt x="275928" y="106957"/>
                    <a:pt x="265857" y="86121"/>
                    <a:pt x="248692" y="72032"/>
                  </a:cubicBezTo>
                  <a:cubicBezTo>
                    <a:pt x="231527" y="57943"/>
                    <a:pt x="206177" y="50899"/>
                    <a:pt x="172641" y="50899"/>
                  </a:cubicBezTo>
                  <a:cubicBezTo>
                    <a:pt x="137716" y="50899"/>
                    <a:pt x="112266" y="57298"/>
                    <a:pt x="96292" y="70098"/>
                  </a:cubicBezTo>
                  <a:cubicBezTo>
                    <a:pt x="80318" y="82897"/>
                    <a:pt x="72331" y="98325"/>
                    <a:pt x="72331" y="116383"/>
                  </a:cubicBezTo>
                  <a:cubicBezTo>
                    <a:pt x="72331" y="132060"/>
                    <a:pt x="77986" y="144958"/>
                    <a:pt x="89297" y="155079"/>
                  </a:cubicBezTo>
                  <a:cubicBezTo>
                    <a:pt x="100410" y="165199"/>
                    <a:pt x="129431" y="175567"/>
                    <a:pt x="176362" y="186184"/>
                  </a:cubicBezTo>
                  <a:cubicBezTo>
                    <a:pt x="223292" y="196800"/>
                    <a:pt x="255489" y="206077"/>
                    <a:pt x="272951" y="214014"/>
                  </a:cubicBezTo>
                  <a:cubicBezTo>
                    <a:pt x="298351" y="225722"/>
                    <a:pt x="317104" y="240555"/>
                    <a:pt x="329208" y="258514"/>
                  </a:cubicBezTo>
                  <a:cubicBezTo>
                    <a:pt x="341313" y="276473"/>
                    <a:pt x="347365" y="297160"/>
                    <a:pt x="347365" y="320575"/>
                  </a:cubicBezTo>
                  <a:cubicBezTo>
                    <a:pt x="347365" y="343793"/>
                    <a:pt x="340718" y="365670"/>
                    <a:pt x="327422" y="386209"/>
                  </a:cubicBezTo>
                  <a:cubicBezTo>
                    <a:pt x="314127" y="406747"/>
                    <a:pt x="295027" y="422721"/>
                    <a:pt x="270123" y="434131"/>
                  </a:cubicBezTo>
                  <a:cubicBezTo>
                    <a:pt x="245220" y="445541"/>
                    <a:pt x="217190" y="451246"/>
                    <a:pt x="186036" y="451246"/>
                  </a:cubicBezTo>
                  <a:cubicBezTo>
                    <a:pt x="146547" y="451246"/>
                    <a:pt x="113457" y="445492"/>
                    <a:pt x="86767" y="433982"/>
                  </a:cubicBezTo>
                  <a:cubicBezTo>
                    <a:pt x="60077" y="422473"/>
                    <a:pt x="39142" y="405159"/>
                    <a:pt x="23962" y="382041"/>
                  </a:cubicBezTo>
                  <a:cubicBezTo>
                    <a:pt x="8781" y="358923"/>
                    <a:pt x="794" y="332779"/>
                    <a:pt x="0" y="303609"/>
                  </a:cubicBezTo>
                  <a:lnTo>
                    <a:pt x="54472" y="298846"/>
                  </a:lnTo>
                  <a:cubicBezTo>
                    <a:pt x="57051" y="320675"/>
                    <a:pt x="63054" y="338584"/>
                    <a:pt x="72480" y="352573"/>
                  </a:cubicBezTo>
                  <a:cubicBezTo>
                    <a:pt x="81906" y="366563"/>
                    <a:pt x="96540" y="377874"/>
                    <a:pt x="116384" y="386506"/>
                  </a:cubicBezTo>
                  <a:cubicBezTo>
                    <a:pt x="136228" y="395138"/>
                    <a:pt x="158552" y="399454"/>
                    <a:pt x="183357" y="399454"/>
                  </a:cubicBezTo>
                  <a:cubicBezTo>
                    <a:pt x="205383" y="399454"/>
                    <a:pt x="224830" y="396180"/>
                    <a:pt x="241697" y="389632"/>
                  </a:cubicBezTo>
                  <a:cubicBezTo>
                    <a:pt x="258565" y="383083"/>
                    <a:pt x="271116" y="374104"/>
                    <a:pt x="279351" y="362694"/>
                  </a:cubicBezTo>
                  <a:cubicBezTo>
                    <a:pt x="287586" y="351284"/>
                    <a:pt x="291704" y="338832"/>
                    <a:pt x="291704" y="325338"/>
                  </a:cubicBezTo>
                  <a:cubicBezTo>
                    <a:pt x="291704" y="311646"/>
                    <a:pt x="287735" y="299690"/>
                    <a:pt x="279797" y="289470"/>
                  </a:cubicBezTo>
                  <a:cubicBezTo>
                    <a:pt x="271860" y="279251"/>
                    <a:pt x="258763" y="270668"/>
                    <a:pt x="240507" y="263723"/>
                  </a:cubicBezTo>
                  <a:cubicBezTo>
                    <a:pt x="228799" y="259159"/>
                    <a:pt x="202903" y="252065"/>
                    <a:pt x="162818" y="242441"/>
                  </a:cubicBezTo>
                  <a:cubicBezTo>
                    <a:pt x="122734" y="232816"/>
                    <a:pt x="94655" y="223738"/>
                    <a:pt x="78582" y="215205"/>
                  </a:cubicBezTo>
                  <a:cubicBezTo>
                    <a:pt x="57746" y="204291"/>
                    <a:pt x="42218" y="190748"/>
                    <a:pt x="31998" y="174575"/>
                  </a:cubicBezTo>
                  <a:cubicBezTo>
                    <a:pt x="21779" y="158402"/>
                    <a:pt x="16669" y="140295"/>
                    <a:pt x="16669" y="120253"/>
                  </a:cubicBezTo>
                  <a:cubicBezTo>
                    <a:pt x="16669" y="98226"/>
                    <a:pt x="22920" y="77638"/>
                    <a:pt x="35422" y="58489"/>
                  </a:cubicBezTo>
                  <a:cubicBezTo>
                    <a:pt x="47923" y="39340"/>
                    <a:pt x="66179" y="24804"/>
                    <a:pt x="90190" y="14882"/>
                  </a:cubicBezTo>
                  <a:cubicBezTo>
                    <a:pt x="114201" y="4961"/>
                    <a:pt x="140891" y="0"/>
                    <a:pt x="170260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378667F9-F6C4-4419-8FE3-8B482EB331F2}"/>
                </a:ext>
              </a:extLst>
            </p:cNvPr>
            <p:cNvSpPr/>
            <p:nvPr/>
          </p:nvSpPr>
          <p:spPr>
            <a:xfrm>
              <a:off x="10044898" y="318416"/>
              <a:ext cx="345876" cy="436364"/>
            </a:xfrm>
            <a:custGeom>
              <a:avLst/>
              <a:gdLst/>
              <a:ahLst/>
              <a:cxnLst/>
              <a:rect l="l" t="t" r="r" b="b"/>
              <a:pathLst>
                <a:path w="345876" h="436364">
                  <a:moveTo>
                    <a:pt x="0" y="0"/>
                  </a:moveTo>
                  <a:lnTo>
                    <a:pt x="345876" y="0"/>
                  </a:lnTo>
                  <a:lnTo>
                    <a:pt x="345876" y="51495"/>
                  </a:lnTo>
                  <a:lnTo>
                    <a:pt x="201513" y="51495"/>
                  </a:lnTo>
                  <a:lnTo>
                    <a:pt x="201513" y="436364"/>
                  </a:lnTo>
                  <a:lnTo>
                    <a:pt x="143768" y="436364"/>
                  </a:lnTo>
                  <a:lnTo>
                    <a:pt x="143768" y="51495"/>
                  </a:lnTo>
                  <a:lnTo>
                    <a:pt x="0" y="514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D08C5732-6D29-4362-9EC1-5C066E6CC668}"/>
                </a:ext>
              </a:extLst>
            </p:cNvPr>
            <p:cNvSpPr/>
            <p:nvPr/>
          </p:nvSpPr>
          <p:spPr>
            <a:xfrm>
              <a:off x="10531244" y="318416"/>
              <a:ext cx="325636" cy="436364"/>
            </a:xfrm>
            <a:custGeom>
              <a:avLst/>
              <a:gdLst/>
              <a:ahLst/>
              <a:cxnLst/>
              <a:rect l="l" t="t" r="r" b="b"/>
              <a:pathLst>
                <a:path w="325636" h="436364">
                  <a:moveTo>
                    <a:pt x="0" y="0"/>
                  </a:moveTo>
                  <a:lnTo>
                    <a:pt x="315516" y="0"/>
                  </a:lnTo>
                  <a:lnTo>
                    <a:pt x="315516" y="51495"/>
                  </a:lnTo>
                  <a:lnTo>
                    <a:pt x="57746" y="51495"/>
                  </a:lnTo>
                  <a:lnTo>
                    <a:pt x="57746" y="185142"/>
                  </a:lnTo>
                  <a:lnTo>
                    <a:pt x="299145" y="185142"/>
                  </a:lnTo>
                  <a:lnTo>
                    <a:pt x="299145" y="236339"/>
                  </a:lnTo>
                  <a:lnTo>
                    <a:pt x="57746" y="236339"/>
                  </a:lnTo>
                  <a:lnTo>
                    <a:pt x="57746" y="384870"/>
                  </a:lnTo>
                  <a:lnTo>
                    <a:pt x="325636" y="384870"/>
                  </a:lnTo>
                  <a:lnTo>
                    <a:pt x="325636" y="436364"/>
                  </a:lnTo>
                  <a:lnTo>
                    <a:pt x="0" y="43636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20A13CC1-F75D-4CC0-8351-394CD1B7C17C}"/>
                </a:ext>
              </a:extLst>
            </p:cNvPr>
            <p:cNvSpPr/>
            <p:nvPr/>
          </p:nvSpPr>
          <p:spPr>
            <a:xfrm>
              <a:off x="10959250" y="318416"/>
              <a:ext cx="408385" cy="436364"/>
            </a:xfrm>
            <a:custGeom>
              <a:avLst/>
              <a:gdLst/>
              <a:ahLst/>
              <a:cxnLst/>
              <a:rect l="l" t="t" r="r" b="b"/>
              <a:pathLst>
                <a:path w="408385" h="436364">
                  <a:moveTo>
                    <a:pt x="197346" y="45839"/>
                  </a:moveTo>
                  <a:cubicBezTo>
                    <a:pt x="191790" y="73819"/>
                    <a:pt x="183952" y="101600"/>
                    <a:pt x="173832" y="129183"/>
                  </a:cubicBezTo>
                  <a:lnTo>
                    <a:pt x="125909" y="257175"/>
                  </a:lnTo>
                  <a:lnTo>
                    <a:pt x="273844" y="257175"/>
                  </a:lnTo>
                  <a:lnTo>
                    <a:pt x="228303" y="136327"/>
                  </a:lnTo>
                  <a:cubicBezTo>
                    <a:pt x="214412" y="99616"/>
                    <a:pt x="204093" y="69453"/>
                    <a:pt x="197346" y="45839"/>
                  </a:cubicBezTo>
                  <a:close/>
                  <a:moveTo>
                    <a:pt x="167581" y="0"/>
                  </a:moveTo>
                  <a:lnTo>
                    <a:pt x="229791" y="0"/>
                  </a:lnTo>
                  <a:lnTo>
                    <a:pt x="408385" y="436364"/>
                  </a:lnTo>
                  <a:lnTo>
                    <a:pt x="342603" y="436364"/>
                  </a:lnTo>
                  <a:lnTo>
                    <a:pt x="291703" y="304205"/>
                  </a:lnTo>
                  <a:lnTo>
                    <a:pt x="109240" y="304205"/>
                  </a:lnTo>
                  <a:lnTo>
                    <a:pt x="61317" y="436364"/>
                  </a:lnTo>
                  <a:lnTo>
                    <a:pt x="0" y="43636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6A7B260B-9565-466B-9DAF-DEDB3903459A}"/>
                </a:ext>
              </a:extLst>
            </p:cNvPr>
            <p:cNvSpPr/>
            <p:nvPr/>
          </p:nvSpPr>
          <p:spPr>
            <a:xfrm>
              <a:off x="11431904" y="318416"/>
              <a:ext cx="416421" cy="436364"/>
            </a:xfrm>
            <a:custGeom>
              <a:avLst/>
              <a:gdLst/>
              <a:ahLst/>
              <a:cxnLst/>
              <a:rect l="l" t="t" r="r" b="b"/>
              <a:pathLst>
                <a:path w="416421" h="436364">
                  <a:moveTo>
                    <a:pt x="0" y="0"/>
                  </a:moveTo>
                  <a:lnTo>
                    <a:pt x="86916" y="0"/>
                  </a:lnTo>
                  <a:lnTo>
                    <a:pt x="190202" y="308967"/>
                  </a:lnTo>
                  <a:cubicBezTo>
                    <a:pt x="199727" y="337741"/>
                    <a:pt x="206673" y="359271"/>
                    <a:pt x="211038" y="373559"/>
                  </a:cubicBezTo>
                  <a:cubicBezTo>
                    <a:pt x="215999" y="357684"/>
                    <a:pt x="223738" y="334367"/>
                    <a:pt x="234255" y="303609"/>
                  </a:cubicBezTo>
                  <a:lnTo>
                    <a:pt x="338733" y="0"/>
                  </a:lnTo>
                  <a:lnTo>
                    <a:pt x="416421" y="0"/>
                  </a:lnTo>
                  <a:lnTo>
                    <a:pt x="416421" y="436364"/>
                  </a:lnTo>
                  <a:lnTo>
                    <a:pt x="360759" y="436364"/>
                  </a:lnTo>
                  <a:lnTo>
                    <a:pt x="360759" y="71140"/>
                  </a:lnTo>
                  <a:lnTo>
                    <a:pt x="233958" y="436364"/>
                  </a:lnTo>
                  <a:lnTo>
                    <a:pt x="181868" y="436364"/>
                  </a:lnTo>
                  <a:lnTo>
                    <a:pt x="55662" y="64889"/>
                  </a:lnTo>
                  <a:lnTo>
                    <a:pt x="55662" y="436364"/>
                  </a:lnTo>
                  <a:lnTo>
                    <a:pt x="0" y="43636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B1D0CC50-2279-4C02-9259-3C3CA84869CC}"/>
                </a:ext>
              </a:extLst>
            </p:cNvPr>
            <p:cNvSpPr/>
            <p:nvPr/>
          </p:nvSpPr>
          <p:spPr>
            <a:xfrm>
              <a:off x="9586009" y="1299388"/>
              <a:ext cx="2276029" cy="225772"/>
            </a:xfrm>
            <a:custGeom>
              <a:avLst/>
              <a:gdLst/>
              <a:ahLst/>
              <a:cxnLst/>
              <a:rect l="l" t="t" r="r" b="b"/>
              <a:pathLst>
                <a:path w="2276029" h="225772">
                  <a:moveTo>
                    <a:pt x="294978" y="29616"/>
                  </a:moveTo>
                  <a:lnTo>
                    <a:pt x="294978" y="196304"/>
                  </a:lnTo>
                  <a:lnTo>
                    <a:pt x="341561" y="196304"/>
                  </a:lnTo>
                  <a:cubicBezTo>
                    <a:pt x="355948" y="196304"/>
                    <a:pt x="367234" y="194964"/>
                    <a:pt x="375419" y="192286"/>
                  </a:cubicBezTo>
                  <a:cubicBezTo>
                    <a:pt x="383605" y="189607"/>
                    <a:pt x="390128" y="185836"/>
                    <a:pt x="394990" y="180975"/>
                  </a:cubicBezTo>
                  <a:cubicBezTo>
                    <a:pt x="401836" y="174128"/>
                    <a:pt x="407169" y="164926"/>
                    <a:pt x="410989" y="153367"/>
                  </a:cubicBezTo>
                  <a:cubicBezTo>
                    <a:pt x="414809" y="141808"/>
                    <a:pt x="416719" y="127793"/>
                    <a:pt x="416719" y="111323"/>
                  </a:cubicBezTo>
                  <a:cubicBezTo>
                    <a:pt x="416719" y="88503"/>
                    <a:pt x="412974" y="70966"/>
                    <a:pt x="405483" y="58712"/>
                  </a:cubicBezTo>
                  <a:cubicBezTo>
                    <a:pt x="397992" y="46459"/>
                    <a:pt x="388888" y="38248"/>
                    <a:pt x="378173" y="34081"/>
                  </a:cubicBezTo>
                  <a:cubicBezTo>
                    <a:pt x="370434" y="31105"/>
                    <a:pt x="357981" y="29616"/>
                    <a:pt x="340817" y="29616"/>
                  </a:cubicBezTo>
                  <a:close/>
                  <a:moveTo>
                    <a:pt x="1207592" y="26789"/>
                  </a:moveTo>
                  <a:cubicBezTo>
                    <a:pt x="1204814" y="40778"/>
                    <a:pt x="1200895" y="54669"/>
                    <a:pt x="1195834" y="68461"/>
                  </a:cubicBezTo>
                  <a:lnTo>
                    <a:pt x="1171873" y="132457"/>
                  </a:lnTo>
                  <a:lnTo>
                    <a:pt x="1245841" y="132457"/>
                  </a:lnTo>
                  <a:lnTo>
                    <a:pt x="1223070" y="72032"/>
                  </a:lnTo>
                  <a:cubicBezTo>
                    <a:pt x="1216125" y="53677"/>
                    <a:pt x="1210965" y="38596"/>
                    <a:pt x="1207592" y="26789"/>
                  </a:cubicBezTo>
                  <a:close/>
                  <a:moveTo>
                    <a:pt x="1895475" y="24854"/>
                  </a:moveTo>
                  <a:cubicBezTo>
                    <a:pt x="1875036" y="24854"/>
                    <a:pt x="1857450" y="31874"/>
                    <a:pt x="1842716" y="45913"/>
                  </a:cubicBezTo>
                  <a:cubicBezTo>
                    <a:pt x="1827982" y="59953"/>
                    <a:pt x="1820615" y="83393"/>
                    <a:pt x="1820615" y="116234"/>
                  </a:cubicBezTo>
                  <a:cubicBezTo>
                    <a:pt x="1820615" y="142527"/>
                    <a:pt x="1827684" y="163239"/>
                    <a:pt x="1841823" y="178370"/>
                  </a:cubicBezTo>
                  <a:cubicBezTo>
                    <a:pt x="1855962" y="193501"/>
                    <a:pt x="1873697" y="201066"/>
                    <a:pt x="1895029" y="201066"/>
                  </a:cubicBezTo>
                  <a:cubicBezTo>
                    <a:pt x="1916758" y="201066"/>
                    <a:pt x="1934642" y="193427"/>
                    <a:pt x="1948681" y="178147"/>
                  </a:cubicBezTo>
                  <a:cubicBezTo>
                    <a:pt x="1962721" y="162867"/>
                    <a:pt x="1969741" y="141188"/>
                    <a:pt x="1969741" y="113109"/>
                  </a:cubicBezTo>
                  <a:cubicBezTo>
                    <a:pt x="1969741" y="95349"/>
                    <a:pt x="1966739" y="79846"/>
                    <a:pt x="1960737" y="66600"/>
                  </a:cubicBezTo>
                  <a:cubicBezTo>
                    <a:pt x="1954734" y="53354"/>
                    <a:pt x="1945953" y="43085"/>
                    <a:pt x="1934394" y="35793"/>
                  </a:cubicBezTo>
                  <a:cubicBezTo>
                    <a:pt x="1922835" y="28500"/>
                    <a:pt x="1909862" y="24854"/>
                    <a:pt x="1895475" y="24854"/>
                  </a:cubicBezTo>
                  <a:close/>
                  <a:moveTo>
                    <a:pt x="2104132" y="3869"/>
                  </a:moveTo>
                  <a:lnTo>
                    <a:pt x="2133749" y="3869"/>
                  </a:lnTo>
                  <a:lnTo>
                    <a:pt x="2248347" y="175170"/>
                  </a:lnTo>
                  <a:lnTo>
                    <a:pt x="2248347" y="3869"/>
                  </a:lnTo>
                  <a:lnTo>
                    <a:pt x="2276029" y="3869"/>
                  </a:lnTo>
                  <a:lnTo>
                    <a:pt x="2276029" y="222051"/>
                  </a:lnTo>
                  <a:lnTo>
                    <a:pt x="2246412" y="222051"/>
                  </a:lnTo>
                  <a:lnTo>
                    <a:pt x="2131814" y="50601"/>
                  </a:lnTo>
                  <a:lnTo>
                    <a:pt x="2131814" y="222051"/>
                  </a:lnTo>
                  <a:lnTo>
                    <a:pt x="2104132" y="222051"/>
                  </a:lnTo>
                  <a:close/>
                  <a:moveTo>
                    <a:pt x="1642616" y="3869"/>
                  </a:moveTo>
                  <a:lnTo>
                    <a:pt x="1671489" y="3869"/>
                  </a:lnTo>
                  <a:lnTo>
                    <a:pt x="1671489" y="222051"/>
                  </a:lnTo>
                  <a:lnTo>
                    <a:pt x="1642616" y="222051"/>
                  </a:lnTo>
                  <a:close/>
                  <a:moveTo>
                    <a:pt x="1373684" y="3869"/>
                  </a:moveTo>
                  <a:lnTo>
                    <a:pt x="1546622" y="3869"/>
                  </a:lnTo>
                  <a:lnTo>
                    <a:pt x="1546622" y="29616"/>
                  </a:lnTo>
                  <a:lnTo>
                    <a:pt x="1474441" y="29616"/>
                  </a:lnTo>
                  <a:lnTo>
                    <a:pt x="1474441" y="222051"/>
                  </a:lnTo>
                  <a:lnTo>
                    <a:pt x="1445568" y="222051"/>
                  </a:lnTo>
                  <a:lnTo>
                    <a:pt x="1445568" y="29616"/>
                  </a:lnTo>
                  <a:lnTo>
                    <a:pt x="1373684" y="29616"/>
                  </a:lnTo>
                  <a:close/>
                  <a:moveTo>
                    <a:pt x="1192709" y="3869"/>
                  </a:moveTo>
                  <a:lnTo>
                    <a:pt x="1223814" y="3869"/>
                  </a:lnTo>
                  <a:lnTo>
                    <a:pt x="1313111" y="222051"/>
                  </a:lnTo>
                  <a:lnTo>
                    <a:pt x="1280220" y="222051"/>
                  </a:lnTo>
                  <a:lnTo>
                    <a:pt x="1254770" y="155971"/>
                  </a:lnTo>
                  <a:lnTo>
                    <a:pt x="1163539" y="155971"/>
                  </a:lnTo>
                  <a:lnTo>
                    <a:pt x="1139577" y="222051"/>
                  </a:lnTo>
                  <a:lnTo>
                    <a:pt x="1108919" y="222051"/>
                  </a:lnTo>
                  <a:close/>
                  <a:moveTo>
                    <a:pt x="561827" y="3869"/>
                  </a:moveTo>
                  <a:lnTo>
                    <a:pt x="590699" y="3869"/>
                  </a:lnTo>
                  <a:lnTo>
                    <a:pt x="590699" y="129778"/>
                  </a:lnTo>
                  <a:cubicBezTo>
                    <a:pt x="590699" y="148728"/>
                    <a:pt x="592460" y="162694"/>
                    <a:pt x="595983" y="171673"/>
                  </a:cubicBezTo>
                  <a:cubicBezTo>
                    <a:pt x="599505" y="180652"/>
                    <a:pt x="605557" y="187573"/>
                    <a:pt x="614140" y="192434"/>
                  </a:cubicBezTo>
                  <a:cubicBezTo>
                    <a:pt x="622722" y="197296"/>
                    <a:pt x="633214" y="199727"/>
                    <a:pt x="645617" y="199727"/>
                  </a:cubicBezTo>
                  <a:cubicBezTo>
                    <a:pt x="666849" y="199727"/>
                    <a:pt x="681980" y="194915"/>
                    <a:pt x="691009" y="185291"/>
                  </a:cubicBezTo>
                  <a:cubicBezTo>
                    <a:pt x="700038" y="175666"/>
                    <a:pt x="704553" y="157162"/>
                    <a:pt x="704553" y="129778"/>
                  </a:cubicBezTo>
                  <a:lnTo>
                    <a:pt x="704553" y="3869"/>
                  </a:lnTo>
                  <a:lnTo>
                    <a:pt x="733425" y="3869"/>
                  </a:lnTo>
                  <a:lnTo>
                    <a:pt x="733425" y="129927"/>
                  </a:lnTo>
                  <a:cubicBezTo>
                    <a:pt x="733425" y="151854"/>
                    <a:pt x="730945" y="169267"/>
                    <a:pt x="725984" y="182165"/>
                  </a:cubicBezTo>
                  <a:cubicBezTo>
                    <a:pt x="721023" y="195064"/>
                    <a:pt x="712069" y="205556"/>
                    <a:pt x="699120" y="213642"/>
                  </a:cubicBezTo>
                  <a:cubicBezTo>
                    <a:pt x="686172" y="221729"/>
                    <a:pt x="669181" y="225772"/>
                    <a:pt x="648147" y="225772"/>
                  </a:cubicBezTo>
                  <a:cubicBezTo>
                    <a:pt x="627708" y="225772"/>
                    <a:pt x="610989" y="222250"/>
                    <a:pt x="597992" y="215205"/>
                  </a:cubicBezTo>
                  <a:cubicBezTo>
                    <a:pt x="584994" y="208161"/>
                    <a:pt x="575717" y="197966"/>
                    <a:pt x="570161" y="184621"/>
                  </a:cubicBezTo>
                  <a:cubicBezTo>
                    <a:pt x="564605" y="171276"/>
                    <a:pt x="561827" y="153044"/>
                    <a:pt x="561827" y="129927"/>
                  </a:cubicBezTo>
                  <a:close/>
                  <a:moveTo>
                    <a:pt x="266105" y="3869"/>
                  </a:moveTo>
                  <a:lnTo>
                    <a:pt x="341263" y="3869"/>
                  </a:lnTo>
                  <a:cubicBezTo>
                    <a:pt x="358230" y="3869"/>
                    <a:pt x="371178" y="4911"/>
                    <a:pt x="380107" y="6994"/>
                  </a:cubicBezTo>
                  <a:cubicBezTo>
                    <a:pt x="392609" y="9872"/>
                    <a:pt x="403275" y="15081"/>
                    <a:pt x="412105" y="22621"/>
                  </a:cubicBezTo>
                  <a:cubicBezTo>
                    <a:pt x="423615" y="32345"/>
                    <a:pt x="432222" y="44772"/>
                    <a:pt x="437927" y="59903"/>
                  </a:cubicBezTo>
                  <a:cubicBezTo>
                    <a:pt x="443632" y="75034"/>
                    <a:pt x="446485" y="92323"/>
                    <a:pt x="446485" y="111770"/>
                  </a:cubicBezTo>
                  <a:cubicBezTo>
                    <a:pt x="446485" y="128339"/>
                    <a:pt x="444550" y="143023"/>
                    <a:pt x="440680" y="155823"/>
                  </a:cubicBezTo>
                  <a:cubicBezTo>
                    <a:pt x="436811" y="168622"/>
                    <a:pt x="431850" y="179213"/>
                    <a:pt x="425798" y="187597"/>
                  </a:cubicBezTo>
                  <a:cubicBezTo>
                    <a:pt x="419745" y="195981"/>
                    <a:pt x="413122" y="202579"/>
                    <a:pt x="405929" y="207392"/>
                  </a:cubicBezTo>
                  <a:cubicBezTo>
                    <a:pt x="398736" y="212204"/>
                    <a:pt x="390054" y="215850"/>
                    <a:pt x="379884" y="218330"/>
                  </a:cubicBezTo>
                  <a:cubicBezTo>
                    <a:pt x="369714" y="220811"/>
                    <a:pt x="358031" y="222051"/>
                    <a:pt x="344835" y="222051"/>
                  </a:cubicBezTo>
                  <a:lnTo>
                    <a:pt x="266105" y="222051"/>
                  </a:lnTo>
                  <a:close/>
                  <a:moveTo>
                    <a:pt x="0" y="3869"/>
                  </a:moveTo>
                  <a:lnTo>
                    <a:pt x="157758" y="3869"/>
                  </a:lnTo>
                  <a:lnTo>
                    <a:pt x="157758" y="29616"/>
                  </a:lnTo>
                  <a:lnTo>
                    <a:pt x="28873" y="29616"/>
                  </a:lnTo>
                  <a:lnTo>
                    <a:pt x="28873" y="96440"/>
                  </a:lnTo>
                  <a:lnTo>
                    <a:pt x="149573" y="96440"/>
                  </a:lnTo>
                  <a:lnTo>
                    <a:pt x="149573" y="122039"/>
                  </a:lnTo>
                  <a:lnTo>
                    <a:pt x="28873" y="122039"/>
                  </a:lnTo>
                  <a:lnTo>
                    <a:pt x="28873" y="196304"/>
                  </a:lnTo>
                  <a:lnTo>
                    <a:pt x="162818" y="196304"/>
                  </a:lnTo>
                  <a:lnTo>
                    <a:pt x="162818" y="222051"/>
                  </a:lnTo>
                  <a:lnTo>
                    <a:pt x="0" y="222051"/>
                  </a:lnTo>
                  <a:close/>
                  <a:moveTo>
                    <a:pt x="941785" y="148"/>
                  </a:moveTo>
                  <a:cubicBezTo>
                    <a:pt x="963613" y="148"/>
                    <a:pt x="981968" y="5705"/>
                    <a:pt x="996851" y="16817"/>
                  </a:cubicBezTo>
                  <a:cubicBezTo>
                    <a:pt x="1011734" y="27930"/>
                    <a:pt x="1022102" y="43557"/>
                    <a:pt x="1027956" y="63698"/>
                  </a:cubicBezTo>
                  <a:lnTo>
                    <a:pt x="999530" y="70395"/>
                  </a:lnTo>
                  <a:cubicBezTo>
                    <a:pt x="994470" y="54520"/>
                    <a:pt x="987128" y="42961"/>
                    <a:pt x="977503" y="35718"/>
                  </a:cubicBezTo>
                  <a:cubicBezTo>
                    <a:pt x="967879" y="28475"/>
                    <a:pt x="955775" y="24854"/>
                    <a:pt x="941189" y="24854"/>
                  </a:cubicBezTo>
                  <a:cubicBezTo>
                    <a:pt x="924421" y="24854"/>
                    <a:pt x="910407" y="28872"/>
                    <a:pt x="899145" y="36909"/>
                  </a:cubicBezTo>
                  <a:cubicBezTo>
                    <a:pt x="887884" y="44946"/>
                    <a:pt x="879971" y="55736"/>
                    <a:pt x="875407" y="69279"/>
                  </a:cubicBezTo>
                  <a:cubicBezTo>
                    <a:pt x="870843" y="82822"/>
                    <a:pt x="868561" y="96787"/>
                    <a:pt x="868561" y="111174"/>
                  </a:cubicBezTo>
                  <a:cubicBezTo>
                    <a:pt x="868561" y="129728"/>
                    <a:pt x="871265" y="145926"/>
                    <a:pt x="876672" y="159767"/>
                  </a:cubicBezTo>
                  <a:cubicBezTo>
                    <a:pt x="882080" y="173608"/>
                    <a:pt x="890489" y="183951"/>
                    <a:pt x="901899" y="190797"/>
                  </a:cubicBezTo>
                  <a:cubicBezTo>
                    <a:pt x="913309" y="197643"/>
                    <a:pt x="925662" y="201066"/>
                    <a:pt x="938957" y="201066"/>
                  </a:cubicBezTo>
                  <a:cubicBezTo>
                    <a:pt x="955130" y="201066"/>
                    <a:pt x="968822" y="196403"/>
                    <a:pt x="980034" y="187077"/>
                  </a:cubicBezTo>
                  <a:cubicBezTo>
                    <a:pt x="991245" y="177750"/>
                    <a:pt x="998836" y="163909"/>
                    <a:pt x="1002804" y="145553"/>
                  </a:cubicBezTo>
                  <a:lnTo>
                    <a:pt x="1031677" y="152846"/>
                  </a:lnTo>
                  <a:cubicBezTo>
                    <a:pt x="1025625" y="176559"/>
                    <a:pt x="1014735" y="194642"/>
                    <a:pt x="999009" y="207094"/>
                  </a:cubicBezTo>
                  <a:cubicBezTo>
                    <a:pt x="983283" y="219546"/>
                    <a:pt x="964059" y="225772"/>
                    <a:pt x="941338" y="225772"/>
                  </a:cubicBezTo>
                  <a:cubicBezTo>
                    <a:pt x="917823" y="225772"/>
                    <a:pt x="898699" y="220985"/>
                    <a:pt x="883965" y="211410"/>
                  </a:cubicBezTo>
                  <a:cubicBezTo>
                    <a:pt x="869231" y="201835"/>
                    <a:pt x="858019" y="187970"/>
                    <a:pt x="850330" y="169812"/>
                  </a:cubicBezTo>
                  <a:cubicBezTo>
                    <a:pt x="842640" y="151655"/>
                    <a:pt x="838796" y="132159"/>
                    <a:pt x="838796" y="111323"/>
                  </a:cubicBezTo>
                  <a:cubicBezTo>
                    <a:pt x="838796" y="88602"/>
                    <a:pt x="843136" y="68783"/>
                    <a:pt x="851818" y="51866"/>
                  </a:cubicBezTo>
                  <a:cubicBezTo>
                    <a:pt x="860500" y="34949"/>
                    <a:pt x="872853" y="22101"/>
                    <a:pt x="888876" y="13320"/>
                  </a:cubicBezTo>
                  <a:cubicBezTo>
                    <a:pt x="904900" y="4539"/>
                    <a:pt x="922536" y="148"/>
                    <a:pt x="941785" y="148"/>
                  </a:cubicBezTo>
                  <a:close/>
                  <a:moveTo>
                    <a:pt x="1895327" y="0"/>
                  </a:moveTo>
                  <a:cubicBezTo>
                    <a:pt x="1915468" y="0"/>
                    <a:pt x="1933625" y="4812"/>
                    <a:pt x="1949798" y="14436"/>
                  </a:cubicBezTo>
                  <a:cubicBezTo>
                    <a:pt x="1965970" y="24060"/>
                    <a:pt x="1978298" y="37479"/>
                    <a:pt x="1986781" y="54694"/>
                  </a:cubicBezTo>
                  <a:cubicBezTo>
                    <a:pt x="1995265" y="71908"/>
                    <a:pt x="1999506" y="91430"/>
                    <a:pt x="1999506" y="113258"/>
                  </a:cubicBezTo>
                  <a:cubicBezTo>
                    <a:pt x="1999506" y="135384"/>
                    <a:pt x="1995041" y="155178"/>
                    <a:pt x="1986112" y="172640"/>
                  </a:cubicBezTo>
                  <a:cubicBezTo>
                    <a:pt x="1977182" y="190103"/>
                    <a:pt x="1964532" y="203324"/>
                    <a:pt x="1948161" y="212303"/>
                  </a:cubicBezTo>
                  <a:cubicBezTo>
                    <a:pt x="1931789" y="221282"/>
                    <a:pt x="1914128" y="225772"/>
                    <a:pt x="1895178" y="225772"/>
                  </a:cubicBezTo>
                  <a:cubicBezTo>
                    <a:pt x="1874639" y="225772"/>
                    <a:pt x="1856284" y="220811"/>
                    <a:pt x="1840111" y="210889"/>
                  </a:cubicBezTo>
                  <a:cubicBezTo>
                    <a:pt x="1823939" y="200967"/>
                    <a:pt x="1811685" y="187424"/>
                    <a:pt x="1803351" y="170259"/>
                  </a:cubicBezTo>
                  <a:cubicBezTo>
                    <a:pt x="1795016" y="153094"/>
                    <a:pt x="1790849" y="134937"/>
                    <a:pt x="1790849" y="115788"/>
                  </a:cubicBezTo>
                  <a:cubicBezTo>
                    <a:pt x="1790849" y="79573"/>
                    <a:pt x="1800573" y="51221"/>
                    <a:pt x="1820020" y="30733"/>
                  </a:cubicBezTo>
                  <a:cubicBezTo>
                    <a:pt x="1839466" y="10244"/>
                    <a:pt x="1864569" y="0"/>
                    <a:pt x="189532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xmlns="" id="{2C2B4F85-80A1-4571-86C2-2D5BB0018D0F}"/>
              </a:ext>
            </a:extLst>
          </p:cNvPr>
          <p:cNvGrpSpPr/>
          <p:nvPr/>
        </p:nvGrpSpPr>
        <p:grpSpPr>
          <a:xfrm>
            <a:off x="588974" y="2600732"/>
            <a:ext cx="3832209" cy="4257267"/>
            <a:chOff x="588974" y="2600732"/>
            <a:chExt cx="3832209" cy="4257267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xmlns="" id="{8C1129B5-3FE6-452F-AB9E-D58198E61D83}"/>
                </a:ext>
              </a:extLst>
            </p:cNvPr>
            <p:cNvSpPr/>
            <p:nvPr/>
          </p:nvSpPr>
          <p:spPr>
            <a:xfrm>
              <a:off x="588974" y="2600732"/>
              <a:ext cx="717093" cy="425726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xmlns="" id="{DAE75A59-E0DA-4777-B20F-A56574D65162}"/>
                </a:ext>
              </a:extLst>
            </p:cNvPr>
            <p:cNvSpPr/>
            <p:nvPr/>
          </p:nvSpPr>
          <p:spPr>
            <a:xfrm>
              <a:off x="1367753" y="2600732"/>
              <a:ext cx="717093" cy="42572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xmlns="" id="{AB91A189-32A1-46E0-A88C-E6804FB4D533}"/>
                </a:ext>
              </a:extLst>
            </p:cNvPr>
            <p:cNvSpPr/>
            <p:nvPr/>
          </p:nvSpPr>
          <p:spPr>
            <a:xfrm>
              <a:off x="2146532" y="2600732"/>
              <a:ext cx="717093" cy="425726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xmlns="" id="{E5095F1D-D8DF-4FC6-878C-33471A5DF843}"/>
                </a:ext>
              </a:extLst>
            </p:cNvPr>
            <p:cNvSpPr/>
            <p:nvPr/>
          </p:nvSpPr>
          <p:spPr>
            <a:xfrm>
              <a:off x="2925311" y="2600732"/>
              <a:ext cx="717093" cy="425726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xmlns="" id="{452DF06D-6E2B-47F5-ADEC-2BFFFED57271}"/>
                </a:ext>
              </a:extLst>
            </p:cNvPr>
            <p:cNvSpPr/>
            <p:nvPr/>
          </p:nvSpPr>
          <p:spPr>
            <a:xfrm>
              <a:off x="3704090" y="2600732"/>
              <a:ext cx="717093" cy="4257267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5060731" y="567559"/>
            <a:ext cx="6558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55" name="Freeform: Shape 138">
            <a:extLst>
              <a:ext uri="{FF2B5EF4-FFF2-40B4-BE49-F238E27FC236}">
                <a16:creationId xmlns:a16="http://schemas.microsoft.com/office/drawing/2014/main" xmlns="" id="{3852BCDC-634F-4A12-B366-D8F99982E429}"/>
              </a:ext>
            </a:extLst>
          </p:cNvPr>
          <p:cNvSpPr/>
          <p:nvPr/>
        </p:nvSpPr>
        <p:spPr>
          <a:xfrm rot="355510">
            <a:off x="11005860" y="5890540"/>
            <a:ext cx="845200" cy="926310"/>
          </a:xfrm>
          <a:custGeom>
            <a:avLst/>
            <a:gdLst>
              <a:gd name="connsiteX0" fmla="*/ 859940 w 1882134"/>
              <a:gd name="connsiteY0" fmla="*/ 932267 h 1915580"/>
              <a:gd name="connsiteX1" fmla="*/ 747989 w 1882134"/>
              <a:gd name="connsiteY1" fmla="*/ 997319 h 1915580"/>
              <a:gd name="connsiteX2" fmla="*/ 636844 w 1882134"/>
              <a:gd name="connsiteY2" fmla="*/ 1061903 h 1915580"/>
              <a:gd name="connsiteX3" fmla="*/ 638527 w 1882134"/>
              <a:gd name="connsiteY3" fmla="*/ 1070293 h 1915580"/>
              <a:gd name="connsiteX4" fmla="*/ 565410 w 1882134"/>
              <a:gd name="connsiteY4" fmla="*/ 1179755 h 1915580"/>
              <a:gd name="connsiteX5" fmla="*/ 562511 w 1882134"/>
              <a:gd name="connsiteY5" fmla="*/ 1180336 h 1915580"/>
              <a:gd name="connsiteX6" fmla="*/ 562511 w 1882134"/>
              <a:gd name="connsiteY6" fmla="*/ 1439244 h 1915580"/>
              <a:gd name="connsiteX7" fmla="*/ 572773 w 1882134"/>
              <a:gd name="connsiteY7" fmla="*/ 1441246 h 1915580"/>
              <a:gd name="connsiteX8" fmla="*/ 644608 w 1882134"/>
              <a:gd name="connsiteY8" fmla="*/ 1550707 h 1915580"/>
              <a:gd name="connsiteX9" fmla="*/ 640375 w 1882134"/>
              <a:gd name="connsiteY9" fmla="*/ 1571429 h 1915580"/>
              <a:gd name="connsiteX10" fmla="*/ 865510 w 1882134"/>
              <a:gd name="connsiteY10" fmla="*/ 1701672 h 1915580"/>
              <a:gd name="connsiteX11" fmla="*/ 886716 w 1882134"/>
              <a:gd name="connsiteY11" fmla="*/ 1687534 h 1915580"/>
              <a:gd name="connsiteX12" fmla="*/ 933465 w 1882134"/>
              <a:gd name="connsiteY12" fmla="*/ 1678413 h 1915580"/>
              <a:gd name="connsiteX13" fmla="*/ 980215 w 1882134"/>
              <a:gd name="connsiteY13" fmla="*/ 1687962 h 1915580"/>
              <a:gd name="connsiteX14" fmla="*/ 997982 w 1882134"/>
              <a:gd name="connsiteY14" fmla="*/ 1700143 h 1915580"/>
              <a:gd name="connsiteX15" fmla="*/ 1212258 w 1882134"/>
              <a:gd name="connsiteY15" fmla="*/ 1576182 h 1915580"/>
              <a:gd name="connsiteX16" fmla="*/ 1210160 w 1882134"/>
              <a:gd name="connsiteY16" fmla="*/ 1565911 h 1915580"/>
              <a:gd name="connsiteX17" fmla="*/ 1283277 w 1882134"/>
              <a:gd name="connsiteY17" fmla="*/ 1456450 h 1915580"/>
              <a:gd name="connsiteX18" fmla="*/ 1298338 w 1882134"/>
              <a:gd name="connsiteY18" fmla="*/ 1453428 h 1915580"/>
              <a:gd name="connsiteX19" fmla="*/ 1298338 w 1882134"/>
              <a:gd name="connsiteY19" fmla="*/ 1189696 h 1915580"/>
              <a:gd name="connsiteX20" fmla="*/ 1292399 w 1882134"/>
              <a:gd name="connsiteY20" fmla="*/ 1188448 h 1915580"/>
              <a:gd name="connsiteX21" fmla="*/ 1219282 w 1882134"/>
              <a:gd name="connsiteY21" fmla="*/ 1079414 h 1915580"/>
              <a:gd name="connsiteX22" fmla="*/ 1223749 w 1882134"/>
              <a:gd name="connsiteY22" fmla="*/ 1057548 h 1915580"/>
              <a:gd name="connsiteX23" fmla="*/ 997965 w 1882134"/>
              <a:gd name="connsiteY23" fmla="*/ 926929 h 1915580"/>
              <a:gd name="connsiteX24" fmla="*/ 994296 w 1882134"/>
              <a:gd name="connsiteY24" fmla="*/ 929366 h 1915580"/>
              <a:gd name="connsiteX25" fmla="*/ 988000 w 1882134"/>
              <a:gd name="connsiteY25" fmla="*/ 935188 h 1915580"/>
              <a:gd name="connsiteX26" fmla="*/ 978749 w 1882134"/>
              <a:gd name="connsiteY26" fmla="*/ 939691 h 1915580"/>
              <a:gd name="connsiteX27" fmla="*/ 969810 w 1882134"/>
              <a:gd name="connsiteY27" fmla="*/ 945628 h 1915580"/>
              <a:gd name="connsiteX28" fmla="*/ 964268 w 1882134"/>
              <a:gd name="connsiteY28" fmla="*/ 946740 h 1915580"/>
              <a:gd name="connsiteX29" fmla="*/ 958437 w 1882134"/>
              <a:gd name="connsiteY29" fmla="*/ 949579 h 1915580"/>
              <a:gd name="connsiteX30" fmla="*/ 924343 w 1882134"/>
              <a:gd name="connsiteY30" fmla="*/ 954750 h 1915580"/>
              <a:gd name="connsiteX31" fmla="*/ 924343 w 1882134"/>
              <a:gd name="connsiteY31" fmla="*/ 954750 h 1915580"/>
              <a:gd name="connsiteX32" fmla="*/ 923835 w 1882134"/>
              <a:gd name="connsiteY32" fmla="*/ 954643 h 1915580"/>
              <a:gd name="connsiteX33" fmla="*/ 881110 w 1882134"/>
              <a:gd name="connsiteY33" fmla="*/ 945723 h 1915580"/>
              <a:gd name="connsiteX34" fmla="*/ 880997 w 1882134"/>
              <a:gd name="connsiteY34" fmla="*/ 945646 h 1915580"/>
              <a:gd name="connsiteX35" fmla="*/ 878876 w 1882134"/>
              <a:gd name="connsiteY35" fmla="*/ 945200 h 1915580"/>
              <a:gd name="connsiteX36" fmla="*/ 1285908 w 1882134"/>
              <a:gd name="connsiteY36" fmla="*/ 209454 h 1915580"/>
              <a:gd name="connsiteX37" fmla="*/ 1039711 w 1882134"/>
              <a:gd name="connsiteY37" fmla="*/ 351883 h 1915580"/>
              <a:gd name="connsiteX38" fmla="*/ 1042927 w 1882134"/>
              <a:gd name="connsiteY38" fmla="*/ 367913 h 1915580"/>
              <a:gd name="connsiteX39" fmla="*/ 1007580 w 1882134"/>
              <a:gd name="connsiteY39" fmla="*/ 452291 h 1915580"/>
              <a:gd name="connsiteX40" fmla="*/ 972994 w 1882134"/>
              <a:gd name="connsiteY40" fmla="*/ 475261 h 1915580"/>
              <a:gd name="connsiteX41" fmla="*/ 972994 w 1882134"/>
              <a:gd name="connsiteY41" fmla="*/ 608121 h 1915580"/>
              <a:gd name="connsiteX42" fmla="*/ 972994 w 1882134"/>
              <a:gd name="connsiteY42" fmla="*/ 728436 h 1915580"/>
              <a:gd name="connsiteX43" fmla="*/ 1008720 w 1882134"/>
              <a:gd name="connsiteY43" fmla="*/ 752929 h 1915580"/>
              <a:gd name="connsiteX44" fmla="*/ 1042927 w 1882134"/>
              <a:gd name="connsiteY44" fmla="*/ 836166 h 1915580"/>
              <a:gd name="connsiteX45" fmla="*/ 1038547 w 1882134"/>
              <a:gd name="connsiteY45" fmla="*/ 857606 h 1915580"/>
              <a:gd name="connsiteX46" fmla="*/ 1264627 w 1882134"/>
              <a:gd name="connsiteY46" fmla="*/ 988396 h 1915580"/>
              <a:gd name="connsiteX47" fmla="*/ 1292399 w 1882134"/>
              <a:gd name="connsiteY47" fmla="*/ 969952 h 1915580"/>
              <a:gd name="connsiteX48" fmla="*/ 1337865 w 1882134"/>
              <a:gd name="connsiteY48" fmla="*/ 960830 h 1915580"/>
              <a:gd name="connsiteX49" fmla="*/ 1384615 w 1882134"/>
              <a:gd name="connsiteY49" fmla="*/ 970380 h 1915580"/>
              <a:gd name="connsiteX50" fmla="*/ 1410990 w 1882134"/>
              <a:gd name="connsiteY50" fmla="*/ 988463 h 1915580"/>
              <a:gd name="connsiteX51" fmla="*/ 1650068 w 1882134"/>
              <a:gd name="connsiteY51" fmla="*/ 850153 h 1915580"/>
              <a:gd name="connsiteX52" fmla="*/ 1644966 w 1882134"/>
              <a:gd name="connsiteY52" fmla="*/ 824004 h 1915580"/>
              <a:gd name="connsiteX53" fmla="*/ 1680313 w 1882134"/>
              <a:gd name="connsiteY53" fmla="*/ 739627 h 1915580"/>
              <a:gd name="connsiteX54" fmla="*/ 1705780 w 1882134"/>
              <a:gd name="connsiteY54" fmla="*/ 722714 h 1915580"/>
              <a:gd name="connsiteX55" fmla="*/ 1705779 w 1882134"/>
              <a:gd name="connsiteY55" fmla="*/ 484271 h 1915580"/>
              <a:gd name="connsiteX56" fmla="*/ 1701598 w 1882134"/>
              <a:gd name="connsiteY56" fmla="*/ 483455 h 1915580"/>
              <a:gd name="connsiteX57" fmla="*/ 1629764 w 1882134"/>
              <a:gd name="connsiteY57" fmla="*/ 373993 h 1915580"/>
              <a:gd name="connsiteX58" fmla="*/ 1634464 w 1882134"/>
              <a:gd name="connsiteY58" fmla="*/ 350982 h 1915580"/>
              <a:gd name="connsiteX59" fmla="*/ 1412691 w 1882134"/>
              <a:gd name="connsiteY59" fmla="*/ 222683 h 1915580"/>
              <a:gd name="connsiteX60" fmla="*/ 1404617 w 1882134"/>
              <a:gd name="connsiteY60" fmla="*/ 228046 h 1915580"/>
              <a:gd name="connsiteX61" fmla="*/ 1359150 w 1882134"/>
              <a:gd name="connsiteY61" fmla="*/ 237167 h 1915580"/>
              <a:gd name="connsiteX62" fmla="*/ 1312401 w 1882134"/>
              <a:gd name="connsiteY62" fmla="*/ 227618 h 1915580"/>
              <a:gd name="connsiteX63" fmla="*/ 441920 w 1882134"/>
              <a:gd name="connsiteY63" fmla="*/ 226293 h 1915580"/>
              <a:gd name="connsiteX64" fmla="*/ 231909 w 1882134"/>
              <a:gd name="connsiteY64" fmla="*/ 347787 h 1915580"/>
              <a:gd name="connsiteX65" fmla="*/ 237167 w 1882134"/>
              <a:gd name="connsiteY65" fmla="*/ 373994 h 1915580"/>
              <a:gd name="connsiteX66" fmla="*/ 164050 w 1882134"/>
              <a:gd name="connsiteY66" fmla="*/ 483456 h 1915580"/>
              <a:gd name="connsiteX67" fmla="*/ 155071 w 1882134"/>
              <a:gd name="connsiteY67" fmla="*/ 485258 h 1915580"/>
              <a:gd name="connsiteX68" fmla="*/ 155071 w 1882134"/>
              <a:gd name="connsiteY68" fmla="*/ 740239 h 1915580"/>
              <a:gd name="connsiteX69" fmla="*/ 165333 w 1882134"/>
              <a:gd name="connsiteY69" fmla="*/ 742335 h 1915580"/>
              <a:gd name="connsiteX70" fmla="*/ 237167 w 1882134"/>
              <a:gd name="connsiteY70" fmla="*/ 851369 h 1915580"/>
              <a:gd name="connsiteX71" fmla="*/ 234601 w 1882134"/>
              <a:gd name="connsiteY71" fmla="*/ 863932 h 1915580"/>
              <a:gd name="connsiteX72" fmla="*/ 440781 w 1882134"/>
              <a:gd name="connsiteY72" fmla="*/ 983210 h 1915580"/>
              <a:gd name="connsiteX73" fmla="*/ 474477 w 1882134"/>
              <a:gd name="connsiteY73" fmla="*/ 960831 h 1915580"/>
              <a:gd name="connsiteX74" fmla="*/ 519943 w 1882134"/>
              <a:gd name="connsiteY74" fmla="*/ 951709 h 1915580"/>
              <a:gd name="connsiteX75" fmla="*/ 566693 w 1882134"/>
              <a:gd name="connsiteY75" fmla="*/ 961258 h 1915580"/>
              <a:gd name="connsiteX76" fmla="*/ 601190 w 1882134"/>
              <a:gd name="connsiteY76" fmla="*/ 984910 h 1915580"/>
              <a:gd name="connsiteX77" fmla="*/ 705420 w 1882134"/>
              <a:gd name="connsiteY77" fmla="*/ 924344 h 1915580"/>
              <a:gd name="connsiteX78" fmla="*/ 785942 w 1882134"/>
              <a:gd name="connsiteY78" fmla="*/ 878642 h 1915580"/>
              <a:gd name="connsiteX79" fmla="*/ 811567 w 1882134"/>
              <a:gd name="connsiteY79" fmla="*/ 863817 h 1915580"/>
              <a:gd name="connsiteX80" fmla="*/ 805759 w 1882134"/>
              <a:gd name="connsiteY80" fmla="*/ 836166 h 1915580"/>
              <a:gd name="connsiteX81" fmla="*/ 878876 w 1882134"/>
              <a:gd name="connsiteY81" fmla="*/ 726704 h 1915580"/>
              <a:gd name="connsiteX82" fmla="*/ 887857 w 1882134"/>
              <a:gd name="connsiteY82" fmla="*/ 724902 h 1915580"/>
              <a:gd name="connsiteX83" fmla="*/ 887857 w 1882134"/>
              <a:gd name="connsiteY83" fmla="*/ 602041 h 1915580"/>
              <a:gd name="connsiteX84" fmla="*/ 887857 w 1882134"/>
              <a:gd name="connsiteY84" fmla="*/ 479177 h 1915580"/>
              <a:gd name="connsiteX85" fmla="*/ 878877 w 1882134"/>
              <a:gd name="connsiteY85" fmla="*/ 477375 h 1915580"/>
              <a:gd name="connsiteX86" fmla="*/ 805760 w 1882134"/>
              <a:gd name="connsiteY86" fmla="*/ 367913 h 1915580"/>
              <a:gd name="connsiteX87" fmla="*/ 810313 w 1882134"/>
              <a:gd name="connsiteY87" fmla="*/ 345620 h 1915580"/>
              <a:gd name="connsiteX88" fmla="*/ 607514 w 1882134"/>
              <a:gd name="connsiteY88" fmla="*/ 228297 h 1915580"/>
              <a:gd name="connsiteX89" fmla="*/ 572440 w 1882134"/>
              <a:gd name="connsiteY89" fmla="*/ 252065 h 1915580"/>
              <a:gd name="connsiteX90" fmla="*/ 526305 w 1882134"/>
              <a:gd name="connsiteY90" fmla="*/ 261493 h 1915580"/>
              <a:gd name="connsiteX91" fmla="*/ 442371 w 1882134"/>
              <a:gd name="connsiteY91" fmla="*/ 226958 h 1915580"/>
              <a:gd name="connsiteX92" fmla="*/ 525745 w 1882134"/>
              <a:gd name="connsiteY92" fmla="*/ 24326 h 1915580"/>
              <a:gd name="connsiteX93" fmla="*/ 644609 w 1882134"/>
              <a:gd name="connsiteY93" fmla="*/ 142629 h 1915580"/>
              <a:gd name="connsiteX94" fmla="*/ 641709 w 1882134"/>
              <a:gd name="connsiteY94" fmla="*/ 157167 h 1915580"/>
              <a:gd name="connsiteX95" fmla="*/ 747989 w 1882134"/>
              <a:gd name="connsiteY95" fmla="*/ 218924 h 1915580"/>
              <a:gd name="connsiteX96" fmla="*/ 849541 w 1882134"/>
              <a:gd name="connsiteY96" fmla="*/ 277934 h 1915580"/>
              <a:gd name="connsiteX97" fmla="*/ 878877 w 1882134"/>
              <a:gd name="connsiteY97" fmla="*/ 258452 h 1915580"/>
              <a:gd name="connsiteX98" fmla="*/ 924343 w 1882134"/>
              <a:gd name="connsiteY98" fmla="*/ 249330 h 1915580"/>
              <a:gd name="connsiteX99" fmla="*/ 971093 w 1882134"/>
              <a:gd name="connsiteY99" fmla="*/ 258879 h 1915580"/>
              <a:gd name="connsiteX100" fmla="*/ 999784 w 1882134"/>
              <a:gd name="connsiteY100" fmla="*/ 278550 h 1915580"/>
              <a:gd name="connsiteX101" fmla="*/ 1112862 w 1882134"/>
              <a:gd name="connsiteY101" fmla="*/ 212843 h 1915580"/>
              <a:gd name="connsiteX102" fmla="*/ 1244810 w 1882134"/>
              <a:gd name="connsiteY102" fmla="*/ 139736 h 1915580"/>
              <a:gd name="connsiteX103" fmla="*/ 1240567 w 1882134"/>
              <a:gd name="connsiteY103" fmla="*/ 118583 h 1915580"/>
              <a:gd name="connsiteX104" fmla="*/ 1359150 w 1882134"/>
              <a:gd name="connsiteY104" fmla="*/ 0 h 1915580"/>
              <a:gd name="connsiteX105" fmla="*/ 1477734 w 1882134"/>
              <a:gd name="connsiteY105" fmla="*/ 118583 h 1915580"/>
              <a:gd name="connsiteX106" fmla="*/ 1468446 w 1882134"/>
              <a:gd name="connsiteY106" fmla="*/ 164056 h 1915580"/>
              <a:gd name="connsiteX107" fmla="*/ 1562871 w 1882134"/>
              <a:gd name="connsiteY107" fmla="*/ 218924 h 1915580"/>
              <a:gd name="connsiteX108" fmla="*/ 1674171 w 1882134"/>
              <a:gd name="connsiteY108" fmla="*/ 283599 h 1915580"/>
              <a:gd name="connsiteX109" fmla="*/ 1702880 w 1882134"/>
              <a:gd name="connsiteY109" fmla="*/ 264532 h 1915580"/>
              <a:gd name="connsiteX110" fmla="*/ 1748347 w 1882134"/>
              <a:gd name="connsiteY110" fmla="*/ 255410 h 1915580"/>
              <a:gd name="connsiteX111" fmla="*/ 1866931 w 1882134"/>
              <a:gd name="connsiteY111" fmla="*/ 373993 h 1915580"/>
              <a:gd name="connsiteX112" fmla="*/ 1793814 w 1882134"/>
              <a:gd name="connsiteY112" fmla="*/ 483456 h 1915580"/>
              <a:gd name="connsiteX113" fmla="*/ 1787876 w 1882134"/>
              <a:gd name="connsiteY113" fmla="*/ 484647 h 1915580"/>
              <a:gd name="connsiteX114" fmla="*/ 1787876 w 1882134"/>
              <a:gd name="connsiteY114" fmla="*/ 608121 h 1915580"/>
              <a:gd name="connsiteX115" fmla="*/ 1787876 w 1882134"/>
              <a:gd name="connsiteY115" fmla="*/ 710390 h 1915580"/>
              <a:gd name="connsiteX116" fmla="*/ 1810299 w 1882134"/>
              <a:gd name="connsiteY116" fmla="*/ 714970 h 1915580"/>
              <a:gd name="connsiteX117" fmla="*/ 1882134 w 1882134"/>
              <a:gd name="connsiteY117" fmla="*/ 824004 h 1915580"/>
              <a:gd name="connsiteX118" fmla="*/ 1763550 w 1882134"/>
              <a:gd name="connsiteY118" fmla="*/ 942588 h 1915580"/>
              <a:gd name="connsiteX119" fmla="*/ 1716800 w 1882134"/>
              <a:gd name="connsiteY119" fmla="*/ 933466 h 1915580"/>
              <a:gd name="connsiteX120" fmla="*/ 1696290 w 1882134"/>
              <a:gd name="connsiteY120" fmla="*/ 919792 h 1915580"/>
              <a:gd name="connsiteX121" fmla="*/ 1562871 w 1882134"/>
              <a:gd name="connsiteY121" fmla="*/ 997319 h 1915580"/>
              <a:gd name="connsiteX122" fmla="*/ 1452273 w 1882134"/>
              <a:gd name="connsiteY122" fmla="*/ 1058596 h 1915580"/>
              <a:gd name="connsiteX123" fmla="*/ 1456449 w 1882134"/>
              <a:gd name="connsiteY123" fmla="*/ 1079414 h 1915580"/>
              <a:gd name="connsiteX124" fmla="*/ 1383332 w 1882134"/>
              <a:gd name="connsiteY124" fmla="*/ 1188876 h 1915580"/>
              <a:gd name="connsiteX125" fmla="*/ 1380434 w 1882134"/>
              <a:gd name="connsiteY125" fmla="*/ 1189457 h 1915580"/>
              <a:gd name="connsiteX126" fmla="*/ 1380434 w 1882134"/>
              <a:gd name="connsiteY126" fmla="*/ 1316581 h 1915580"/>
              <a:gd name="connsiteX127" fmla="*/ 1380434 w 1882134"/>
              <a:gd name="connsiteY127" fmla="*/ 1459744 h 1915580"/>
              <a:gd name="connsiteX128" fmla="*/ 1413121 w 1882134"/>
              <a:gd name="connsiteY128" fmla="*/ 1481535 h 1915580"/>
              <a:gd name="connsiteX129" fmla="*/ 1447328 w 1882134"/>
              <a:gd name="connsiteY129" fmla="*/ 1565911 h 1915580"/>
              <a:gd name="connsiteX130" fmla="*/ 1328743 w 1882134"/>
              <a:gd name="connsiteY130" fmla="*/ 1684495 h 1915580"/>
              <a:gd name="connsiteX131" fmla="*/ 1283277 w 1882134"/>
              <a:gd name="connsiteY131" fmla="*/ 1675374 h 1915580"/>
              <a:gd name="connsiteX132" fmla="*/ 1245755 w 1882134"/>
              <a:gd name="connsiteY132" fmla="*/ 1650453 h 1915580"/>
              <a:gd name="connsiteX133" fmla="*/ 1152389 w 1882134"/>
              <a:gd name="connsiteY133" fmla="*/ 1702738 h 1915580"/>
              <a:gd name="connsiteX134" fmla="*/ 1045590 w 1882134"/>
              <a:gd name="connsiteY134" fmla="*/ 1764797 h 1915580"/>
              <a:gd name="connsiteX135" fmla="*/ 1052050 w 1882134"/>
              <a:gd name="connsiteY135" fmla="*/ 1796996 h 1915580"/>
              <a:gd name="connsiteX136" fmla="*/ 933465 w 1882134"/>
              <a:gd name="connsiteY136" fmla="*/ 1915580 h 1915580"/>
              <a:gd name="connsiteX137" fmla="*/ 814882 w 1882134"/>
              <a:gd name="connsiteY137" fmla="*/ 1796996 h 1915580"/>
              <a:gd name="connsiteX138" fmla="*/ 820094 w 1882134"/>
              <a:gd name="connsiteY138" fmla="*/ 1770286 h 1915580"/>
              <a:gd name="connsiteX139" fmla="*/ 705420 w 1882134"/>
              <a:gd name="connsiteY139" fmla="*/ 1702738 h 1915580"/>
              <a:gd name="connsiteX140" fmla="*/ 599803 w 1882134"/>
              <a:gd name="connsiteY140" fmla="*/ 1641366 h 1915580"/>
              <a:gd name="connsiteX141" fmla="*/ 571490 w 1882134"/>
              <a:gd name="connsiteY141" fmla="*/ 1660170 h 1915580"/>
              <a:gd name="connsiteX142" fmla="*/ 526023 w 1882134"/>
              <a:gd name="connsiteY142" fmla="*/ 1669292 h 1915580"/>
              <a:gd name="connsiteX143" fmla="*/ 407440 w 1882134"/>
              <a:gd name="connsiteY143" fmla="*/ 1550707 h 1915580"/>
              <a:gd name="connsiteX144" fmla="*/ 442787 w 1882134"/>
              <a:gd name="connsiteY144" fmla="*/ 1466331 h 1915580"/>
              <a:gd name="connsiteX145" fmla="*/ 480415 w 1882134"/>
              <a:gd name="connsiteY145" fmla="*/ 1441340 h 1915580"/>
              <a:gd name="connsiteX146" fmla="*/ 480415 w 1882134"/>
              <a:gd name="connsiteY146" fmla="*/ 1313541 h 1915580"/>
              <a:gd name="connsiteX147" fmla="*/ 480415 w 1882134"/>
              <a:gd name="connsiteY147" fmla="*/ 1180946 h 1915580"/>
              <a:gd name="connsiteX148" fmla="*/ 474477 w 1882134"/>
              <a:gd name="connsiteY148" fmla="*/ 1179755 h 1915580"/>
              <a:gd name="connsiteX149" fmla="*/ 401359 w 1882134"/>
              <a:gd name="connsiteY149" fmla="*/ 1070292 h 1915580"/>
              <a:gd name="connsiteX150" fmla="*/ 403715 w 1882134"/>
              <a:gd name="connsiteY150" fmla="*/ 1058760 h 1915580"/>
              <a:gd name="connsiteX151" fmla="*/ 297980 w 1882134"/>
              <a:gd name="connsiteY151" fmla="*/ 997319 h 1915580"/>
              <a:gd name="connsiteX152" fmla="*/ 197246 w 1882134"/>
              <a:gd name="connsiteY152" fmla="*/ 938785 h 1915580"/>
              <a:gd name="connsiteX153" fmla="*/ 164050 w 1882134"/>
              <a:gd name="connsiteY153" fmla="*/ 960831 h 1915580"/>
              <a:gd name="connsiteX154" fmla="*/ 118583 w 1882134"/>
              <a:gd name="connsiteY154" fmla="*/ 969953 h 1915580"/>
              <a:gd name="connsiteX155" fmla="*/ 0 w 1882134"/>
              <a:gd name="connsiteY155" fmla="*/ 851369 h 1915580"/>
              <a:gd name="connsiteX156" fmla="*/ 71834 w 1882134"/>
              <a:gd name="connsiteY156" fmla="*/ 741907 h 1915580"/>
              <a:gd name="connsiteX157" fmla="*/ 72975 w 1882134"/>
              <a:gd name="connsiteY157" fmla="*/ 741685 h 1915580"/>
              <a:gd name="connsiteX158" fmla="*/ 72975 w 1882134"/>
              <a:gd name="connsiteY158" fmla="*/ 608121 h 1915580"/>
              <a:gd name="connsiteX159" fmla="*/ 72975 w 1882134"/>
              <a:gd name="connsiteY159" fmla="*/ 483679 h 1915580"/>
              <a:gd name="connsiteX160" fmla="*/ 71834 w 1882134"/>
              <a:gd name="connsiteY160" fmla="*/ 483456 h 1915580"/>
              <a:gd name="connsiteX161" fmla="*/ 0 w 1882134"/>
              <a:gd name="connsiteY161" fmla="*/ 373994 h 1915580"/>
              <a:gd name="connsiteX162" fmla="*/ 118583 w 1882134"/>
              <a:gd name="connsiteY162" fmla="*/ 255410 h 1915580"/>
              <a:gd name="connsiteX163" fmla="*/ 165333 w 1882134"/>
              <a:gd name="connsiteY163" fmla="*/ 264960 h 1915580"/>
              <a:gd name="connsiteX164" fmla="*/ 189840 w 1882134"/>
              <a:gd name="connsiteY164" fmla="*/ 281762 h 1915580"/>
              <a:gd name="connsiteX165" fmla="*/ 297980 w 1882134"/>
              <a:gd name="connsiteY165" fmla="*/ 218924 h 1915580"/>
              <a:gd name="connsiteX166" fmla="*/ 409656 w 1882134"/>
              <a:gd name="connsiteY166" fmla="*/ 154031 h 1915580"/>
              <a:gd name="connsiteX167" fmla="*/ 407441 w 1882134"/>
              <a:gd name="connsiteY167" fmla="*/ 143189 h 1915580"/>
              <a:gd name="connsiteX168" fmla="*/ 525745 w 1882134"/>
              <a:gd name="connsiteY168" fmla="*/ 24326 h 1915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1882134" h="1915580">
                <a:moveTo>
                  <a:pt x="859940" y="932267"/>
                </a:moveTo>
                <a:lnTo>
                  <a:pt x="747989" y="997319"/>
                </a:lnTo>
                <a:lnTo>
                  <a:pt x="636844" y="1061903"/>
                </a:lnTo>
                <a:lnTo>
                  <a:pt x="638527" y="1070293"/>
                </a:lnTo>
                <a:cubicBezTo>
                  <a:pt x="638527" y="1120463"/>
                  <a:pt x="607741" y="1162081"/>
                  <a:pt x="565410" y="1179755"/>
                </a:cubicBezTo>
                <a:lnTo>
                  <a:pt x="562511" y="1180336"/>
                </a:lnTo>
                <a:lnTo>
                  <a:pt x="562511" y="1439244"/>
                </a:lnTo>
                <a:lnTo>
                  <a:pt x="572773" y="1441246"/>
                </a:lnTo>
                <a:cubicBezTo>
                  <a:pt x="615532" y="1458919"/>
                  <a:pt x="644608" y="1500537"/>
                  <a:pt x="644608" y="1550707"/>
                </a:cubicBezTo>
                <a:lnTo>
                  <a:pt x="640375" y="1571429"/>
                </a:lnTo>
                <a:lnTo>
                  <a:pt x="865510" y="1701672"/>
                </a:lnTo>
                <a:lnTo>
                  <a:pt x="886716" y="1687534"/>
                </a:lnTo>
                <a:cubicBezTo>
                  <a:pt x="900969" y="1681643"/>
                  <a:pt x="916742" y="1678413"/>
                  <a:pt x="933465" y="1678413"/>
                </a:cubicBezTo>
                <a:cubicBezTo>
                  <a:pt x="950189" y="1678413"/>
                  <a:pt x="965962" y="1681833"/>
                  <a:pt x="980215" y="1687962"/>
                </a:cubicBezTo>
                <a:lnTo>
                  <a:pt x="997982" y="1700143"/>
                </a:lnTo>
                <a:lnTo>
                  <a:pt x="1212258" y="1576182"/>
                </a:lnTo>
                <a:lnTo>
                  <a:pt x="1210160" y="1565911"/>
                </a:lnTo>
                <a:cubicBezTo>
                  <a:pt x="1210160" y="1515742"/>
                  <a:pt x="1240946" y="1474123"/>
                  <a:pt x="1283277" y="1456450"/>
                </a:cubicBezTo>
                <a:lnTo>
                  <a:pt x="1298338" y="1453428"/>
                </a:lnTo>
                <a:lnTo>
                  <a:pt x="1298338" y="1189696"/>
                </a:lnTo>
                <a:lnTo>
                  <a:pt x="1292399" y="1188448"/>
                </a:lnTo>
                <a:cubicBezTo>
                  <a:pt x="1250068" y="1170062"/>
                  <a:pt x="1219282" y="1127303"/>
                  <a:pt x="1219282" y="1079414"/>
                </a:cubicBezTo>
                <a:lnTo>
                  <a:pt x="1223749" y="1057548"/>
                </a:lnTo>
                <a:lnTo>
                  <a:pt x="997965" y="926929"/>
                </a:lnTo>
                <a:lnTo>
                  <a:pt x="994296" y="929366"/>
                </a:lnTo>
                <a:lnTo>
                  <a:pt x="988000" y="935188"/>
                </a:lnTo>
                <a:lnTo>
                  <a:pt x="978749" y="939691"/>
                </a:lnTo>
                <a:lnTo>
                  <a:pt x="969810" y="945628"/>
                </a:lnTo>
                <a:lnTo>
                  <a:pt x="964268" y="946740"/>
                </a:lnTo>
                <a:lnTo>
                  <a:pt x="958437" y="949579"/>
                </a:lnTo>
                <a:cubicBezTo>
                  <a:pt x="947754" y="952933"/>
                  <a:pt x="936316" y="954750"/>
                  <a:pt x="924343" y="954750"/>
                </a:cubicBezTo>
                <a:lnTo>
                  <a:pt x="924343" y="954750"/>
                </a:lnTo>
                <a:lnTo>
                  <a:pt x="923835" y="954643"/>
                </a:lnTo>
                <a:lnTo>
                  <a:pt x="881110" y="945723"/>
                </a:lnTo>
                <a:lnTo>
                  <a:pt x="880997" y="945646"/>
                </a:lnTo>
                <a:lnTo>
                  <a:pt x="878876" y="945200"/>
                </a:lnTo>
                <a:close/>
                <a:moveTo>
                  <a:pt x="1285908" y="209454"/>
                </a:moveTo>
                <a:lnTo>
                  <a:pt x="1039711" y="351883"/>
                </a:lnTo>
                <a:lnTo>
                  <a:pt x="1042927" y="367913"/>
                </a:lnTo>
                <a:cubicBezTo>
                  <a:pt x="1042927" y="401360"/>
                  <a:pt x="1029244" y="431006"/>
                  <a:pt x="1007580" y="452291"/>
                </a:cubicBezTo>
                <a:lnTo>
                  <a:pt x="972994" y="475261"/>
                </a:lnTo>
                <a:lnTo>
                  <a:pt x="972994" y="608121"/>
                </a:lnTo>
                <a:lnTo>
                  <a:pt x="972994" y="728436"/>
                </a:lnTo>
                <a:lnTo>
                  <a:pt x="1008720" y="752929"/>
                </a:lnTo>
                <a:cubicBezTo>
                  <a:pt x="1030004" y="774594"/>
                  <a:pt x="1042927" y="804239"/>
                  <a:pt x="1042927" y="836166"/>
                </a:cubicBezTo>
                <a:lnTo>
                  <a:pt x="1038547" y="857606"/>
                </a:lnTo>
                <a:lnTo>
                  <a:pt x="1264627" y="988396"/>
                </a:lnTo>
                <a:lnTo>
                  <a:pt x="1292399" y="969952"/>
                </a:lnTo>
                <a:cubicBezTo>
                  <a:pt x="1306509" y="964061"/>
                  <a:pt x="1321902" y="960830"/>
                  <a:pt x="1337865" y="960830"/>
                </a:cubicBezTo>
                <a:cubicBezTo>
                  <a:pt x="1354588" y="960830"/>
                  <a:pt x="1370362" y="964251"/>
                  <a:pt x="1384615" y="970380"/>
                </a:cubicBezTo>
                <a:lnTo>
                  <a:pt x="1410990" y="988463"/>
                </a:lnTo>
                <a:lnTo>
                  <a:pt x="1650068" y="850153"/>
                </a:lnTo>
                <a:lnTo>
                  <a:pt x="1644966" y="824004"/>
                </a:lnTo>
                <a:cubicBezTo>
                  <a:pt x="1644966" y="790557"/>
                  <a:pt x="1658649" y="760911"/>
                  <a:pt x="1680313" y="739627"/>
                </a:cubicBezTo>
                <a:lnTo>
                  <a:pt x="1705780" y="722714"/>
                </a:lnTo>
                <a:lnTo>
                  <a:pt x="1705779" y="484271"/>
                </a:lnTo>
                <a:lnTo>
                  <a:pt x="1701598" y="483455"/>
                </a:lnTo>
                <a:cubicBezTo>
                  <a:pt x="1658839" y="465782"/>
                  <a:pt x="1629764" y="424164"/>
                  <a:pt x="1629764" y="373993"/>
                </a:cubicBezTo>
                <a:lnTo>
                  <a:pt x="1634464" y="350982"/>
                </a:lnTo>
                <a:lnTo>
                  <a:pt x="1412691" y="222683"/>
                </a:lnTo>
                <a:lnTo>
                  <a:pt x="1404617" y="228046"/>
                </a:lnTo>
                <a:cubicBezTo>
                  <a:pt x="1390507" y="233937"/>
                  <a:pt x="1375113" y="237167"/>
                  <a:pt x="1359150" y="237167"/>
                </a:cubicBezTo>
                <a:cubicBezTo>
                  <a:pt x="1342427" y="237167"/>
                  <a:pt x="1326653" y="233747"/>
                  <a:pt x="1312401" y="227618"/>
                </a:cubicBezTo>
                <a:close/>
                <a:moveTo>
                  <a:pt x="441920" y="226293"/>
                </a:moveTo>
                <a:lnTo>
                  <a:pt x="231909" y="347787"/>
                </a:lnTo>
                <a:lnTo>
                  <a:pt x="237167" y="373994"/>
                </a:lnTo>
                <a:cubicBezTo>
                  <a:pt x="237167" y="424164"/>
                  <a:pt x="206381" y="465783"/>
                  <a:pt x="164050" y="483456"/>
                </a:cubicBezTo>
                <a:lnTo>
                  <a:pt x="155071" y="485258"/>
                </a:lnTo>
                <a:lnTo>
                  <a:pt x="155071" y="740239"/>
                </a:lnTo>
                <a:lnTo>
                  <a:pt x="165333" y="742335"/>
                </a:lnTo>
                <a:cubicBezTo>
                  <a:pt x="208092" y="760721"/>
                  <a:pt x="237168" y="803479"/>
                  <a:pt x="237167" y="851369"/>
                </a:cubicBezTo>
                <a:lnTo>
                  <a:pt x="234601" y="863932"/>
                </a:lnTo>
                <a:lnTo>
                  <a:pt x="440781" y="983210"/>
                </a:lnTo>
                <a:lnTo>
                  <a:pt x="474477" y="960831"/>
                </a:lnTo>
                <a:cubicBezTo>
                  <a:pt x="488587" y="954940"/>
                  <a:pt x="503980" y="951709"/>
                  <a:pt x="519943" y="951709"/>
                </a:cubicBezTo>
                <a:cubicBezTo>
                  <a:pt x="536667" y="951709"/>
                  <a:pt x="552440" y="955130"/>
                  <a:pt x="566693" y="961258"/>
                </a:cubicBezTo>
                <a:lnTo>
                  <a:pt x="601190" y="984910"/>
                </a:lnTo>
                <a:lnTo>
                  <a:pt x="705420" y="924344"/>
                </a:lnTo>
                <a:lnTo>
                  <a:pt x="785942" y="878642"/>
                </a:lnTo>
                <a:lnTo>
                  <a:pt x="811567" y="863817"/>
                </a:lnTo>
                <a:lnTo>
                  <a:pt x="805759" y="836166"/>
                </a:lnTo>
                <a:cubicBezTo>
                  <a:pt x="805759" y="785996"/>
                  <a:pt x="836545" y="744378"/>
                  <a:pt x="878876" y="726704"/>
                </a:cubicBezTo>
                <a:lnTo>
                  <a:pt x="887857" y="724902"/>
                </a:lnTo>
                <a:lnTo>
                  <a:pt x="887857" y="602041"/>
                </a:lnTo>
                <a:lnTo>
                  <a:pt x="887857" y="479177"/>
                </a:lnTo>
                <a:lnTo>
                  <a:pt x="878877" y="477375"/>
                </a:lnTo>
                <a:cubicBezTo>
                  <a:pt x="836546" y="459702"/>
                  <a:pt x="805760" y="418084"/>
                  <a:pt x="805760" y="367913"/>
                </a:cubicBezTo>
                <a:lnTo>
                  <a:pt x="810313" y="345620"/>
                </a:lnTo>
                <a:lnTo>
                  <a:pt x="607514" y="228297"/>
                </a:lnTo>
                <a:lnTo>
                  <a:pt x="572440" y="252065"/>
                </a:lnTo>
                <a:cubicBezTo>
                  <a:pt x="558268" y="258099"/>
                  <a:pt x="542678" y="261454"/>
                  <a:pt x="526305" y="261493"/>
                </a:cubicBezTo>
                <a:cubicBezTo>
                  <a:pt x="493559" y="261570"/>
                  <a:pt x="463882" y="248367"/>
                  <a:pt x="442371" y="226958"/>
                </a:cubicBezTo>
                <a:close/>
                <a:moveTo>
                  <a:pt x="525745" y="24326"/>
                </a:moveTo>
                <a:cubicBezTo>
                  <a:pt x="591236" y="24171"/>
                  <a:pt x="644453" y="77137"/>
                  <a:pt x="644609" y="142629"/>
                </a:cubicBezTo>
                <a:lnTo>
                  <a:pt x="641709" y="157167"/>
                </a:lnTo>
                <a:lnTo>
                  <a:pt x="747989" y="218924"/>
                </a:lnTo>
                <a:lnTo>
                  <a:pt x="849541" y="277934"/>
                </a:lnTo>
                <a:lnTo>
                  <a:pt x="878877" y="258452"/>
                </a:lnTo>
                <a:cubicBezTo>
                  <a:pt x="892987" y="252560"/>
                  <a:pt x="908380" y="249330"/>
                  <a:pt x="924343" y="249330"/>
                </a:cubicBezTo>
                <a:cubicBezTo>
                  <a:pt x="941066" y="249330"/>
                  <a:pt x="956840" y="252750"/>
                  <a:pt x="971093" y="258879"/>
                </a:cubicBezTo>
                <a:lnTo>
                  <a:pt x="999784" y="278550"/>
                </a:lnTo>
                <a:lnTo>
                  <a:pt x="1112862" y="212843"/>
                </a:lnTo>
                <a:lnTo>
                  <a:pt x="1244810" y="139736"/>
                </a:lnTo>
                <a:lnTo>
                  <a:pt x="1240567" y="118583"/>
                </a:lnTo>
                <a:cubicBezTo>
                  <a:pt x="1240566" y="51690"/>
                  <a:pt x="1295297" y="0"/>
                  <a:pt x="1359150" y="0"/>
                </a:cubicBezTo>
                <a:cubicBezTo>
                  <a:pt x="1426044" y="0"/>
                  <a:pt x="1477734" y="54731"/>
                  <a:pt x="1477734" y="118583"/>
                </a:cubicBezTo>
                <a:lnTo>
                  <a:pt x="1468446" y="164056"/>
                </a:lnTo>
                <a:lnTo>
                  <a:pt x="1562871" y="218924"/>
                </a:lnTo>
                <a:lnTo>
                  <a:pt x="1674171" y="283599"/>
                </a:lnTo>
                <a:lnTo>
                  <a:pt x="1702880" y="264532"/>
                </a:lnTo>
                <a:cubicBezTo>
                  <a:pt x="1716991" y="258640"/>
                  <a:pt x="1732384" y="255410"/>
                  <a:pt x="1748347" y="255410"/>
                </a:cubicBezTo>
                <a:cubicBezTo>
                  <a:pt x="1815241" y="255410"/>
                  <a:pt x="1866931" y="310141"/>
                  <a:pt x="1866931" y="373993"/>
                </a:cubicBezTo>
                <a:cubicBezTo>
                  <a:pt x="1866931" y="424164"/>
                  <a:pt x="1836145" y="465782"/>
                  <a:pt x="1793814" y="483456"/>
                </a:cubicBezTo>
                <a:lnTo>
                  <a:pt x="1787876" y="484647"/>
                </a:lnTo>
                <a:lnTo>
                  <a:pt x="1787876" y="608121"/>
                </a:lnTo>
                <a:lnTo>
                  <a:pt x="1787876" y="710390"/>
                </a:lnTo>
                <a:lnTo>
                  <a:pt x="1810299" y="714970"/>
                </a:lnTo>
                <a:cubicBezTo>
                  <a:pt x="1853058" y="733356"/>
                  <a:pt x="1882134" y="776115"/>
                  <a:pt x="1882134" y="824004"/>
                </a:cubicBezTo>
                <a:cubicBezTo>
                  <a:pt x="1882134" y="890898"/>
                  <a:pt x="1827403" y="942588"/>
                  <a:pt x="1763550" y="942588"/>
                </a:cubicBezTo>
                <a:cubicBezTo>
                  <a:pt x="1746826" y="942588"/>
                  <a:pt x="1731053" y="939357"/>
                  <a:pt x="1716800" y="933466"/>
                </a:cubicBezTo>
                <a:lnTo>
                  <a:pt x="1696290" y="919792"/>
                </a:lnTo>
                <a:lnTo>
                  <a:pt x="1562871" y="997319"/>
                </a:lnTo>
                <a:lnTo>
                  <a:pt x="1452273" y="1058596"/>
                </a:lnTo>
                <a:lnTo>
                  <a:pt x="1456449" y="1079414"/>
                </a:lnTo>
                <a:cubicBezTo>
                  <a:pt x="1456450" y="1129584"/>
                  <a:pt x="1425663" y="1171202"/>
                  <a:pt x="1383332" y="1188876"/>
                </a:cubicBezTo>
                <a:lnTo>
                  <a:pt x="1380434" y="1189457"/>
                </a:lnTo>
                <a:lnTo>
                  <a:pt x="1380434" y="1316581"/>
                </a:lnTo>
                <a:lnTo>
                  <a:pt x="1380434" y="1459744"/>
                </a:lnTo>
                <a:lnTo>
                  <a:pt x="1413121" y="1481535"/>
                </a:lnTo>
                <a:cubicBezTo>
                  <a:pt x="1434405" y="1502819"/>
                  <a:pt x="1447327" y="1532465"/>
                  <a:pt x="1447328" y="1565911"/>
                </a:cubicBezTo>
                <a:cubicBezTo>
                  <a:pt x="1447328" y="1632805"/>
                  <a:pt x="1392597" y="1684495"/>
                  <a:pt x="1328743" y="1684495"/>
                </a:cubicBezTo>
                <a:cubicBezTo>
                  <a:pt x="1312780" y="1684496"/>
                  <a:pt x="1297387" y="1681265"/>
                  <a:pt x="1283277" y="1675374"/>
                </a:cubicBezTo>
                <a:lnTo>
                  <a:pt x="1245755" y="1650453"/>
                </a:lnTo>
                <a:lnTo>
                  <a:pt x="1152389" y="1702738"/>
                </a:lnTo>
                <a:lnTo>
                  <a:pt x="1045590" y="1764797"/>
                </a:lnTo>
                <a:lnTo>
                  <a:pt x="1052050" y="1796996"/>
                </a:lnTo>
                <a:cubicBezTo>
                  <a:pt x="1052050" y="1863890"/>
                  <a:pt x="997319" y="1915580"/>
                  <a:pt x="933465" y="1915580"/>
                </a:cubicBezTo>
                <a:cubicBezTo>
                  <a:pt x="869613" y="1915580"/>
                  <a:pt x="814882" y="1860849"/>
                  <a:pt x="814882" y="1796996"/>
                </a:cubicBezTo>
                <a:lnTo>
                  <a:pt x="820094" y="1770286"/>
                </a:lnTo>
                <a:lnTo>
                  <a:pt x="705420" y="1702738"/>
                </a:lnTo>
                <a:lnTo>
                  <a:pt x="599803" y="1641366"/>
                </a:lnTo>
                <a:lnTo>
                  <a:pt x="571490" y="1660170"/>
                </a:lnTo>
                <a:cubicBezTo>
                  <a:pt x="557380" y="1666061"/>
                  <a:pt x="541987" y="1669291"/>
                  <a:pt x="526023" y="1669292"/>
                </a:cubicBezTo>
                <a:cubicBezTo>
                  <a:pt x="462171" y="1669292"/>
                  <a:pt x="407440" y="1617602"/>
                  <a:pt x="407440" y="1550707"/>
                </a:cubicBezTo>
                <a:cubicBezTo>
                  <a:pt x="407440" y="1517261"/>
                  <a:pt x="421123" y="1487615"/>
                  <a:pt x="442787" y="1466331"/>
                </a:cubicBezTo>
                <a:lnTo>
                  <a:pt x="480415" y="1441340"/>
                </a:lnTo>
                <a:lnTo>
                  <a:pt x="480415" y="1313541"/>
                </a:lnTo>
                <a:lnTo>
                  <a:pt x="480415" y="1180946"/>
                </a:lnTo>
                <a:lnTo>
                  <a:pt x="474477" y="1179755"/>
                </a:lnTo>
                <a:cubicBezTo>
                  <a:pt x="432146" y="1162081"/>
                  <a:pt x="401359" y="1120463"/>
                  <a:pt x="401359" y="1070292"/>
                </a:cubicBezTo>
                <a:lnTo>
                  <a:pt x="403715" y="1058760"/>
                </a:lnTo>
                <a:lnTo>
                  <a:pt x="297980" y="997319"/>
                </a:lnTo>
                <a:lnTo>
                  <a:pt x="197246" y="938785"/>
                </a:lnTo>
                <a:lnTo>
                  <a:pt x="164050" y="960831"/>
                </a:lnTo>
                <a:cubicBezTo>
                  <a:pt x="149940" y="966723"/>
                  <a:pt x="134547" y="969953"/>
                  <a:pt x="118583" y="969953"/>
                </a:cubicBezTo>
                <a:cubicBezTo>
                  <a:pt x="51690" y="969953"/>
                  <a:pt x="0" y="915222"/>
                  <a:pt x="0" y="851369"/>
                </a:cubicBezTo>
                <a:cubicBezTo>
                  <a:pt x="0" y="801199"/>
                  <a:pt x="29076" y="759581"/>
                  <a:pt x="71834" y="741907"/>
                </a:cubicBezTo>
                <a:lnTo>
                  <a:pt x="72975" y="741685"/>
                </a:lnTo>
                <a:lnTo>
                  <a:pt x="72975" y="608121"/>
                </a:lnTo>
                <a:lnTo>
                  <a:pt x="72975" y="483679"/>
                </a:lnTo>
                <a:lnTo>
                  <a:pt x="71834" y="483456"/>
                </a:lnTo>
                <a:cubicBezTo>
                  <a:pt x="29076" y="465783"/>
                  <a:pt x="0" y="424164"/>
                  <a:pt x="0" y="373994"/>
                </a:cubicBezTo>
                <a:cubicBezTo>
                  <a:pt x="0" y="310141"/>
                  <a:pt x="51690" y="255410"/>
                  <a:pt x="118583" y="255410"/>
                </a:cubicBezTo>
                <a:cubicBezTo>
                  <a:pt x="135307" y="255410"/>
                  <a:pt x="151080" y="258831"/>
                  <a:pt x="165333" y="264960"/>
                </a:cubicBezTo>
                <a:lnTo>
                  <a:pt x="189840" y="281762"/>
                </a:lnTo>
                <a:lnTo>
                  <a:pt x="297980" y="218924"/>
                </a:lnTo>
                <a:lnTo>
                  <a:pt x="409656" y="154031"/>
                </a:lnTo>
                <a:lnTo>
                  <a:pt x="407441" y="143189"/>
                </a:lnTo>
                <a:cubicBezTo>
                  <a:pt x="407286" y="77697"/>
                  <a:pt x="460252" y="24480"/>
                  <a:pt x="525745" y="24326"/>
                </a:cubicBezTo>
                <a:close/>
              </a:path>
            </a:pathLst>
          </a:custGeom>
          <a:solidFill>
            <a:schemeClr val="accent2"/>
          </a:solidFill>
          <a:ln w="4332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4824248" y="463149"/>
            <a:ext cx="6952593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Calibri"/>
                <a:ea typeface="Times New Roman" pitchFamily="18" charset="0"/>
                <a:cs typeface="Segoe UI" pitchFamily="34" charset="0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Преимущества использования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212529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нейроигр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и упражнений: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Ребенок учится чувствовать свое тело и пространство вокруг.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Развивается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212529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зрительно-моторная координация (глаз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Calibri"/>
                <a:ea typeface="Times New Roman" pitchFamily="18" charset="0"/>
                <a:cs typeface="Segoe UI" pitchFamily="34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рука, способность точно направлять движение)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Формируется правильное взаимодействие рук и ног.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Развивается слуховое и зрительное внимание.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Ребенок учится последовательно выполнять действия, разбивая его на ряд задач, и другое.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419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Box 85">
            <a:extLst>
              <a:ext uri="{FF2B5EF4-FFF2-40B4-BE49-F238E27FC236}">
                <a16:creationId xmlns:a16="http://schemas.microsoft.com/office/drawing/2014/main" xmlns="" id="{38EE24C3-9E23-4EAC-A6DF-502FD248B6EB}"/>
              </a:ext>
            </a:extLst>
          </p:cNvPr>
          <p:cNvSpPr txBox="1"/>
          <p:nvPr/>
        </p:nvSpPr>
        <p:spPr>
          <a:xfrm>
            <a:off x="1466193" y="511116"/>
            <a:ext cx="8261131" cy="10553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just">
              <a:lnSpc>
                <a:spcPts val="4000"/>
              </a:lnSpc>
            </a:pPr>
            <a:r>
              <a:rPr lang="ru-RU" altLang="ko-KR" sz="5400" dirty="0" smtClean="0">
                <a:solidFill>
                  <a:schemeClr val="bg1">
                    <a:lumMod val="95000"/>
                  </a:schemeClr>
                </a:solidFill>
                <a:cs typeface="Arial" pitchFamily="34" charset="0"/>
              </a:rPr>
              <a:t>Н</a:t>
            </a:r>
            <a:r>
              <a:rPr lang="ru-RU" sz="5400" b="1" dirty="0" smtClean="0">
                <a:ln/>
                <a:solidFill>
                  <a:schemeClr val="accent3"/>
                </a:solidFill>
              </a:rPr>
              <a:t>«Виды </a:t>
            </a:r>
            <a:r>
              <a:rPr lang="ru-RU" sz="5400" b="1" dirty="0" err="1" smtClean="0">
                <a:ln/>
                <a:solidFill>
                  <a:schemeClr val="accent3"/>
                </a:solidFill>
              </a:rPr>
              <a:t>нейроигр</a:t>
            </a:r>
            <a:r>
              <a:rPr lang="ru-RU" sz="5400" b="1" dirty="0" smtClean="0">
                <a:ln/>
                <a:solidFill>
                  <a:schemeClr val="accent3"/>
                </a:solidFill>
              </a:rPr>
              <a:t>»</a:t>
            </a:r>
          </a:p>
          <a:p>
            <a:pPr algn="just">
              <a:lnSpc>
                <a:spcPts val="4000"/>
              </a:lnSpc>
            </a:pPr>
            <a:r>
              <a:rPr lang="ru-RU" altLang="ko-KR" sz="5400" dirty="0" err="1" smtClean="0">
                <a:solidFill>
                  <a:schemeClr val="bg1">
                    <a:lumMod val="95000"/>
                  </a:schemeClr>
                </a:solidFill>
                <a:cs typeface="Arial" pitchFamily="34" charset="0"/>
              </a:rPr>
              <a:t>аб</a:t>
            </a:r>
            <a:endParaRPr lang="ko-KR" altLang="en-US" sz="4000" dirty="0">
              <a:solidFill>
                <a:schemeClr val="bg1">
                  <a:lumMod val="95000"/>
                </a:schemeClr>
              </a:solidFill>
              <a:cs typeface="Arial" pitchFamily="34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xmlns="" id="{E3B4C76D-775B-4EF0-9E20-AC67C0541B67}"/>
              </a:ext>
            </a:extLst>
          </p:cNvPr>
          <p:cNvSpPr txBox="1"/>
          <p:nvPr/>
        </p:nvSpPr>
        <p:spPr>
          <a:xfrm>
            <a:off x="5971308" y="873369"/>
            <a:ext cx="5846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ko-KR" altLang="en-US" b="1" dirty="0">
              <a:solidFill>
                <a:schemeClr val="accent4"/>
              </a:solidFill>
              <a:cs typeface="Arial" pitchFamily="34" charset="0"/>
            </a:endParaRPr>
          </a:p>
          <a:p>
            <a:pPr algn="just"/>
            <a:endParaRPr lang="ru-RU" dirty="0"/>
          </a:p>
        </p:txBody>
      </p:sp>
      <p:sp>
        <p:nvSpPr>
          <p:cNvPr id="68" name="Text Placeholder 1">
            <a:extLst>
              <a:ext uri="{FF2B5EF4-FFF2-40B4-BE49-F238E27FC236}">
                <a16:creationId xmlns:a16="http://schemas.microsoft.com/office/drawing/2014/main" xmlns="" id="{5E86DB59-8D98-4997-B135-A272879EFE50}"/>
              </a:ext>
            </a:extLst>
          </p:cNvPr>
          <p:cNvSpPr txBox="1">
            <a:spLocks/>
          </p:cNvSpPr>
          <p:nvPr/>
        </p:nvSpPr>
        <p:spPr>
          <a:xfrm>
            <a:off x="7798525" y="292079"/>
            <a:ext cx="2909216" cy="723900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None/>
            </a:pPr>
            <a:endParaRPr lang="en-US" sz="4800" spc="300" dirty="0">
              <a:solidFill>
                <a:schemeClr val="accent5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765628" y="6084205"/>
            <a:ext cx="2899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6840" y="977462"/>
            <a:ext cx="11272345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  <a:defRPr/>
            </a:pPr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Дыхательные упражнения.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 Помогают восстановить нормальное дыхание, как в состоянии покоя, так и в комплексе с разнообразными движениями. Это способствует правильному снабжению кислородом органов и тканей, выравниванию мышечного тонуса, снижению уровня возбудимости.</a:t>
            </a:r>
          </a:p>
          <a:p>
            <a:pPr>
              <a:buFont typeface="Arial"/>
              <a:buChar char="•"/>
              <a:defRPr/>
            </a:pPr>
            <a:r>
              <a:rPr lang="ru-RU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Глазодвигательные</a:t>
            </a:r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упражнения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Позволяют расширить зрительное восприятие, способствуют снижению </a:t>
            </a:r>
            <a:r>
              <a:rPr 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синкинезий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(рефлекторных движений, сопутствующих движению другой части тела или конечности).</a:t>
            </a:r>
          </a:p>
          <a:p>
            <a:pPr>
              <a:buFont typeface="Arial"/>
              <a:buChar char="•"/>
              <a:defRPr/>
            </a:pPr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Двигательные упражнения и растяжки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Стабилизируют тонус, способствуют нормализации двигательной координации, помогают регулировать вегетативные нарушения, осваивать пространство своего тела и окружающего пространства.</a:t>
            </a:r>
          </a:p>
          <a:p>
            <a:pPr>
              <a:buFont typeface="Arial"/>
              <a:buChar char="•"/>
              <a:defRPr/>
            </a:pPr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Упражнения на развитие познавательных навыков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Совершенствуют познавательную активность ребенка (внимание, память, логику, концентрацию).</a:t>
            </a:r>
          </a:p>
          <a:p>
            <a:pPr>
              <a:buFont typeface="Arial"/>
              <a:buChar char="•"/>
              <a:defRPr/>
            </a:pPr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Артикуляционные упражнения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Способствуют решению проблем с произношением.</a:t>
            </a:r>
          </a:p>
          <a:p>
            <a:pPr>
              <a:buFont typeface="Arial"/>
              <a:buChar char="•"/>
              <a:defRPr/>
            </a:pPr>
            <a:endParaRPr lang="ru-RU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Arial"/>
              <a:buChar char="•"/>
              <a:defRPr/>
            </a:pPr>
            <a:endParaRPr lang="ru-RU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Arial"/>
              <a:buChar char="•"/>
              <a:defRPr/>
            </a:pPr>
            <a:endParaRPr lang="ru-RU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buFont typeface="Arial"/>
              <a:buChar char="•"/>
              <a:defRPr/>
            </a:pP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934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793FEA1-76E3-4594-B0FF-F3C5BB50B19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84663" y="0"/>
            <a:ext cx="8229600" cy="1229710"/>
          </a:xfrm>
        </p:spPr>
        <p:txBody>
          <a:bodyPr/>
          <a:lstStyle/>
          <a:p>
            <a:pPr algn="ctr"/>
            <a:r>
              <a:rPr lang="ru-RU" sz="2400" b="1" dirty="0" smtClean="0">
                <a:ln/>
                <a:solidFill>
                  <a:schemeClr val="accent3"/>
                </a:solidFill>
              </a:rPr>
              <a:t>«Дыхательная и </a:t>
            </a:r>
            <a:r>
              <a:rPr lang="ru-RU" sz="2400" b="1" dirty="0" err="1" smtClean="0">
                <a:ln/>
                <a:solidFill>
                  <a:schemeClr val="accent3"/>
                </a:solidFill>
              </a:rPr>
              <a:t>глазодвигательная</a:t>
            </a:r>
            <a:r>
              <a:rPr lang="ru-RU" sz="2400" b="1" dirty="0" smtClean="0">
                <a:ln/>
                <a:solidFill>
                  <a:schemeClr val="accent3"/>
                </a:solidFill>
              </a:rPr>
              <a:t> гимнастика»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pic>
        <p:nvPicPr>
          <p:cNvPr id="10" name="Picture 2" descr="https://static.insales-cdn.com/r/J6eG2OpxBpQ/rs:fit:440:0:1/q:100/plain/images/products/1/1273/713721081/large_%D0%B4%D1%8B%D1%85%D0%B0%D1%82%D0%B5%D0%BB%D1%8C%D0%BD%D0%B0%D1%8F_%D0%B3%D0%B8%D0%BC%D0%BD%D0%B0%D1%81%D1%82%D0%B8%D0%BA%D0%B0.jpg"/>
          <p:cNvPicPr>
            <a:picLocks noChangeAspect="1" noChangeArrowheads="1"/>
          </p:cNvPicPr>
          <p:nvPr/>
        </p:nvPicPr>
        <p:blipFill>
          <a:blip r:embed="rId2" cstate="print"/>
          <a:srcRect t="16884"/>
          <a:stretch>
            <a:fillRect/>
          </a:stretch>
        </p:blipFill>
        <p:spPr>
          <a:xfrm>
            <a:off x="1649303" y="1324304"/>
            <a:ext cx="3837097" cy="3831020"/>
          </a:xfrm>
          <a:prstGeom prst="rect">
            <a:avLst/>
          </a:prstGeom>
          <a:noFill/>
        </p:spPr>
      </p:pic>
      <p:pic>
        <p:nvPicPr>
          <p:cNvPr id="17" name="Picture 4" descr="https://cf2.ppt-online.org/files2/slide/b/bMKaTuj5dvQZlU2YrJxIHDtVSFBN0w4c1fqCmX/slide-16.jpg"/>
          <p:cNvPicPr>
            <a:picLocks noChangeAspect="1" noChangeArrowheads="1"/>
          </p:cNvPicPr>
          <p:nvPr/>
        </p:nvPicPr>
        <p:blipFill>
          <a:blip r:embed="rId3" cstate="print"/>
          <a:srcRect l="23366" t="20795" r="22675" b="13492"/>
          <a:stretch>
            <a:fillRect/>
          </a:stretch>
        </p:blipFill>
        <p:spPr bwMode="auto">
          <a:xfrm>
            <a:off x="5612524" y="1166647"/>
            <a:ext cx="3941380" cy="4099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0547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hevron 3">
            <a:extLst>
              <a:ext uri="{FF2B5EF4-FFF2-40B4-BE49-F238E27FC236}">
                <a16:creationId xmlns:a16="http://schemas.microsoft.com/office/drawing/2014/main" xmlns="" id="{BF83716A-15A4-4C84-8180-18E016DC930B}"/>
              </a:ext>
            </a:extLst>
          </p:cNvPr>
          <p:cNvSpPr/>
          <p:nvPr/>
        </p:nvSpPr>
        <p:spPr>
          <a:xfrm>
            <a:off x="484909" y="5992055"/>
            <a:ext cx="4738346" cy="546186"/>
          </a:xfrm>
          <a:prstGeom prst="chevron">
            <a:avLst/>
          </a:prstGeom>
          <a:solidFill>
            <a:schemeClr val="accent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6400800" y="2459421"/>
            <a:ext cx="2727683" cy="2229205"/>
          </a:xfrm>
        </p:spPr>
      </p:pic>
      <p:pic>
        <p:nvPicPr>
          <p:cNvPr id="7" name="Рисунок 6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print"/>
          <a:stretch>
            <a:fillRect/>
          </a:stretch>
        </p:blipFill>
        <p:spPr>
          <a:xfrm>
            <a:off x="362606" y="2412124"/>
            <a:ext cx="2837793" cy="2191407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C824938-6A9A-4066-AF8A-224535B779C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ru-RU" sz="3200" b="1" dirty="0" smtClean="0">
                <a:ln/>
                <a:solidFill>
                  <a:schemeClr val="accent3"/>
                </a:solidFill>
              </a:rPr>
              <a:t>«</a:t>
            </a:r>
            <a:r>
              <a:rPr lang="ru-RU" sz="3200" b="1" dirty="0" err="1" smtClean="0">
                <a:ln/>
                <a:solidFill>
                  <a:schemeClr val="accent3"/>
                </a:solidFill>
              </a:rPr>
              <a:t>Нейрогимнастика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»</a:t>
            </a:r>
            <a:endParaRPr lang="en-US" sz="3200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print"/>
          <a:stretch>
            <a:fillRect/>
          </a:stretch>
        </p:blipFill>
        <p:spPr>
          <a:xfrm>
            <a:off x="3745340" y="2447419"/>
            <a:ext cx="2160000" cy="1935395"/>
          </a:xfrm>
        </p:spPr>
      </p:pic>
      <p:sp>
        <p:nvSpPr>
          <p:cNvPr id="10" name="Прямоугольник 9"/>
          <p:cNvSpPr/>
          <p:nvPr/>
        </p:nvSpPr>
        <p:spPr>
          <a:xfrm>
            <a:off x="5445339" y="6034315"/>
            <a:ext cx="44903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6"/>
              </a:rPr>
              <a:t>https://youtu.be/Qfa0JHFygjY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6993" y="6031200"/>
            <a:ext cx="4086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Методические рекомендации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14" name="Picture 4" descr="https://i.pinimg.com/originals/4b/bc/5b/4bbc5b7049949248c72011ff3ec02a94.jpg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7" cstate="print"/>
          <a:srcRect t="308" b="308"/>
          <a:stretch>
            <a:fillRect/>
          </a:stretch>
        </p:blipFill>
        <p:spPr bwMode="auto">
          <a:xfrm>
            <a:off x="9483603" y="2417515"/>
            <a:ext cx="2160000" cy="24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7754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7C98695-86AA-45DD-9F90-836080056008}"/>
              </a:ext>
            </a:extLst>
          </p:cNvPr>
          <p:cNvSpPr txBox="1"/>
          <p:nvPr/>
        </p:nvSpPr>
        <p:spPr>
          <a:xfrm>
            <a:off x="5624945" y="2317556"/>
            <a:ext cx="6203051" cy="83099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endParaRPr lang="en-US" altLang="ko-KR" sz="16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endParaRPr lang="en-US" altLang="ko-KR" sz="16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  <a:p>
            <a:endParaRPr lang="en-US" altLang="ko-KR" sz="16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제목 3">
            <a:extLst>
              <a:ext uri="{FF2B5EF4-FFF2-40B4-BE49-F238E27FC236}">
                <a16:creationId xmlns:a16="http://schemas.microsoft.com/office/drawing/2014/main" xmlns="" id="{2710669A-30B0-4A87-9FB0-94FDAE590EBE}"/>
              </a:ext>
            </a:extLst>
          </p:cNvPr>
          <p:cNvSpPr txBox="1">
            <a:spLocks/>
          </p:cNvSpPr>
          <p:nvPr/>
        </p:nvSpPr>
        <p:spPr>
          <a:xfrm>
            <a:off x="252248" y="327722"/>
            <a:ext cx="11486514" cy="570912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b="1" dirty="0" smtClean="0">
                <a:ln/>
                <a:solidFill>
                  <a:schemeClr val="accent3"/>
                </a:solidFill>
              </a:rPr>
              <a:t>«Игры на межполушарное взаимодействие»</a:t>
            </a:r>
            <a:endParaRPr lang="ko-KR" altLang="en-US" sz="4000" dirty="0">
              <a:solidFill>
                <a:srgbClr val="FF0066"/>
              </a:solidFill>
            </a:endParaRPr>
          </a:p>
        </p:txBody>
      </p:sp>
      <p:grpSp>
        <p:nvGrpSpPr>
          <p:cNvPr id="46" name="그룹 31">
            <a:extLst>
              <a:ext uri="{FF2B5EF4-FFF2-40B4-BE49-F238E27FC236}">
                <a16:creationId xmlns:a16="http://schemas.microsoft.com/office/drawing/2014/main" xmlns="" id="{B1AB110F-C19E-49A1-9990-C6EFF21F862D}"/>
              </a:ext>
            </a:extLst>
          </p:cNvPr>
          <p:cNvGrpSpPr/>
          <p:nvPr/>
        </p:nvGrpSpPr>
        <p:grpSpPr>
          <a:xfrm>
            <a:off x="10307782" y="5209309"/>
            <a:ext cx="1520214" cy="1326949"/>
            <a:chOff x="9087273" y="2875432"/>
            <a:chExt cx="2303626" cy="2356921"/>
          </a:xfrm>
          <a:solidFill>
            <a:schemeClr val="accent1"/>
          </a:solidFill>
        </p:grpSpPr>
        <p:sp>
          <p:nvSpPr>
            <p:cNvPr id="47" name="Rounded Rectangle 7">
              <a:extLst>
                <a:ext uri="{FF2B5EF4-FFF2-40B4-BE49-F238E27FC236}">
                  <a16:creationId xmlns:a16="http://schemas.microsoft.com/office/drawing/2014/main" xmlns="" id="{ED79C94B-F5E6-4C8F-9CC8-DE165AF3393E}"/>
                </a:ext>
              </a:extLst>
            </p:cNvPr>
            <p:cNvSpPr/>
            <p:nvPr/>
          </p:nvSpPr>
          <p:spPr>
            <a:xfrm>
              <a:off x="10019157" y="4810446"/>
              <a:ext cx="433068" cy="7404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8" name="Rounded Rectangle 8">
              <a:extLst>
                <a:ext uri="{FF2B5EF4-FFF2-40B4-BE49-F238E27FC236}">
                  <a16:creationId xmlns:a16="http://schemas.microsoft.com/office/drawing/2014/main" xmlns="" id="{71948C04-FE7E-480A-A46B-4BB47581CA8F}"/>
                </a:ext>
              </a:extLst>
            </p:cNvPr>
            <p:cNvSpPr/>
            <p:nvPr/>
          </p:nvSpPr>
          <p:spPr>
            <a:xfrm>
              <a:off x="10019157" y="4908581"/>
              <a:ext cx="433068" cy="7404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49" name="Rounded Rectangle 9">
              <a:extLst>
                <a:ext uri="{FF2B5EF4-FFF2-40B4-BE49-F238E27FC236}">
                  <a16:creationId xmlns:a16="http://schemas.microsoft.com/office/drawing/2014/main" xmlns="" id="{8883EC48-3CD4-4E99-8C2D-6ABAE6959FD1}"/>
                </a:ext>
              </a:extLst>
            </p:cNvPr>
            <p:cNvSpPr/>
            <p:nvPr/>
          </p:nvSpPr>
          <p:spPr>
            <a:xfrm>
              <a:off x="10019157" y="5006715"/>
              <a:ext cx="433068" cy="7404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50" name="Chord 8">
              <a:extLst>
                <a:ext uri="{FF2B5EF4-FFF2-40B4-BE49-F238E27FC236}">
                  <a16:creationId xmlns:a16="http://schemas.microsoft.com/office/drawing/2014/main" xmlns="" id="{B4467C2B-4573-414A-96F4-E8B5DE36CED0}"/>
                </a:ext>
              </a:extLst>
            </p:cNvPr>
            <p:cNvSpPr/>
            <p:nvPr/>
          </p:nvSpPr>
          <p:spPr>
            <a:xfrm rot="19366553">
              <a:off x="10104241" y="5001620"/>
              <a:ext cx="279977" cy="230733"/>
            </a:xfrm>
            <a:custGeom>
              <a:avLst/>
              <a:gdLst/>
              <a:ahLst/>
              <a:cxnLst/>
              <a:rect l="l" t="t" r="r" b="b"/>
              <a:pathLst>
                <a:path w="808567" h="666352">
                  <a:moveTo>
                    <a:pt x="11238" y="0"/>
                  </a:moveTo>
                  <a:lnTo>
                    <a:pt x="808567" y="605735"/>
                  </a:lnTo>
                  <a:cubicBezTo>
                    <a:pt x="631295" y="696452"/>
                    <a:pt x="413578" y="686352"/>
                    <a:pt x="241904" y="568647"/>
                  </a:cubicBezTo>
                  <a:cubicBezTo>
                    <a:pt x="54716" y="440307"/>
                    <a:pt x="-32876" y="214793"/>
                    <a:pt x="1123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51" name="Freeform 19">
              <a:extLst>
                <a:ext uri="{FF2B5EF4-FFF2-40B4-BE49-F238E27FC236}">
                  <a16:creationId xmlns:a16="http://schemas.microsoft.com/office/drawing/2014/main" xmlns="" id="{70965E12-31BD-4C6B-9A46-BE1F29D78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5953" y="3562517"/>
              <a:ext cx="1039477" cy="1222505"/>
            </a:xfrm>
            <a:custGeom>
              <a:avLst/>
              <a:gdLst>
                <a:gd name="T0" fmla="*/ 1239 w 2141"/>
                <a:gd name="T1" fmla="*/ 16 h 2665"/>
                <a:gd name="T2" fmla="*/ 1465 w 2141"/>
                <a:gd name="T3" fmla="*/ 82 h 2665"/>
                <a:gd name="T4" fmla="*/ 1673 w 2141"/>
                <a:gd name="T5" fmla="*/ 194 h 2665"/>
                <a:gd name="T6" fmla="*/ 1855 w 2141"/>
                <a:gd name="T7" fmla="*/ 349 h 2665"/>
                <a:gd name="T8" fmla="*/ 2000 w 2141"/>
                <a:gd name="T9" fmla="*/ 546 h 2665"/>
                <a:gd name="T10" fmla="*/ 2099 w 2141"/>
                <a:gd name="T11" fmla="*/ 777 h 2665"/>
                <a:gd name="T12" fmla="*/ 2141 w 2141"/>
                <a:gd name="T13" fmla="*/ 1039 h 2665"/>
                <a:gd name="T14" fmla="*/ 2119 w 2141"/>
                <a:gd name="T15" fmla="*/ 1331 h 2665"/>
                <a:gd name="T16" fmla="*/ 2051 w 2141"/>
                <a:gd name="T17" fmla="*/ 1562 h 2665"/>
                <a:gd name="T18" fmla="*/ 1959 w 2141"/>
                <a:gd name="T19" fmla="*/ 1722 h 2665"/>
                <a:gd name="T20" fmla="*/ 1853 w 2141"/>
                <a:gd name="T21" fmla="*/ 1859 h 2665"/>
                <a:gd name="T22" fmla="*/ 1743 w 2141"/>
                <a:gd name="T23" fmla="*/ 1990 h 2665"/>
                <a:gd name="T24" fmla="*/ 1644 w 2141"/>
                <a:gd name="T25" fmla="*/ 2133 h 2665"/>
                <a:gd name="T26" fmla="*/ 1578 w 2141"/>
                <a:gd name="T27" fmla="*/ 2265 h 2665"/>
                <a:gd name="T28" fmla="*/ 1542 w 2141"/>
                <a:gd name="T29" fmla="*/ 2384 h 2665"/>
                <a:gd name="T30" fmla="*/ 1535 w 2141"/>
                <a:gd name="T31" fmla="*/ 2512 h 2665"/>
                <a:gd name="T32" fmla="*/ 1495 w 2141"/>
                <a:gd name="T33" fmla="*/ 2608 h 2665"/>
                <a:gd name="T34" fmla="*/ 1430 w 2141"/>
                <a:gd name="T35" fmla="*/ 2661 h 2665"/>
                <a:gd name="T36" fmla="*/ 1302 w 2141"/>
                <a:gd name="T37" fmla="*/ 2665 h 2665"/>
                <a:gd name="T38" fmla="*/ 1103 w 2141"/>
                <a:gd name="T39" fmla="*/ 2664 h 2665"/>
                <a:gd name="T40" fmla="*/ 893 w 2141"/>
                <a:gd name="T41" fmla="*/ 2664 h 2665"/>
                <a:gd name="T42" fmla="*/ 736 w 2141"/>
                <a:gd name="T43" fmla="*/ 2664 h 2665"/>
                <a:gd name="T44" fmla="*/ 668 w 2141"/>
                <a:gd name="T45" fmla="*/ 2629 h 2665"/>
                <a:gd name="T46" fmla="*/ 633 w 2141"/>
                <a:gd name="T47" fmla="*/ 2573 h 2665"/>
                <a:gd name="T48" fmla="*/ 621 w 2141"/>
                <a:gd name="T49" fmla="*/ 2514 h 2665"/>
                <a:gd name="T50" fmla="*/ 621 w 2141"/>
                <a:gd name="T51" fmla="*/ 2441 h 2665"/>
                <a:gd name="T52" fmla="*/ 615 w 2141"/>
                <a:gd name="T53" fmla="*/ 2358 h 2665"/>
                <a:gd name="T54" fmla="*/ 589 w 2141"/>
                <a:gd name="T55" fmla="*/ 2258 h 2665"/>
                <a:gd name="T56" fmla="*/ 522 w 2141"/>
                <a:gd name="T57" fmla="*/ 2136 h 2665"/>
                <a:gd name="T58" fmla="*/ 429 w 2141"/>
                <a:gd name="T59" fmla="*/ 2015 h 2665"/>
                <a:gd name="T60" fmla="*/ 351 w 2141"/>
                <a:gd name="T61" fmla="*/ 1917 h 2665"/>
                <a:gd name="T62" fmla="*/ 250 w 2141"/>
                <a:gd name="T63" fmla="*/ 1794 h 2665"/>
                <a:gd name="T64" fmla="*/ 145 w 2141"/>
                <a:gd name="T65" fmla="*/ 1641 h 2665"/>
                <a:gd name="T66" fmla="*/ 58 w 2141"/>
                <a:gd name="T67" fmla="*/ 1458 h 2665"/>
                <a:gd name="T68" fmla="*/ 6 w 2141"/>
                <a:gd name="T69" fmla="*/ 1244 h 2665"/>
                <a:gd name="T70" fmla="*/ 7 w 2141"/>
                <a:gd name="T71" fmla="*/ 988 h 2665"/>
                <a:gd name="T72" fmla="*/ 58 w 2141"/>
                <a:gd name="T73" fmla="*/ 742 h 2665"/>
                <a:gd name="T74" fmla="*/ 145 w 2141"/>
                <a:gd name="T75" fmla="*/ 540 h 2665"/>
                <a:gd name="T76" fmla="*/ 260 w 2141"/>
                <a:gd name="T77" fmla="*/ 376 h 2665"/>
                <a:gd name="T78" fmla="*/ 394 w 2141"/>
                <a:gd name="T79" fmla="*/ 249 h 2665"/>
                <a:gd name="T80" fmla="*/ 537 w 2141"/>
                <a:gd name="T81" fmla="*/ 152 h 2665"/>
                <a:gd name="T82" fmla="*/ 679 w 2141"/>
                <a:gd name="T83" fmla="*/ 83 h 2665"/>
                <a:gd name="T84" fmla="*/ 813 w 2141"/>
                <a:gd name="T85" fmla="*/ 37 h 2665"/>
                <a:gd name="T86" fmla="*/ 928 w 2141"/>
                <a:gd name="T87" fmla="*/ 9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41" h="2665">
                  <a:moveTo>
                    <a:pt x="1084" y="0"/>
                  </a:moveTo>
                  <a:lnTo>
                    <a:pt x="1162" y="6"/>
                  </a:lnTo>
                  <a:lnTo>
                    <a:pt x="1239" y="16"/>
                  </a:lnTo>
                  <a:lnTo>
                    <a:pt x="1316" y="32"/>
                  </a:lnTo>
                  <a:lnTo>
                    <a:pt x="1391" y="54"/>
                  </a:lnTo>
                  <a:lnTo>
                    <a:pt x="1465" y="82"/>
                  </a:lnTo>
                  <a:lnTo>
                    <a:pt x="1537" y="114"/>
                  </a:lnTo>
                  <a:lnTo>
                    <a:pt x="1606" y="152"/>
                  </a:lnTo>
                  <a:lnTo>
                    <a:pt x="1673" y="194"/>
                  </a:lnTo>
                  <a:lnTo>
                    <a:pt x="1737" y="242"/>
                  </a:lnTo>
                  <a:lnTo>
                    <a:pt x="1798" y="293"/>
                  </a:lnTo>
                  <a:lnTo>
                    <a:pt x="1855" y="349"/>
                  </a:lnTo>
                  <a:lnTo>
                    <a:pt x="1907" y="410"/>
                  </a:lnTo>
                  <a:lnTo>
                    <a:pt x="1956" y="476"/>
                  </a:lnTo>
                  <a:lnTo>
                    <a:pt x="2000" y="546"/>
                  </a:lnTo>
                  <a:lnTo>
                    <a:pt x="2038" y="618"/>
                  </a:lnTo>
                  <a:lnTo>
                    <a:pt x="2071" y="696"/>
                  </a:lnTo>
                  <a:lnTo>
                    <a:pt x="2099" y="777"/>
                  </a:lnTo>
                  <a:lnTo>
                    <a:pt x="2119" y="861"/>
                  </a:lnTo>
                  <a:lnTo>
                    <a:pt x="2134" y="949"/>
                  </a:lnTo>
                  <a:lnTo>
                    <a:pt x="2141" y="1039"/>
                  </a:lnTo>
                  <a:lnTo>
                    <a:pt x="2141" y="1133"/>
                  </a:lnTo>
                  <a:lnTo>
                    <a:pt x="2135" y="1231"/>
                  </a:lnTo>
                  <a:lnTo>
                    <a:pt x="2119" y="1331"/>
                  </a:lnTo>
                  <a:lnTo>
                    <a:pt x="2096" y="1433"/>
                  </a:lnTo>
                  <a:lnTo>
                    <a:pt x="2076" y="1500"/>
                  </a:lnTo>
                  <a:lnTo>
                    <a:pt x="2051" y="1562"/>
                  </a:lnTo>
                  <a:lnTo>
                    <a:pt x="2023" y="1619"/>
                  </a:lnTo>
                  <a:lnTo>
                    <a:pt x="1993" y="1672"/>
                  </a:lnTo>
                  <a:lnTo>
                    <a:pt x="1959" y="1722"/>
                  </a:lnTo>
                  <a:lnTo>
                    <a:pt x="1926" y="1769"/>
                  </a:lnTo>
                  <a:lnTo>
                    <a:pt x="1889" y="1816"/>
                  </a:lnTo>
                  <a:lnTo>
                    <a:pt x="1853" y="1859"/>
                  </a:lnTo>
                  <a:lnTo>
                    <a:pt x="1815" y="1903"/>
                  </a:lnTo>
                  <a:lnTo>
                    <a:pt x="1779" y="1945"/>
                  </a:lnTo>
                  <a:lnTo>
                    <a:pt x="1743" y="1990"/>
                  </a:lnTo>
                  <a:lnTo>
                    <a:pt x="1708" y="2035"/>
                  </a:lnTo>
                  <a:lnTo>
                    <a:pt x="1676" y="2082"/>
                  </a:lnTo>
                  <a:lnTo>
                    <a:pt x="1644" y="2133"/>
                  </a:lnTo>
                  <a:lnTo>
                    <a:pt x="1616" y="2185"/>
                  </a:lnTo>
                  <a:lnTo>
                    <a:pt x="1597" y="2226"/>
                  </a:lnTo>
                  <a:lnTo>
                    <a:pt x="1578" y="2265"/>
                  </a:lnTo>
                  <a:lnTo>
                    <a:pt x="1564" y="2304"/>
                  </a:lnTo>
                  <a:lnTo>
                    <a:pt x="1551" y="2344"/>
                  </a:lnTo>
                  <a:lnTo>
                    <a:pt x="1542" y="2384"/>
                  </a:lnTo>
                  <a:lnTo>
                    <a:pt x="1536" y="2428"/>
                  </a:lnTo>
                  <a:lnTo>
                    <a:pt x="1536" y="2473"/>
                  </a:lnTo>
                  <a:lnTo>
                    <a:pt x="1535" y="2512"/>
                  </a:lnTo>
                  <a:lnTo>
                    <a:pt x="1526" y="2549"/>
                  </a:lnTo>
                  <a:lnTo>
                    <a:pt x="1513" y="2581"/>
                  </a:lnTo>
                  <a:lnTo>
                    <a:pt x="1495" y="2608"/>
                  </a:lnTo>
                  <a:lnTo>
                    <a:pt x="1475" y="2632"/>
                  </a:lnTo>
                  <a:lnTo>
                    <a:pt x="1453" y="2649"/>
                  </a:lnTo>
                  <a:lnTo>
                    <a:pt x="1430" y="2661"/>
                  </a:lnTo>
                  <a:lnTo>
                    <a:pt x="1408" y="2665"/>
                  </a:lnTo>
                  <a:lnTo>
                    <a:pt x="1359" y="2665"/>
                  </a:lnTo>
                  <a:lnTo>
                    <a:pt x="1302" y="2665"/>
                  </a:lnTo>
                  <a:lnTo>
                    <a:pt x="1239" y="2665"/>
                  </a:lnTo>
                  <a:lnTo>
                    <a:pt x="1172" y="2665"/>
                  </a:lnTo>
                  <a:lnTo>
                    <a:pt x="1103" y="2664"/>
                  </a:lnTo>
                  <a:lnTo>
                    <a:pt x="1031" y="2664"/>
                  </a:lnTo>
                  <a:lnTo>
                    <a:pt x="961" y="2664"/>
                  </a:lnTo>
                  <a:lnTo>
                    <a:pt x="893" y="2664"/>
                  </a:lnTo>
                  <a:lnTo>
                    <a:pt x="828" y="2664"/>
                  </a:lnTo>
                  <a:lnTo>
                    <a:pt x="768" y="2665"/>
                  </a:lnTo>
                  <a:lnTo>
                    <a:pt x="736" y="2664"/>
                  </a:lnTo>
                  <a:lnTo>
                    <a:pt x="708" y="2656"/>
                  </a:lnTo>
                  <a:lnTo>
                    <a:pt x="687" y="2645"/>
                  </a:lnTo>
                  <a:lnTo>
                    <a:pt x="668" y="2629"/>
                  </a:lnTo>
                  <a:lnTo>
                    <a:pt x="652" y="2611"/>
                  </a:lnTo>
                  <a:lnTo>
                    <a:pt x="640" y="2592"/>
                  </a:lnTo>
                  <a:lnTo>
                    <a:pt x="633" y="2573"/>
                  </a:lnTo>
                  <a:lnTo>
                    <a:pt x="627" y="2554"/>
                  </a:lnTo>
                  <a:lnTo>
                    <a:pt x="624" y="2537"/>
                  </a:lnTo>
                  <a:lnTo>
                    <a:pt x="621" y="2514"/>
                  </a:lnTo>
                  <a:lnTo>
                    <a:pt x="621" y="2490"/>
                  </a:lnTo>
                  <a:lnTo>
                    <a:pt x="621" y="2467"/>
                  </a:lnTo>
                  <a:lnTo>
                    <a:pt x="621" y="2441"/>
                  </a:lnTo>
                  <a:lnTo>
                    <a:pt x="621" y="2415"/>
                  </a:lnTo>
                  <a:lnTo>
                    <a:pt x="620" y="2387"/>
                  </a:lnTo>
                  <a:lnTo>
                    <a:pt x="615" y="2358"/>
                  </a:lnTo>
                  <a:lnTo>
                    <a:pt x="609" y="2326"/>
                  </a:lnTo>
                  <a:lnTo>
                    <a:pt x="601" y="2293"/>
                  </a:lnTo>
                  <a:lnTo>
                    <a:pt x="589" y="2258"/>
                  </a:lnTo>
                  <a:lnTo>
                    <a:pt x="572" y="2220"/>
                  </a:lnTo>
                  <a:lnTo>
                    <a:pt x="550" y="2179"/>
                  </a:lnTo>
                  <a:lnTo>
                    <a:pt x="522" y="2136"/>
                  </a:lnTo>
                  <a:lnTo>
                    <a:pt x="489" y="2090"/>
                  </a:lnTo>
                  <a:lnTo>
                    <a:pt x="448" y="2041"/>
                  </a:lnTo>
                  <a:lnTo>
                    <a:pt x="429" y="2015"/>
                  </a:lnTo>
                  <a:lnTo>
                    <a:pt x="407" y="1984"/>
                  </a:lnTo>
                  <a:lnTo>
                    <a:pt x="380" y="1952"/>
                  </a:lnTo>
                  <a:lnTo>
                    <a:pt x="351" y="1917"/>
                  </a:lnTo>
                  <a:lnTo>
                    <a:pt x="319" y="1878"/>
                  </a:lnTo>
                  <a:lnTo>
                    <a:pt x="285" y="1837"/>
                  </a:lnTo>
                  <a:lnTo>
                    <a:pt x="250" y="1794"/>
                  </a:lnTo>
                  <a:lnTo>
                    <a:pt x="214" y="1746"/>
                  </a:lnTo>
                  <a:lnTo>
                    <a:pt x="179" y="1695"/>
                  </a:lnTo>
                  <a:lnTo>
                    <a:pt x="145" y="1641"/>
                  </a:lnTo>
                  <a:lnTo>
                    <a:pt x="113" y="1583"/>
                  </a:lnTo>
                  <a:lnTo>
                    <a:pt x="84" y="1523"/>
                  </a:lnTo>
                  <a:lnTo>
                    <a:pt x="58" y="1458"/>
                  </a:lnTo>
                  <a:lnTo>
                    <a:pt x="36" y="1391"/>
                  </a:lnTo>
                  <a:lnTo>
                    <a:pt x="19" y="1318"/>
                  </a:lnTo>
                  <a:lnTo>
                    <a:pt x="6" y="1244"/>
                  </a:lnTo>
                  <a:lnTo>
                    <a:pt x="0" y="1164"/>
                  </a:lnTo>
                  <a:lnTo>
                    <a:pt x="0" y="1081"/>
                  </a:lnTo>
                  <a:lnTo>
                    <a:pt x="7" y="988"/>
                  </a:lnTo>
                  <a:lnTo>
                    <a:pt x="19" y="901"/>
                  </a:lnTo>
                  <a:lnTo>
                    <a:pt x="36" y="819"/>
                  </a:lnTo>
                  <a:lnTo>
                    <a:pt x="58" y="742"/>
                  </a:lnTo>
                  <a:lnTo>
                    <a:pt x="83" y="669"/>
                  </a:lnTo>
                  <a:lnTo>
                    <a:pt x="112" y="602"/>
                  </a:lnTo>
                  <a:lnTo>
                    <a:pt x="145" y="540"/>
                  </a:lnTo>
                  <a:lnTo>
                    <a:pt x="180" y="480"/>
                  </a:lnTo>
                  <a:lnTo>
                    <a:pt x="220" y="426"/>
                  </a:lnTo>
                  <a:lnTo>
                    <a:pt x="260" y="376"/>
                  </a:lnTo>
                  <a:lnTo>
                    <a:pt x="304" y="330"/>
                  </a:lnTo>
                  <a:lnTo>
                    <a:pt x="348" y="287"/>
                  </a:lnTo>
                  <a:lnTo>
                    <a:pt x="394" y="249"/>
                  </a:lnTo>
                  <a:lnTo>
                    <a:pt x="441" y="213"/>
                  </a:lnTo>
                  <a:lnTo>
                    <a:pt x="489" y="181"/>
                  </a:lnTo>
                  <a:lnTo>
                    <a:pt x="537" y="152"/>
                  </a:lnTo>
                  <a:lnTo>
                    <a:pt x="585" y="125"/>
                  </a:lnTo>
                  <a:lnTo>
                    <a:pt x="633" y="104"/>
                  </a:lnTo>
                  <a:lnTo>
                    <a:pt x="679" y="83"/>
                  </a:lnTo>
                  <a:lnTo>
                    <a:pt x="726" y="64"/>
                  </a:lnTo>
                  <a:lnTo>
                    <a:pt x="769" y="50"/>
                  </a:lnTo>
                  <a:lnTo>
                    <a:pt x="813" y="37"/>
                  </a:lnTo>
                  <a:lnTo>
                    <a:pt x="854" y="25"/>
                  </a:lnTo>
                  <a:lnTo>
                    <a:pt x="892" y="16"/>
                  </a:lnTo>
                  <a:lnTo>
                    <a:pt x="928" y="9"/>
                  </a:lnTo>
                  <a:lnTo>
                    <a:pt x="1007" y="2"/>
                  </a:lnTo>
                  <a:lnTo>
                    <a:pt x="108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/>
            </a:p>
          </p:txBody>
        </p:sp>
        <p:sp>
          <p:nvSpPr>
            <p:cNvPr id="52" name="Rectangle 204">
              <a:extLst>
                <a:ext uri="{FF2B5EF4-FFF2-40B4-BE49-F238E27FC236}">
                  <a16:creationId xmlns:a16="http://schemas.microsoft.com/office/drawing/2014/main" xmlns="" id="{57BB3274-00B0-42D9-BC31-E46F4F9CA5D1}"/>
                </a:ext>
              </a:extLst>
            </p:cNvPr>
            <p:cNvSpPr/>
            <p:nvPr/>
          </p:nvSpPr>
          <p:spPr>
            <a:xfrm>
              <a:off x="10199168" y="2875432"/>
              <a:ext cx="73047" cy="4869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3" name="Rectangle 205">
              <a:extLst>
                <a:ext uri="{FF2B5EF4-FFF2-40B4-BE49-F238E27FC236}">
                  <a16:creationId xmlns:a16="http://schemas.microsoft.com/office/drawing/2014/main" xmlns="" id="{7AA58FD3-6C7A-4D66-82E9-D199BD3EB872}"/>
                </a:ext>
              </a:extLst>
            </p:cNvPr>
            <p:cNvSpPr/>
            <p:nvPr/>
          </p:nvSpPr>
          <p:spPr>
            <a:xfrm rot="8100000">
              <a:off x="9613374" y="3081280"/>
              <a:ext cx="73047" cy="4869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4" name="Rectangle 206">
              <a:extLst>
                <a:ext uri="{FF2B5EF4-FFF2-40B4-BE49-F238E27FC236}">
                  <a16:creationId xmlns:a16="http://schemas.microsoft.com/office/drawing/2014/main" xmlns="" id="{FAF55FC1-6402-4088-A491-3B1EB3F7A2F2}"/>
                </a:ext>
              </a:extLst>
            </p:cNvPr>
            <p:cNvSpPr/>
            <p:nvPr/>
          </p:nvSpPr>
          <p:spPr>
            <a:xfrm rot="16800000">
              <a:off x="9294239" y="3582372"/>
              <a:ext cx="73047" cy="4869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5" name="Freeform 4103">
              <a:extLst>
                <a:ext uri="{FF2B5EF4-FFF2-40B4-BE49-F238E27FC236}">
                  <a16:creationId xmlns:a16="http://schemas.microsoft.com/office/drawing/2014/main" xmlns="" id="{23D76467-4700-46EC-AD1A-CAF2D5A9A9CD}"/>
                </a:ext>
              </a:extLst>
            </p:cNvPr>
            <p:cNvSpPr/>
            <p:nvPr/>
          </p:nvSpPr>
          <p:spPr>
            <a:xfrm rot="18900000" flipV="1">
              <a:off x="10108452" y="4097750"/>
              <a:ext cx="475605" cy="267050"/>
            </a:xfrm>
            <a:custGeom>
              <a:avLst/>
              <a:gdLst>
                <a:gd name="connsiteX0" fmla="*/ 447675 w 447675"/>
                <a:gd name="connsiteY0" fmla="*/ 266700 h 266700"/>
                <a:gd name="connsiteX1" fmla="*/ 0 w 447675"/>
                <a:gd name="connsiteY1" fmla="*/ 171450 h 266700"/>
                <a:gd name="connsiteX2" fmla="*/ 342900 w 447675"/>
                <a:gd name="connsiteY2" fmla="*/ 0 h 266700"/>
                <a:gd name="connsiteX3" fmla="*/ 447675 w 447675"/>
                <a:gd name="connsiteY3" fmla="*/ 266700 h 266700"/>
                <a:gd name="connsiteX0" fmla="*/ 447675 w 464732"/>
                <a:gd name="connsiteY0" fmla="*/ 266700 h 266700"/>
                <a:gd name="connsiteX1" fmla="*/ 0 w 464732"/>
                <a:gd name="connsiteY1" fmla="*/ 171450 h 266700"/>
                <a:gd name="connsiteX2" fmla="*/ 342900 w 464732"/>
                <a:gd name="connsiteY2" fmla="*/ 0 h 266700"/>
                <a:gd name="connsiteX3" fmla="*/ 447675 w 464732"/>
                <a:gd name="connsiteY3" fmla="*/ 266700 h 266700"/>
                <a:gd name="connsiteX0" fmla="*/ 447675 w 492584"/>
                <a:gd name="connsiteY0" fmla="*/ 266700 h 266700"/>
                <a:gd name="connsiteX1" fmla="*/ 0 w 492584"/>
                <a:gd name="connsiteY1" fmla="*/ 171450 h 266700"/>
                <a:gd name="connsiteX2" fmla="*/ 342900 w 492584"/>
                <a:gd name="connsiteY2" fmla="*/ 0 h 266700"/>
                <a:gd name="connsiteX3" fmla="*/ 447675 w 492584"/>
                <a:gd name="connsiteY3" fmla="*/ 266700 h 266700"/>
                <a:gd name="connsiteX0" fmla="*/ 447675 w 492584"/>
                <a:gd name="connsiteY0" fmla="*/ 266700 h 267320"/>
                <a:gd name="connsiteX1" fmla="*/ 0 w 492584"/>
                <a:gd name="connsiteY1" fmla="*/ 171450 h 267320"/>
                <a:gd name="connsiteX2" fmla="*/ 342900 w 492584"/>
                <a:gd name="connsiteY2" fmla="*/ 0 h 267320"/>
                <a:gd name="connsiteX3" fmla="*/ 447675 w 492584"/>
                <a:gd name="connsiteY3" fmla="*/ 266700 h 267320"/>
                <a:gd name="connsiteX0" fmla="*/ 447675 w 492584"/>
                <a:gd name="connsiteY0" fmla="*/ 266700 h 268027"/>
                <a:gd name="connsiteX1" fmla="*/ 0 w 492584"/>
                <a:gd name="connsiteY1" fmla="*/ 171450 h 268027"/>
                <a:gd name="connsiteX2" fmla="*/ 342900 w 492584"/>
                <a:gd name="connsiteY2" fmla="*/ 0 h 268027"/>
                <a:gd name="connsiteX3" fmla="*/ 447675 w 492584"/>
                <a:gd name="connsiteY3" fmla="*/ 266700 h 268027"/>
                <a:gd name="connsiteX0" fmla="*/ 447675 w 492584"/>
                <a:gd name="connsiteY0" fmla="*/ 266700 h 268027"/>
                <a:gd name="connsiteX1" fmla="*/ 0 w 492584"/>
                <a:gd name="connsiteY1" fmla="*/ 171450 h 268027"/>
                <a:gd name="connsiteX2" fmla="*/ 342900 w 492584"/>
                <a:gd name="connsiteY2" fmla="*/ 0 h 268027"/>
                <a:gd name="connsiteX3" fmla="*/ 447675 w 492584"/>
                <a:gd name="connsiteY3" fmla="*/ 266700 h 268027"/>
                <a:gd name="connsiteX0" fmla="*/ 447675 w 492584"/>
                <a:gd name="connsiteY0" fmla="*/ 268433 h 269760"/>
                <a:gd name="connsiteX1" fmla="*/ 0 w 492584"/>
                <a:gd name="connsiteY1" fmla="*/ 173183 h 269760"/>
                <a:gd name="connsiteX2" fmla="*/ 342900 w 492584"/>
                <a:gd name="connsiteY2" fmla="*/ 1733 h 269760"/>
                <a:gd name="connsiteX3" fmla="*/ 447675 w 492584"/>
                <a:gd name="connsiteY3" fmla="*/ 268433 h 269760"/>
                <a:gd name="connsiteX0" fmla="*/ 447675 w 475131"/>
                <a:gd name="connsiteY0" fmla="*/ 268433 h 269760"/>
                <a:gd name="connsiteX1" fmla="*/ 0 w 475131"/>
                <a:gd name="connsiteY1" fmla="*/ 173183 h 269760"/>
                <a:gd name="connsiteX2" fmla="*/ 342900 w 475131"/>
                <a:gd name="connsiteY2" fmla="*/ 1733 h 269760"/>
                <a:gd name="connsiteX3" fmla="*/ 447675 w 475131"/>
                <a:gd name="connsiteY3" fmla="*/ 268433 h 269760"/>
                <a:gd name="connsiteX0" fmla="*/ 447675 w 496136"/>
                <a:gd name="connsiteY0" fmla="*/ 268433 h 269760"/>
                <a:gd name="connsiteX1" fmla="*/ 0 w 496136"/>
                <a:gd name="connsiteY1" fmla="*/ 173183 h 269760"/>
                <a:gd name="connsiteX2" fmla="*/ 342900 w 496136"/>
                <a:gd name="connsiteY2" fmla="*/ 1733 h 269760"/>
                <a:gd name="connsiteX3" fmla="*/ 447675 w 496136"/>
                <a:gd name="connsiteY3" fmla="*/ 268433 h 269760"/>
                <a:gd name="connsiteX0" fmla="*/ 447675 w 496136"/>
                <a:gd name="connsiteY0" fmla="*/ 268433 h 282774"/>
                <a:gd name="connsiteX1" fmla="*/ 0 w 496136"/>
                <a:gd name="connsiteY1" fmla="*/ 173183 h 282774"/>
                <a:gd name="connsiteX2" fmla="*/ 342900 w 496136"/>
                <a:gd name="connsiteY2" fmla="*/ 1733 h 282774"/>
                <a:gd name="connsiteX3" fmla="*/ 447675 w 496136"/>
                <a:gd name="connsiteY3" fmla="*/ 268433 h 282774"/>
                <a:gd name="connsiteX0" fmla="*/ 566944 w 615405"/>
                <a:gd name="connsiteY0" fmla="*/ 269154 h 280541"/>
                <a:gd name="connsiteX1" fmla="*/ 0 w 615405"/>
                <a:gd name="connsiteY1" fmla="*/ 146074 h 280541"/>
                <a:gd name="connsiteX2" fmla="*/ 462169 w 615405"/>
                <a:gd name="connsiteY2" fmla="*/ 2454 h 280541"/>
                <a:gd name="connsiteX3" fmla="*/ 566944 w 615405"/>
                <a:gd name="connsiteY3" fmla="*/ 269154 h 280541"/>
                <a:gd name="connsiteX0" fmla="*/ 566944 w 615405"/>
                <a:gd name="connsiteY0" fmla="*/ 268907 h 280294"/>
                <a:gd name="connsiteX1" fmla="*/ 0 w 615405"/>
                <a:gd name="connsiteY1" fmla="*/ 145827 h 280294"/>
                <a:gd name="connsiteX2" fmla="*/ 462169 w 615405"/>
                <a:gd name="connsiteY2" fmla="*/ 2207 h 280294"/>
                <a:gd name="connsiteX3" fmla="*/ 566944 w 615405"/>
                <a:gd name="connsiteY3" fmla="*/ 268907 h 280294"/>
                <a:gd name="connsiteX0" fmla="*/ 586822 w 629800"/>
                <a:gd name="connsiteY0" fmla="*/ 316615 h 324962"/>
                <a:gd name="connsiteX1" fmla="*/ 0 w 629800"/>
                <a:gd name="connsiteY1" fmla="*/ 145827 h 324962"/>
                <a:gd name="connsiteX2" fmla="*/ 462169 w 629800"/>
                <a:gd name="connsiteY2" fmla="*/ 2207 h 324962"/>
                <a:gd name="connsiteX3" fmla="*/ 586822 w 629800"/>
                <a:gd name="connsiteY3" fmla="*/ 316615 h 324962"/>
                <a:gd name="connsiteX0" fmla="*/ 586822 w 635283"/>
                <a:gd name="connsiteY0" fmla="*/ 282677 h 291024"/>
                <a:gd name="connsiteX1" fmla="*/ 0 w 635283"/>
                <a:gd name="connsiteY1" fmla="*/ 111889 h 291024"/>
                <a:gd name="connsiteX2" fmla="*/ 482047 w 635283"/>
                <a:gd name="connsiteY2" fmla="*/ 4050 h 291024"/>
                <a:gd name="connsiteX3" fmla="*/ 586822 w 635283"/>
                <a:gd name="connsiteY3" fmla="*/ 282677 h 291024"/>
                <a:gd name="connsiteX0" fmla="*/ 622603 w 661839"/>
                <a:gd name="connsiteY0" fmla="*/ 342312 h 348542"/>
                <a:gd name="connsiteX1" fmla="*/ 0 w 661839"/>
                <a:gd name="connsiteY1" fmla="*/ 111889 h 348542"/>
                <a:gd name="connsiteX2" fmla="*/ 482047 w 661839"/>
                <a:gd name="connsiteY2" fmla="*/ 4050 h 348542"/>
                <a:gd name="connsiteX3" fmla="*/ 622603 w 661839"/>
                <a:gd name="connsiteY3" fmla="*/ 342312 h 348542"/>
                <a:gd name="connsiteX0" fmla="*/ 622603 w 639127"/>
                <a:gd name="connsiteY0" fmla="*/ 342312 h 348542"/>
                <a:gd name="connsiteX1" fmla="*/ 0 w 639127"/>
                <a:gd name="connsiteY1" fmla="*/ 111889 h 348542"/>
                <a:gd name="connsiteX2" fmla="*/ 482047 w 639127"/>
                <a:gd name="connsiteY2" fmla="*/ 4050 h 348542"/>
                <a:gd name="connsiteX3" fmla="*/ 622603 w 639127"/>
                <a:gd name="connsiteY3" fmla="*/ 342312 h 348542"/>
                <a:gd name="connsiteX0" fmla="*/ 622603 w 639127"/>
                <a:gd name="connsiteY0" fmla="*/ 342312 h 342312"/>
                <a:gd name="connsiteX1" fmla="*/ 0 w 639127"/>
                <a:gd name="connsiteY1" fmla="*/ 111889 h 342312"/>
                <a:gd name="connsiteX2" fmla="*/ 482047 w 639127"/>
                <a:gd name="connsiteY2" fmla="*/ 4050 h 342312"/>
                <a:gd name="connsiteX3" fmla="*/ 622603 w 639127"/>
                <a:gd name="connsiteY3" fmla="*/ 342312 h 342312"/>
                <a:gd name="connsiteX0" fmla="*/ 622603 w 639127"/>
                <a:gd name="connsiteY0" fmla="*/ 342312 h 342312"/>
                <a:gd name="connsiteX1" fmla="*/ 0 w 639127"/>
                <a:gd name="connsiteY1" fmla="*/ 111889 h 342312"/>
                <a:gd name="connsiteX2" fmla="*/ 482047 w 639127"/>
                <a:gd name="connsiteY2" fmla="*/ 4050 h 342312"/>
                <a:gd name="connsiteX3" fmla="*/ 622603 w 639127"/>
                <a:gd name="connsiteY3" fmla="*/ 342312 h 342312"/>
                <a:gd name="connsiteX0" fmla="*/ 622603 w 639127"/>
                <a:gd name="connsiteY0" fmla="*/ 342312 h 355031"/>
                <a:gd name="connsiteX1" fmla="*/ 0 w 639127"/>
                <a:gd name="connsiteY1" fmla="*/ 111889 h 355031"/>
                <a:gd name="connsiteX2" fmla="*/ 482047 w 639127"/>
                <a:gd name="connsiteY2" fmla="*/ 4050 h 355031"/>
                <a:gd name="connsiteX3" fmla="*/ 622603 w 639127"/>
                <a:gd name="connsiteY3" fmla="*/ 342312 h 355031"/>
                <a:gd name="connsiteX0" fmla="*/ 622603 w 644668"/>
                <a:gd name="connsiteY0" fmla="*/ 342312 h 355031"/>
                <a:gd name="connsiteX1" fmla="*/ 0 w 644668"/>
                <a:gd name="connsiteY1" fmla="*/ 111889 h 355031"/>
                <a:gd name="connsiteX2" fmla="*/ 482047 w 644668"/>
                <a:gd name="connsiteY2" fmla="*/ 4050 h 355031"/>
                <a:gd name="connsiteX3" fmla="*/ 622603 w 644668"/>
                <a:gd name="connsiteY3" fmla="*/ 342312 h 355031"/>
                <a:gd name="connsiteX0" fmla="*/ 622603 w 644668"/>
                <a:gd name="connsiteY0" fmla="*/ 342312 h 355031"/>
                <a:gd name="connsiteX1" fmla="*/ 0 w 644668"/>
                <a:gd name="connsiteY1" fmla="*/ 111889 h 355031"/>
                <a:gd name="connsiteX2" fmla="*/ 482047 w 644668"/>
                <a:gd name="connsiteY2" fmla="*/ 4050 h 355031"/>
                <a:gd name="connsiteX3" fmla="*/ 622603 w 644668"/>
                <a:gd name="connsiteY3" fmla="*/ 342312 h 355031"/>
                <a:gd name="connsiteX0" fmla="*/ 622603 w 642663"/>
                <a:gd name="connsiteY0" fmla="*/ 328262 h 340981"/>
                <a:gd name="connsiteX1" fmla="*/ 0 w 642663"/>
                <a:gd name="connsiteY1" fmla="*/ 97839 h 340981"/>
                <a:gd name="connsiteX2" fmla="*/ 474095 w 642663"/>
                <a:gd name="connsiteY2" fmla="*/ 5903 h 340981"/>
                <a:gd name="connsiteX3" fmla="*/ 622603 w 642663"/>
                <a:gd name="connsiteY3" fmla="*/ 328262 h 340981"/>
                <a:gd name="connsiteX0" fmla="*/ 622603 w 642663"/>
                <a:gd name="connsiteY0" fmla="*/ 341991 h 354710"/>
                <a:gd name="connsiteX1" fmla="*/ 0 w 642663"/>
                <a:gd name="connsiteY1" fmla="*/ 111568 h 354710"/>
                <a:gd name="connsiteX2" fmla="*/ 474095 w 642663"/>
                <a:gd name="connsiteY2" fmla="*/ 19632 h 354710"/>
                <a:gd name="connsiteX3" fmla="*/ 622603 w 642663"/>
                <a:gd name="connsiteY3" fmla="*/ 341991 h 354710"/>
                <a:gd name="connsiteX0" fmla="*/ 622603 w 631721"/>
                <a:gd name="connsiteY0" fmla="*/ 341991 h 354710"/>
                <a:gd name="connsiteX1" fmla="*/ 0 w 631721"/>
                <a:gd name="connsiteY1" fmla="*/ 111568 h 354710"/>
                <a:gd name="connsiteX2" fmla="*/ 474095 w 631721"/>
                <a:gd name="connsiteY2" fmla="*/ 19632 h 354710"/>
                <a:gd name="connsiteX3" fmla="*/ 622603 w 631721"/>
                <a:gd name="connsiteY3" fmla="*/ 341991 h 35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1721" h="354710">
                  <a:moveTo>
                    <a:pt x="622603" y="341991"/>
                  </a:moveTo>
                  <a:cubicBezTo>
                    <a:pt x="453500" y="405656"/>
                    <a:pt x="248616" y="214880"/>
                    <a:pt x="0" y="111568"/>
                  </a:cubicBezTo>
                  <a:cubicBezTo>
                    <a:pt x="213691" y="10686"/>
                    <a:pt x="395576" y="-26586"/>
                    <a:pt x="474095" y="19632"/>
                  </a:cubicBezTo>
                  <a:cubicBezTo>
                    <a:pt x="580581" y="68776"/>
                    <a:pt x="659239" y="241164"/>
                    <a:pt x="622603" y="34199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6" name="Freeform 123">
              <a:extLst>
                <a:ext uri="{FF2B5EF4-FFF2-40B4-BE49-F238E27FC236}">
                  <a16:creationId xmlns:a16="http://schemas.microsoft.com/office/drawing/2014/main" xmlns="" id="{F0955F00-C260-45C2-BF85-5168E0E2DAFB}"/>
                </a:ext>
              </a:extLst>
            </p:cNvPr>
            <p:cNvSpPr/>
            <p:nvPr/>
          </p:nvSpPr>
          <p:spPr>
            <a:xfrm rot="13284775">
              <a:off x="9960891" y="4191599"/>
              <a:ext cx="350851" cy="197003"/>
            </a:xfrm>
            <a:custGeom>
              <a:avLst/>
              <a:gdLst>
                <a:gd name="connsiteX0" fmla="*/ 447675 w 447675"/>
                <a:gd name="connsiteY0" fmla="*/ 266700 h 266700"/>
                <a:gd name="connsiteX1" fmla="*/ 0 w 447675"/>
                <a:gd name="connsiteY1" fmla="*/ 171450 h 266700"/>
                <a:gd name="connsiteX2" fmla="*/ 342900 w 447675"/>
                <a:gd name="connsiteY2" fmla="*/ 0 h 266700"/>
                <a:gd name="connsiteX3" fmla="*/ 447675 w 447675"/>
                <a:gd name="connsiteY3" fmla="*/ 266700 h 266700"/>
                <a:gd name="connsiteX0" fmla="*/ 447675 w 464732"/>
                <a:gd name="connsiteY0" fmla="*/ 266700 h 266700"/>
                <a:gd name="connsiteX1" fmla="*/ 0 w 464732"/>
                <a:gd name="connsiteY1" fmla="*/ 171450 h 266700"/>
                <a:gd name="connsiteX2" fmla="*/ 342900 w 464732"/>
                <a:gd name="connsiteY2" fmla="*/ 0 h 266700"/>
                <a:gd name="connsiteX3" fmla="*/ 447675 w 464732"/>
                <a:gd name="connsiteY3" fmla="*/ 266700 h 266700"/>
                <a:gd name="connsiteX0" fmla="*/ 447675 w 492584"/>
                <a:gd name="connsiteY0" fmla="*/ 266700 h 266700"/>
                <a:gd name="connsiteX1" fmla="*/ 0 w 492584"/>
                <a:gd name="connsiteY1" fmla="*/ 171450 h 266700"/>
                <a:gd name="connsiteX2" fmla="*/ 342900 w 492584"/>
                <a:gd name="connsiteY2" fmla="*/ 0 h 266700"/>
                <a:gd name="connsiteX3" fmla="*/ 447675 w 492584"/>
                <a:gd name="connsiteY3" fmla="*/ 266700 h 266700"/>
                <a:gd name="connsiteX0" fmla="*/ 447675 w 492584"/>
                <a:gd name="connsiteY0" fmla="*/ 266700 h 267320"/>
                <a:gd name="connsiteX1" fmla="*/ 0 w 492584"/>
                <a:gd name="connsiteY1" fmla="*/ 171450 h 267320"/>
                <a:gd name="connsiteX2" fmla="*/ 342900 w 492584"/>
                <a:gd name="connsiteY2" fmla="*/ 0 h 267320"/>
                <a:gd name="connsiteX3" fmla="*/ 447675 w 492584"/>
                <a:gd name="connsiteY3" fmla="*/ 266700 h 267320"/>
                <a:gd name="connsiteX0" fmla="*/ 447675 w 492584"/>
                <a:gd name="connsiteY0" fmla="*/ 266700 h 268027"/>
                <a:gd name="connsiteX1" fmla="*/ 0 w 492584"/>
                <a:gd name="connsiteY1" fmla="*/ 171450 h 268027"/>
                <a:gd name="connsiteX2" fmla="*/ 342900 w 492584"/>
                <a:gd name="connsiteY2" fmla="*/ 0 h 268027"/>
                <a:gd name="connsiteX3" fmla="*/ 447675 w 492584"/>
                <a:gd name="connsiteY3" fmla="*/ 266700 h 268027"/>
                <a:gd name="connsiteX0" fmla="*/ 447675 w 492584"/>
                <a:gd name="connsiteY0" fmla="*/ 266700 h 268027"/>
                <a:gd name="connsiteX1" fmla="*/ 0 w 492584"/>
                <a:gd name="connsiteY1" fmla="*/ 171450 h 268027"/>
                <a:gd name="connsiteX2" fmla="*/ 342900 w 492584"/>
                <a:gd name="connsiteY2" fmla="*/ 0 h 268027"/>
                <a:gd name="connsiteX3" fmla="*/ 447675 w 492584"/>
                <a:gd name="connsiteY3" fmla="*/ 266700 h 268027"/>
                <a:gd name="connsiteX0" fmla="*/ 447675 w 492584"/>
                <a:gd name="connsiteY0" fmla="*/ 268433 h 269760"/>
                <a:gd name="connsiteX1" fmla="*/ 0 w 492584"/>
                <a:gd name="connsiteY1" fmla="*/ 173183 h 269760"/>
                <a:gd name="connsiteX2" fmla="*/ 342900 w 492584"/>
                <a:gd name="connsiteY2" fmla="*/ 1733 h 269760"/>
                <a:gd name="connsiteX3" fmla="*/ 447675 w 492584"/>
                <a:gd name="connsiteY3" fmla="*/ 268433 h 269760"/>
                <a:gd name="connsiteX0" fmla="*/ 447675 w 475131"/>
                <a:gd name="connsiteY0" fmla="*/ 268433 h 269760"/>
                <a:gd name="connsiteX1" fmla="*/ 0 w 475131"/>
                <a:gd name="connsiteY1" fmla="*/ 173183 h 269760"/>
                <a:gd name="connsiteX2" fmla="*/ 342900 w 475131"/>
                <a:gd name="connsiteY2" fmla="*/ 1733 h 269760"/>
                <a:gd name="connsiteX3" fmla="*/ 447675 w 475131"/>
                <a:gd name="connsiteY3" fmla="*/ 268433 h 269760"/>
                <a:gd name="connsiteX0" fmla="*/ 447675 w 496136"/>
                <a:gd name="connsiteY0" fmla="*/ 268433 h 269760"/>
                <a:gd name="connsiteX1" fmla="*/ 0 w 496136"/>
                <a:gd name="connsiteY1" fmla="*/ 173183 h 269760"/>
                <a:gd name="connsiteX2" fmla="*/ 342900 w 496136"/>
                <a:gd name="connsiteY2" fmla="*/ 1733 h 269760"/>
                <a:gd name="connsiteX3" fmla="*/ 447675 w 496136"/>
                <a:gd name="connsiteY3" fmla="*/ 268433 h 269760"/>
                <a:gd name="connsiteX0" fmla="*/ 447675 w 496136"/>
                <a:gd name="connsiteY0" fmla="*/ 268433 h 282774"/>
                <a:gd name="connsiteX1" fmla="*/ 0 w 496136"/>
                <a:gd name="connsiteY1" fmla="*/ 173183 h 282774"/>
                <a:gd name="connsiteX2" fmla="*/ 342900 w 496136"/>
                <a:gd name="connsiteY2" fmla="*/ 1733 h 282774"/>
                <a:gd name="connsiteX3" fmla="*/ 447675 w 496136"/>
                <a:gd name="connsiteY3" fmla="*/ 268433 h 282774"/>
                <a:gd name="connsiteX0" fmla="*/ 566944 w 615405"/>
                <a:gd name="connsiteY0" fmla="*/ 269154 h 280541"/>
                <a:gd name="connsiteX1" fmla="*/ 0 w 615405"/>
                <a:gd name="connsiteY1" fmla="*/ 146074 h 280541"/>
                <a:gd name="connsiteX2" fmla="*/ 462169 w 615405"/>
                <a:gd name="connsiteY2" fmla="*/ 2454 h 280541"/>
                <a:gd name="connsiteX3" fmla="*/ 566944 w 615405"/>
                <a:gd name="connsiteY3" fmla="*/ 269154 h 280541"/>
                <a:gd name="connsiteX0" fmla="*/ 566944 w 615405"/>
                <a:gd name="connsiteY0" fmla="*/ 268907 h 280294"/>
                <a:gd name="connsiteX1" fmla="*/ 0 w 615405"/>
                <a:gd name="connsiteY1" fmla="*/ 145827 h 280294"/>
                <a:gd name="connsiteX2" fmla="*/ 462169 w 615405"/>
                <a:gd name="connsiteY2" fmla="*/ 2207 h 280294"/>
                <a:gd name="connsiteX3" fmla="*/ 566944 w 615405"/>
                <a:gd name="connsiteY3" fmla="*/ 268907 h 280294"/>
                <a:gd name="connsiteX0" fmla="*/ 586822 w 629800"/>
                <a:gd name="connsiteY0" fmla="*/ 316615 h 324962"/>
                <a:gd name="connsiteX1" fmla="*/ 0 w 629800"/>
                <a:gd name="connsiteY1" fmla="*/ 145827 h 324962"/>
                <a:gd name="connsiteX2" fmla="*/ 462169 w 629800"/>
                <a:gd name="connsiteY2" fmla="*/ 2207 h 324962"/>
                <a:gd name="connsiteX3" fmla="*/ 586822 w 629800"/>
                <a:gd name="connsiteY3" fmla="*/ 316615 h 324962"/>
                <a:gd name="connsiteX0" fmla="*/ 586822 w 635283"/>
                <a:gd name="connsiteY0" fmla="*/ 282677 h 291024"/>
                <a:gd name="connsiteX1" fmla="*/ 0 w 635283"/>
                <a:gd name="connsiteY1" fmla="*/ 111889 h 291024"/>
                <a:gd name="connsiteX2" fmla="*/ 482047 w 635283"/>
                <a:gd name="connsiteY2" fmla="*/ 4050 h 291024"/>
                <a:gd name="connsiteX3" fmla="*/ 586822 w 635283"/>
                <a:gd name="connsiteY3" fmla="*/ 282677 h 291024"/>
                <a:gd name="connsiteX0" fmla="*/ 622603 w 661839"/>
                <a:gd name="connsiteY0" fmla="*/ 342312 h 348542"/>
                <a:gd name="connsiteX1" fmla="*/ 0 w 661839"/>
                <a:gd name="connsiteY1" fmla="*/ 111889 h 348542"/>
                <a:gd name="connsiteX2" fmla="*/ 482047 w 661839"/>
                <a:gd name="connsiteY2" fmla="*/ 4050 h 348542"/>
                <a:gd name="connsiteX3" fmla="*/ 622603 w 661839"/>
                <a:gd name="connsiteY3" fmla="*/ 342312 h 348542"/>
                <a:gd name="connsiteX0" fmla="*/ 622603 w 639127"/>
                <a:gd name="connsiteY0" fmla="*/ 342312 h 348542"/>
                <a:gd name="connsiteX1" fmla="*/ 0 w 639127"/>
                <a:gd name="connsiteY1" fmla="*/ 111889 h 348542"/>
                <a:gd name="connsiteX2" fmla="*/ 482047 w 639127"/>
                <a:gd name="connsiteY2" fmla="*/ 4050 h 348542"/>
                <a:gd name="connsiteX3" fmla="*/ 622603 w 639127"/>
                <a:gd name="connsiteY3" fmla="*/ 342312 h 348542"/>
                <a:gd name="connsiteX0" fmla="*/ 622603 w 639127"/>
                <a:gd name="connsiteY0" fmla="*/ 342312 h 342312"/>
                <a:gd name="connsiteX1" fmla="*/ 0 w 639127"/>
                <a:gd name="connsiteY1" fmla="*/ 111889 h 342312"/>
                <a:gd name="connsiteX2" fmla="*/ 482047 w 639127"/>
                <a:gd name="connsiteY2" fmla="*/ 4050 h 342312"/>
                <a:gd name="connsiteX3" fmla="*/ 622603 w 639127"/>
                <a:gd name="connsiteY3" fmla="*/ 342312 h 342312"/>
                <a:gd name="connsiteX0" fmla="*/ 622603 w 639127"/>
                <a:gd name="connsiteY0" fmla="*/ 342312 h 342312"/>
                <a:gd name="connsiteX1" fmla="*/ 0 w 639127"/>
                <a:gd name="connsiteY1" fmla="*/ 111889 h 342312"/>
                <a:gd name="connsiteX2" fmla="*/ 482047 w 639127"/>
                <a:gd name="connsiteY2" fmla="*/ 4050 h 342312"/>
                <a:gd name="connsiteX3" fmla="*/ 622603 w 639127"/>
                <a:gd name="connsiteY3" fmla="*/ 342312 h 342312"/>
                <a:gd name="connsiteX0" fmla="*/ 622603 w 639127"/>
                <a:gd name="connsiteY0" fmla="*/ 342312 h 355031"/>
                <a:gd name="connsiteX1" fmla="*/ 0 w 639127"/>
                <a:gd name="connsiteY1" fmla="*/ 111889 h 355031"/>
                <a:gd name="connsiteX2" fmla="*/ 482047 w 639127"/>
                <a:gd name="connsiteY2" fmla="*/ 4050 h 355031"/>
                <a:gd name="connsiteX3" fmla="*/ 622603 w 639127"/>
                <a:gd name="connsiteY3" fmla="*/ 342312 h 355031"/>
                <a:gd name="connsiteX0" fmla="*/ 622603 w 644668"/>
                <a:gd name="connsiteY0" fmla="*/ 342312 h 355031"/>
                <a:gd name="connsiteX1" fmla="*/ 0 w 644668"/>
                <a:gd name="connsiteY1" fmla="*/ 111889 h 355031"/>
                <a:gd name="connsiteX2" fmla="*/ 482047 w 644668"/>
                <a:gd name="connsiteY2" fmla="*/ 4050 h 355031"/>
                <a:gd name="connsiteX3" fmla="*/ 622603 w 644668"/>
                <a:gd name="connsiteY3" fmla="*/ 342312 h 355031"/>
                <a:gd name="connsiteX0" fmla="*/ 622603 w 644668"/>
                <a:gd name="connsiteY0" fmla="*/ 342312 h 355031"/>
                <a:gd name="connsiteX1" fmla="*/ 0 w 644668"/>
                <a:gd name="connsiteY1" fmla="*/ 111889 h 355031"/>
                <a:gd name="connsiteX2" fmla="*/ 482047 w 644668"/>
                <a:gd name="connsiteY2" fmla="*/ 4050 h 355031"/>
                <a:gd name="connsiteX3" fmla="*/ 622603 w 644668"/>
                <a:gd name="connsiteY3" fmla="*/ 342312 h 355031"/>
                <a:gd name="connsiteX0" fmla="*/ 622603 w 642663"/>
                <a:gd name="connsiteY0" fmla="*/ 328262 h 340981"/>
                <a:gd name="connsiteX1" fmla="*/ 0 w 642663"/>
                <a:gd name="connsiteY1" fmla="*/ 97839 h 340981"/>
                <a:gd name="connsiteX2" fmla="*/ 474095 w 642663"/>
                <a:gd name="connsiteY2" fmla="*/ 5903 h 340981"/>
                <a:gd name="connsiteX3" fmla="*/ 622603 w 642663"/>
                <a:gd name="connsiteY3" fmla="*/ 328262 h 340981"/>
                <a:gd name="connsiteX0" fmla="*/ 622603 w 642663"/>
                <a:gd name="connsiteY0" fmla="*/ 341991 h 354710"/>
                <a:gd name="connsiteX1" fmla="*/ 0 w 642663"/>
                <a:gd name="connsiteY1" fmla="*/ 111568 h 354710"/>
                <a:gd name="connsiteX2" fmla="*/ 474095 w 642663"/>
                <a:gd name="connsiteY2" fmla="*/ 19632 h 354710"/>
                <a:gd name="connsiteX3" fmla="*/ 622603 w 642663"/>
                <a:gd name="connsiteY3" fmla="*/ 341991 h 354710"/>
                <a:gd name="connsiteX0" fmla="*/ 622603 w 631721"/>
                <a:gd name="connsiteY0" fmla="*/ 341991 h 354710"/>
                <a:gd name="connsiteX1" fmla="*/ 0 w 631721"/>
                <a:gd name="connsiteY1" fmla="*/ 111568 h 354710"/>
                <a:gd name="connsiteX2" fmla="*/ 474095 w 631721"/>
                <a:gd name="connsiteY2" fmla="*/ 19632 h 354710"/>
                <a:gd name="connsiteX3" fmla="*/ 622603 w 631721"/>
                <a:gd name="connsiteY3" fmla="*/ 341991 h 35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1721" h="354710">
                  <a:moveTo>
                    <a:pt x="622603" y="341991"/>
                  </a:moveTo>
                  <a:cubicBezTo>
                    <a:pt x="453500" y="405656"/>
                    <a:pt x="248616" y="214880"/>
                    <a:pt x="0" y="111568"/>
                  </a:cubicBezTo>
                  <a:cubicBezTo>
                    <a:pt x="213691" y="10686"/>
                    <a:pt x="395576" y="-26586"/>
                    <a:pt x="474095" y="19632"/>
                  </a:cubicBezTo>
                  <a:cubicBezTo>
                    <a:pt x="580581" y="68776"/>
                    <a:pt x="659239" y="241164"/>
                    <a:pt x="622603" y="34199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7" name="Rectangle 209">
              <a:extLst>
                <a:ext uri="{FF2B5EF4-FFF2-40B4-BE49-F238E27FC236}">
                  <a16:creationId xmlns:a16="http://schemas.microsoft.com/office/drawing/2014/main" xmlns="" id="{23738DC1-F526-4E87-8909-22A99EBC97D4}"/>
                </a:ext>
              </a:extLst>
            </p:cNvPr>
            <p:cNvSpPr/>
            <p:nvPr/>
          </p:nvSpPr>
          <p:spPr>
            <a:xfrm>
              <a:off x="10201256" y="4404900"/>
              <a:ext cx="61845" cy="2922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8" name="Rectangle 116">
              <a:extLst>
                <a:ext uri="{FF2B5EF4-FFF2-40B4-BE49-F238E27FC236}">
                  <a16:creationId xmlns:a16="http://schemas.microsoft.com/office/drawing/2014/main" xmlns="" id="{EBD749E2-D93A-4BF5-89DD-44A0B5BAB052}"/>
                </a:ext>
              </a:extLst>
            </p:cNvPr>
            <p:cNvSpPr/>
            <p:nvPr/>
          </p:nvSpPr>
          <p:spPr>
            <a:xfrm rot="13500000" flipH="1">
              <a:off x="10791750" y="3081280"/>
              <a:ext cx="73047" cy="4869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59" name="Rectangle 118">
              <a:extLst>
                <a:ext uri="{FF2B5EF4-FFF2-40B4-BE49-F238E27FC236}">
                  <a16:creationId xmlns:a16="http://schemas.microsoft.com/office/drawing/2014/main" xmlns="" id="{F313F95A-65FE-44D6-8BB1-B618681A186B}"/>
                </a:ext>
              </a:extLst>
            </p:cNvPr>
            <p:cNvSpPr/>
            <p:nvPr/>
          </p:nvSpPr>
          <p:spPr>
            <a:xfrm rot="4800000" flipH="1">
              <a:off x="11110885" y="3582372"/>
              <a:ext cx="73047" cy="4869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pic>
        <p:nvPicPr>
          <p:cNvPr id="21" name="Picture 2" descr="https://fsd.multiurok.ru/html/2022/03/17/s_62338b9761e7e/phpnwM59i_Uprazhneniya-dlya-razvitiya-mezhpolusharnogo-vzaimodejstviya-v-korrekcionnoj-rabote-s-mlad_html_ba2fcd60d2996e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86396" y="1277006"/>
            <a:ext cx="5846390" cy="5265684"/>
          </a:xfrm>
          <a:prstGeom prst="rect">
            <a:avLst/>
          </a:prstGeom>
          <a:noFill/>
        </p:spPr>
      </p:pic>
      <p:pic>
        <p:nvPicPr>
          <p:cNvPr id="22" name="Picture 2" descr="https://goods-photos.static1-sima-land.com/items/7079925/4/700-nw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337738" y="1497724"/>
            <a:ext cx="5517932" cy="4918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4377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Freeform: Shape 387">
            <a:extLst>
              <a:ext uri="{FF2B5EF4-FFF2-40B4-BE49-F238E27FC236}">
                <a16:creationId xmlns:a16="http://schemas.microsoft.com/office/drawing/2014/main" xmlns="" id="{CBD9DF2E-F9B5-470B-8CAF-BE51A0ED890B}"/>
              </a:ext>
            </a:extLst>
          </p:cNvPr>
          <p:cNvSpPr/>
          <p:nvPr/>
        </p:nvSpPr>
        <p:spPr>
          <a:xfrm rot="1528730">
            <a:off x="403773" y="275160"/>
            <a:ext cx="1911835" cy="1945809"/>
          </a:xfrm>
          <a:custGeom>
            <a:avLst/>
            <a:gdLst>
              <a:gd name="connsiteX0" fmla="*/ 859940 w 1882134"/>
              <a:gd name="connsiteY0" fmla="*/ 932267 h 1915580"/>
              <a:gd name="connsiteX1" fmla="*/ 747989 w 1882134"/>
              <a:gd name="connsiteY1" fmla="*/ 997319 h 1915580"/>
              <a:gd name="connsiteX2" fmla="*/ 636844 w 1882134"/>
              <a:gd name="connsiteY2" fmla="*/ 1061903 h 1915580"/>
              <a:gd name="connsiteX3" fmla="*/ 638527 w 1882134"/>
              <a:gd name="connsiteY3" fmla="*/ 1070293 h 1915580"/>
              <a:gd name="connsiteX4" fmla="*/ 565410 w 1882134"/>
              <a:gd name="connsiteY4" fmla="*/ 1179755 h 1915580"/>
              <a:gd name="connsiteX5" fmla="*/ 562511 w 1882134"/>
              <a:gd name="connsiteY5" fmla="*/ 1180336 h 1915580"/>
              <a:gd name="connsiteX6" fmla="*/ 562511 w 1882134"/>
              <a:gd name="connsiteY6" fmla="*/ 1439244 h 1915580"/>
              <a:gd name="connsiteX7" fmla="*/ 572773 w 1882134"/>
              <a:gd name="connsiteY7" fmla="*/ 1441246 h 1915580"/>
              <a:gd name="connsiteX8" fmla="*/ 644608 w 1882134"/>
              <a:gd name="connsiteY8" fmla="*/ 1550707 h 1915580"/>
              <a:gd name="connsiteX9" fmla="*/ 640375 w 1882134"/>
              <a:gd name="connsiteY9" fmla="*/ 1571429 h 1915580"/>
              <a:gd name="connsiteX10" fmla="*/ 865510 w 1882134"/>
              <a:gd name="connsiteY10" fmla="*/ 1701672 h 1915580"/>
              <a:gd name="connsiteX11" fmla="*/ 886716 w 1882134"/>
              <a:gd name="connsiteY11" fmla="*/ 1687534 h 1915580"/>
              <a:gd name="connsiteX12" fmla="*/ 933465 w 1882134"/>
              <a:gd name="connsiteY12" fmla="*/ 1678413 h 1915580"/>
              <a:gd name="connsiteX13" fmla="*/ 980215 w 1882134"/>
              <a:gd name="connsiteY13" fmla="*/ 1687962 h 1915580"/>
              <a:gd name="connsiteX14" fmla="*/ 997982 w 1882134"/>
              <a:gd name="connsiteY14" fmla="*/ 1700143 h 1915580"/>
              <a:gd name="connsiteX15" fmla="*/ 1212258 w 1882134"/>
              <a:gd name="connsiteY15" fmla="*/ 1576182 h 1915580"/>
              <a:gd name="connsiteX16" fmla="*/ 1210160 w 1882134"/>
              <a:gd name="connsiteY16" fmla="*/ 1565911 h 1915580"/>
              <a:gd name="connsiteX17" fmla="*/ 1283277 w 1882134"/>
              <a:gd name="connsiteY17" fmla="*/ 1456450 h 1915580"/>
              <a:gd name="connsiteX18" fmla="*/ 1298338 w 1882134"/>
              <a:gd name="connsiteY18" fmla="*/ 1453428 h 1915580"/>
              <a:gd name="connsiteX19" fmla="*/ 1298338 w 1882134"/>
              <a:gd name="connsiteY19" fmla="*/ 1189696 h 1915580"/>
              <a:gd name="connsiteX20" fmla="*/ 1292399 w 1882134"/>
              <a:gd name="connsiteY20" fmla="*/ 1188448 h 1915580"/>
              <a:gd name="connsiteX21" fmla="*/ 1219282 w 1882134"/>
              <a:gd name="connsiteY21" fmla="*/ 1079414 h 1915580"/>
              <a:gd name="connsiteX22" fmla="*/ 1223749 w 1882134"/>
              <a:gd name="connsiteY22" fmla="*/ 1057548 h 1915580"/>
              <a:gd name="connsiteX23" fmla="*/ 997965 w 1882134"/>
              <a:gd name="connsiteY23" fmla="*/ 926929 h 1915580"/>
              <a:gd name="connsiteX24" fmla="*/ 994296 w 1882134"/>
              <a:gd name="connsiteY24" fmla="*/ 929366 h 1915580"/>
              <a:gd name="connsiteX25" fmla="*/ 988000 w 1882134"/>
              <a:gd name="connsiteY25" fmla="*/ 935188 h 1915580"/>
              <a:gd name="connsiteX26" fmla="*/ 978749 w 1882134"/>
              <a:gd name="connsiteY26" fmla="*/ 939691 h 1915580"/>
              <a:gd name="connsiteX27" fmla="*/ 969810 w 1882134"/>
              <a:gd name="connsiteY27" fmla="*/ 945628 h 1915580"/>
              <a:gd name="connsiteX28" fmla="*/ 964268 w 1882134"/>
              <a:gd name="connsiteY28" fmla="*/ 946740 h 1915580"/>
              <a:gd name="connsiteX29" fmla="*/ 958437 w 1882134"/>
              <a:gd name="connsiteY29" fmla="*/ 949579 h 1915580"/>
              <a:gd name="connsiteX30" fmla="*/ 924343 w 1882134"/>
              <a:gd name="connsiteY30" fmla="*/ 954750 h 1915580"/>
              <a:gd name="connsiteX31" fmla="*/ 924343 w 1882134"/>
              <a:gd name="connsiteY31" fmla="*/ 954750 h 1915580"/>
              <a:gd name="connsiteX32" fmla="*/ 923835 w 1882134"/>
              <a:gd name="connsiteY32" fmla="*/ 954643 h 1915580"/>
              <a:gd name="connsiteX33" fmla="*/ 881110 w 1882134"/>
              <a:gd name="connsiteY33" fmla="*/ 945723 h 1915580"/>
              <a:gd name="connsiteX34" fmla="*/ 880997 w 1882134"/>
              <a:gd name="connsiteY34" fmla="*/ 945646 h 1915580"/>
              <a:gd name="connsiteX35" fmla="*/ 878876 w 1882134"/>
              <a:gd name="connsiteY35" fmla="*/ 945200 h 1915580"/>
              <a:gd name="connsiteX36" fmla="*/ 1285908 w 1882134"/>
              <a:gd name="connsiteY36" fmla="*/ 209454 h 1915580"/>
              <a:gd name="connsiteX37" fmla="*/ 1039711 w 1882134"/>
              <a:gd name="connsiteY37" fmla="*/ 351883 h 1915580"/>
              <a:gd name="connsiteX38" fmla="*/ 1042927 w 1882134"/>
              <a:gd name="connsiteY38" fmla="*/ 367913 h 1915580"/>
              <a:gd name="connsiteX39" fmla="*/ 1007580 w 1882134"/>
              <a:gd name="connsiteY39" fmla="*/ 452291 h 1915580"/>
              <a:gd name="connsiteX40" fmla="*/ 972994 w 1882134"/>
              <a:gd name="connsiteY40" fmla="*/ 475261 h 1915580"/>
              <a:gd name="connsiteX41" fmla="*/ 972994 w 1882134"/>
              <a:gd name="connsiteY41" fmla="*/ 608121 h 1915580"/>
              <a:gd name="connsiteX42" fmla="*/ 972994 w 1882134"/>
              <a:gd name="connsiteY42" fmla="*/ 728436 h 1915580"/>
              <a:gd name="connsiteX43" fmla="*/ 1008720 w 1882134"/>
              <a:gd name="connsiteY43" fmla="*/ 752929 h 1915580"/>
              <a:gd name="connsiteX44" fmla="*/ 1042927 w 1882134"/>
              <a:gd name="connsiteY44" fmla="*/ 836166 h 1915580"/>
              <a:gd name="connsiteX45" fmla="*/ 1038547 w 1882134"/>
              <a:gd name="connsiteY45" fmla="*/ 857606 h 1915580"/>
              <a:gd name="connsiteX46" fmla="*/ 1264627 w 1882134"/>
              <a:gd name="connsiteY46" fmla="*/ 988396 h 1915580"/>
              <a:gd name="connsiteX47" fmla="*/ 1292399 w 1882134"/>
              <a:gd name="connsiteY47" fmla="*/ 969952 h 1915580"/>
              <a:gd name="connsiteX48" fmla="*/ 1337865 w 1882134"/>
              <a:gd name="connsiteY48" fmla="*/ 960830 h 1915580"/>
              <a:gd name="connsiteX49" fmla="*/ 1384615 w 1882134"/>
              <a:gd name="connsiteY49" fmla="*/ 970380 h 1915580"/>
              <a:gd name="connsiteX50" fmla="*/ 1410990 w 1882134"/>
              <a:gd name="connsiteY50" fmla="*/ 988463 h 1915580"/>
              <a:gd name="connsiteX51" fmla="*/ 1650068 w 1882134"/>
              <a:gd name="connsiteY51" fmla="*/ 850153 h 1915580"/>
              <a:gd name="connsiteX52" fmla="*/ 1644966 w 1882134"/>
              <a:gd name="connsiteY52" fmla="*/ 824004 h 1915580"/>
              <a:gd name="connsiteX53" fmla="*/ 1680313 w 1882134"/>
              <a:gd name="connsiteY53" fmla="*/ 739627 h 1915580"/>
              <a:gd name="connsiteX54" fmla="*/ 1705780 w 1882134"/>
              <a:gd name="connsiteY54" fmla="*/ 722714 h 1915580"/>
              <a:gd name="connsiteX55" fmla="*/ 1705779 w 1882134"/>
              <a:gd name="connsiteY55" fmla="*/ 484271 h 1915580"/>
              <a:gd name="connsiteX56" fmla="*/ 1701598 w 1882134"/>
              <a:gd name="connsiteY56" fmla="*/ 483455 h 1915580"/>
              <a:gd name="connsiteX57" fmla="*/ 1629764 w 1882134"/>
              <a:gd name="connsiteY57" fmla="*/ 373993 h 1915580"/>
              <a:gd name="connsiteX58" fmla="*/ 1634464 w 1882134"/>
              <a:gd name="connsiteY58" fmla="*/ 350982 h 1915580"/>
              <a:gd name="connsiteX59" fmla="*/ 1412691 w 1882134"/>
              <a:gd name="connsiteY59" fmla="*/ 222683 h 1915580"/>
              <a:gd name="connsiteX60" fmla="*/ 1404617 w 1882134"/>
              <a:gd name="connsiteY60" fmla="*/ 228046 h 1915580"/>
              <a:gd name="connsiteX61" fmla="*/ 1359150 w 1882134"/>
              <a:gd name="connsiteY61" fmla="*/ 237167 h 1915580"/>
              <a:gd name="connsiteX62" fmla="*/ 1312401 w 1882134"/>
              <a:gd name="connsiteY62" fmla="*/ 227618 h 1915580"/>
              <a:gd name="connsiteX63" fmla="*/ 441920 w 1882134"/>
              <a:gd name="connsiteY63" fmla="*/ 226293 h 1915580"/>
              <a:gd name="connsiteX64" fmla="*/ 231909 w 1882134"/>
              <a:gd name="connsiteY64" fmla="*/ 347787 h 1915580"/>
              <a:gd name="connsiteX65" fmla="*/ 237167 w 1882134"/>
              <a:gd name="connsiteY65" fmla="*/ 373994 h 1915580"/>
              <a:gd name="connsiteX66" fmla="*/ 164050 w 1882134"/>
              <a:gd name="connsiteY66" fmla="*/ 483456 h 1915580"/>
              <a:gd name="connsiteX67" fmla="*/ 155071 w 1882134"/>
              <a:gd name="connsiteY67" fmla="*/ 485258 h 1915580"/>
              <a:gd name="connsiteX68" fmla="*/ 155071 w 1882134"/>
              <a:gd name="connsiteY68" fmla="*/ 740239 h 1915580"/>
              <a:gd name="connsiteX69" fmla="*/ 165333 w 1882134"/>
              <a:gd name="connsiteY69" fmla="*/ 742335 h 1915580"/>
              <a:gd name="connsiteX70" fmla="*/ 237167 w 1882134"/>
              <a:gd name="connsiteY70" fmla="*/ 851369 h 1915580"/>
              <a:gd name="connsiteX71" fmla="*/ 234601 w 1882134"/>
              <a:gd name="connsiteY71" fmla="*/ 863932 h 1915580"/>
              <a:gd name="connsiteX72" fmla="*/ 440781 w 1882134"/>
              <a:gd name="connsiteY72" fmla="*/ 983210 h 1915580"/>
              <a:gd name="connsiteX73" fmla="*/ 474477 w 1882134"/>
              <a:gd name="connsiteY73" fmla="*/ 960831 h 1915580"/>
              <a:gd name="connsiteX74" fmla="*/ 519943 w 1882134"/>
              <a:gd name="connsiteY74" fmla="*/ 951709 h 1915580"/>
              <a:gd name="connsiteX75" fmla="*/ 566693 w 1882134"/>
              <a:gd name="connsiteY75" fmla="*/ 961258 h 1915580"/>
              <a:gd name="connsiteX76" fmla="*/ 601190 w 1882134"/>
              <a:gd name="connsiteY76" fmla="*/ 984910 h 1915580"/>
              <a:gd name="connsiteX77" fmla="*/ 705420 w 1882134"/>
              <a:gd name="connsiteY77" fmla="*/ 924344 h 1915580"/>
              <a:gd name="connsiteX78" fmla="*/ 785942 w 1882134"/>
              <a:gd name="connsiteY78" fmla="*/ 878642 h 1915580"/>
              <a:gd name="connsiteX79" fmla="*/ 811567 w 1882134"/>
              <a:gd name="connsiteY79" fmla="*/ 863817 h 1915580"/>
              <a:gd name="connsiteX80" fmla="*/ 805759 w 1882134"/>
              <a:gd name="connsiteY80" fmla="*/ 836166 h 1915580"/>
              <a:gd name="connsiteX81" fmla="*/ 878876 w 1882134"/>
              <a:gd name="connsiteY81" fmla="*/ 726704 h 1915580"/>
              <a:gd name="connsiteX82" fmla="*/ 887857 w 1882134"/>
              <a:gd name="connsiteY82" fmla="*/ 724902 h 1915580"/>
              <a:gd name="connsiteX83" fmla="*/ 887857 w 1882134"/>
              <a:gd name="connsiteY83" fmla="*/ 602041 h 1915580"/>
              <a:gd name="connsiteX84" fmla="*/ 887857 w 1882134"/>
              <a:gd name="connsiteY84" fmla="*/ 479177 h 1915580"/>
              <a:gd name="connsiteX85" fmla="*/ 878877 w 1882134"/>
              <a:gd name="connsiteY85" fmla="*/ 477375 h 1915580"/>
              <a:gd name="connsiteX86" fmla="*/ 805760 w 1882134"/>
              <a:gd name="connsiteY86" fmla="*/ 367913 h 1915580"/>
              <a:gd name="connsiteX87" fmla="*/ 810313 w 1882134"/>
              <a:gd name="connsiteY87" fmla="*/ 345620 h 1915580"/>
              <a:gd name="connsiteX88" fmla="*/ 607514 w 1882134"/>
              <a:gd name="connsiteY88" fmla="*/ 228297 h 1915580"/>
              <a:gd name="connsiteX89" fmla="*/ 572440 w 1882134"/>
              <a:gd name="connsiteY89" fmla="*/ 252065 h 1915580"/>
              <a:gd name="connsiteX90" fmla="*/ 526305 w 1882134"/>
              <a:gd name="connsiteY90" fmla="*/ 261493 h 1915580"/>
              <a:gd name="connsiteX91" fmla="*/ 442371 w 1882134"/>
              <a:gd name="connsiteY91" fmla="*/ 226958 h 1915580"/>
              <a:gd name="connsiteX92" fmla="*/ 525745 w 1882134"/>
              <a:gd name="connsiteY92" fmla="*/ 24326 h 1915580"/>
              <a:gd name="connsiteX93" fmla="*/ 644609 w 1882134"/>
              <a:gd name="connsiteY93" fmla="*/ 142629 h 1915580"/>
              <a:gd name="connsiteX94" fmla="*/ 641709 w 1882134"/>
              <a:gd name="connsiteY94" fmla="*/ 157167 h 1915580"/>
              <a:gd name="connsiteX95" fmla="*/ 747989 w 1882134"/>
              <a:gd name="connsiteY95" fmla="*/ 218924 h 1915580"/>
              <a:gd name="connsiteX96" fmla="*/ 849541 w 1882134"/>
              <a:gd name="connsiteY96" fmla="*/ 277934 h 1915580"/>
              <a:gd name="connsiteX97" fmla="*/ 878877 w 1882134"/>
              <a:gd name="connsiteY97" fmla="*/ 258452 h 1915580"/>
              <a:gd name="connsiteX98" fmla="*/ 924343 w 1882134"/>
              <a:gd name="connsiteY98" fmla="*/ 249330 h 1915580"/>
              <a:gd name="connsiteX99" fmla="*/ 971093 w 1882134"/>
              <a:gd name="connsiteY99" fmla="*/ 258879 h 1915580"/>
              <a:gd name="connsiteX100" fmla="*/ 999784 w 1882134"/>
              <a:gd name="connsiteY100" fmla="*/ 278550 h 1915580"/>
              <a:gd name="connsiteX101" fmla="*/ 1112862 w 1882134"/>
              <a:gd name="connsiteY101" fmla="*/ 212843 h 1915580"/>
              <a:gd name="connsiteX102" fmla="*/ 1244810 w 1882134"/>
              <a:gd name="connsiteY102" fmla="*/ 139736 h 1915580"/>
              <a:gd name="connsiteX103" fmla="*/ 1240567 w 1882134"/>
              <a:gd name="connsiteY103" fmla="*/ 118583 h 1915580"/>
              <a:gd name="connsiteX104" fmla="*/ 1359150 w 1882134"/>
              <a:gd name="connsiteY104" fmla="*/ 0 h 1915580"/>
              <a:gd name="connsiteX105" fmla="*/ 1477734 w 1882134"/>
              <a:gd name="connsiteY105" fmla="*/ 118583 h 1915580"/>
              <a:gd name="connsiteX106" fmla="*/ 1468446 w 1882134"/>
              <a:gd name="connsiteY106" fmla="*/ 164056 h 1915580"/>
              <a:gd name="connsiteX107" fmla="*/ 1562871 w 1882134"/>
              <a:gd name="connsiteY107" fmla="*/ 218924 h 1915580"/>
              <a:gd name="connsiteX108" fmla="*/ 1674171 w 1882134"/>
              <a:gd name="connsiteY108" fmla="*/ 283599 h 1915580"/>
              <a:gd name="connsiteX109" fmla="*/ 1702880 w 1882134"/>
              <a:gd name="connsiteY109" fmla="*/ 264532 h 1915580"/>
              <a:gd name="connsiteX110" fmla="*/ 1748347 w 1882134"/>
              <a:gd name="connsiteY110" fmla="*/ 255410 h 1915580"/>
              <a:gd name="connsiteX111" fmla="*/ 1866931 w 1882134"/>
              <a:gd name="connsiteY111" fmla="*/ 373993 h 1915580"/>
              <a:gd name="connsiteX112" fmla="*/ 1793814 w 1882134"/>
              <a:gd name="connsiteY112" fmla="*/ 483456 h 1915580"/>
              <a:gd name="connsiteX113" fmla="*/ 1787876 w 1882134"/>
              <a:gd name="connsiteY113" fmla="*/ 484647 h 1915580"/>
              <a:gd name="connsiteX114" fmla="*/ 1787876 w 1882134"/>
              <a:gd name="connsiteY114" fmla="*/ 608121 h 1915580"/>
              <a:gd name="connsiteX115" fmla="*/ 1787876 w 1882134"/>
              <a:gd name="connsiteY115" fmla="*/ 710390 h 1915580"/>
              <a:gd name="connsiteX116" fmla="*/ 1810299 w 1882134"/>
              <a:gd name="connsiteY116" fmla="*/ 714970 h 1915580"/>
              <a:gd name="connsiteX117" fmla="*/ 1882134 w 1882134"/>
              <a:gd name="connsiteY117" fmla="*/ 824004 h 1915580"/>
              <a:gd name="connsiteX118" fmla="*/ 1763550 w 1882134"/>
              <a:gd name="connsiteY118" fmla="*/ 942588 h 1915580"/>
              <a:gd name="connsiteX119" fmla="*/ 1716800 w 1882134"/>
              <a:gd name="connsiteY119" fmla="*/ 933466 h 1915580"/>
              <a:gd name="connsiteX120" fmla="*/ 1696290 w 1882134"/>
              <a:gd name="connsiteY120" fmla="*/ 919792 h 1915580"/>
              <a:gd name="connsiteX121" fmla="*/ 1562871 w 1882134"/>
              <a:gd name="connsiteY121" fmla="*/ 997319 h 1915580"/>
              <a:gd name="connsiteX122" fmla="*/ 1452273 w 1882134"/>
              <a:gd name="connsiteY122" fmla="*/ 1058596 h 1915580"/>
              <a:gd name="connsiteX123" fmla="*/ 1456449 w 1882134"/>
              <a:gd name="connsiteY123" fmla="*/ 1079414 h 1915580"/>
              <a:gd name="connsiteX124" fmla="*/ 1383332 w 1882134"/>
              <a:gd name="connsiteY124" fmla="*/ 1188876 h 1915580"/>
              <a:gd name="connsiteX125" fmla="*/ 1380434 w 1882134"/>
              <a:gd name="connsiteY125" fmla="*/ 1189457 h 1915580"/>
              <a:gd name="connsiteX126" fmla="*/ 1380434 w 1882134"/>
              <a:gd name="connsiteY126" fmla="*/ 1316581 h 1915580"/>
              <a:gd name="connsiteX127" fmla="*/ 1380434 w 1882134"/>
              <a:gd name="connsiteY127" fmla="*/ 1459744 h 1915580"/>
              <a:gd name="connsiteX128" fmla="*/ 1413121 w 1882134"/>
              <a:gd name="connsiteY128" fmla="*/ 1481535 h 1915580"/>
              <a:gd name="connsiteX129" fmla="*/ 1447328 w 1882134"/>
              <a:gd name="connsiteY129" fmla="*/ 1565911 h 1915580"/>
              <a:gd name="connsiteX130" fmla="*/ 1328743 w 1882134"/>
              <a:gd name="connsiteY130" fmla="*/ 1684495 h 1915580"/>
              <a:gd name="connsiteX131" fmla="*/ 1283277 w 1882134"/>
              <a:gd name="connsiteY131" fmla="*/ 1675374 h 1915580"/>
              <a:gd name="connsiteX132" fmla="*/ 1245755 w 1882134"/>
              <a:gd name="connsiteY132" fmla="*/ 1650453 h 1915580"/>
              <a:gd name="connsiteX133" fmla="*/ 1152389 w 1882134"/>
              <a:gd name="connsiteY133" fmla="*/ 1702738 h 1915580"/>
              <a:gd name="connsiteX134" fmla="*/ 1045590 w 1882134"/>
              <a:gd name="connsiteY134" fmla="*/ 1764797 h 1915580"/>
              <a:gd name="connsiteX135" fmla="*/ 1052050 w 1882134"/>
              <a:gd name="connsiteY135" fmla="*/ 1796996 h 1915580"/>
              <a:gd name="connsiteX136" fmla="*/ 933465 w 1882134"/>
              <a:gd name="connsiteY136" fmla="*/ 1915580 h 1915580"/>
              <a:gd name="connsiteX137" fmla="*/ 814882 w 1882134"/>
              <a:gd name="connsiteY137" fmla="*/ 1796996 h 1915580"/>
              <a:gd name="connsiteX138" fmla="*/ 820094 w 1882134"/>
              <a:gd name="connsiteY138" fmla="*/ 1770286 h 1915580"/>
              <a:gd name="connsiteX139" fmla="*/ 705420 w 1882134"/>
              <a:gd name="connsiteY139" fmla="*/ 1702738 h 1915580"/>
              <a:gd name="connsiteX140" fmla="*/ 599803 w 1882134"/>
              <a:gd name="connsiteY140" fmla="*/ 1641366 h 1915580"/>
              <a:gd name="connsiteX141" fmla="*/ 571490 w 1882134"/>
              <a:gd name="connsiteY141" fmla="*/ 1660170 h 1915580"/>
              <a:gd name="connsiteX142" fmla="*/ 526023 w 1882134"/>
              <a:gd name="connsiteY142" fmla="*/ 1669292 h 1915580"/>
              <a:gd name="connsiteX143" fmla="*/ 407440 w 1882134"/>
              <a:gd name="connsiteY143" fmla="*/ 1550707 h 1915580"/>
              <a:gd name="connsiteX144" fmla="*/ 442787 w 1882134"/>
              <a:gd name="connsiteY144" fmla="*/ 1466331 h 1915580"/>
              <a:gd name="connsiteX145" fmla="*/ 480415 w 1882134"/>
              <a:gd name="connsiteY145" fmla="*/ 1441340 h 1915580"/>
              <a:gd name="connsiteX146" fmla="*/ 480415 w 1882134"/>
              <a:gd name="connsiteY146" fmla="*/ 1313541 h 1915580"/>
              <a:gd name="connsiteX147" fmla="*/ 480415 w 1882134"/>
              <a:gd name="connsiteY147" fmla="*/ 1180946 h 1915580"/>
              <a:gd name="connsiteX148" fmla="*/ 474477 w 1882134"/>
              <a:gd name="connsiteY148" fmla="*/ 1179755 h 1915580"/>
              <a:gd name="connsiteX149" fmla="*/ 401359 w 1882134"/>
              <a:gd name="connsiteY149" fmla="*/ 1070292 h 1915580"/>
              <a:gd name="connsiteX150" fmla="*/ 403715 w 1882134"/>
              <a:gd name="connsiteY150" fmla="*/ 1058760 h 1915580"/>
              <a:gd name="connsiteX151" fmla="*/ 297980 w 1882134"/>
              <a:gd name="connsiteY151" fmla="*/ 997319 h 1915580"/>
              <a:gd name="connsiteX152" fmla="*/ 197246 w 1882134"/>
              <a:gd name="connsiteY152" fmla="*/ 938785 h 1915580"/>
              <a:gd name="connsiteX153" fmla="*/ 164050 w 1882134"/>
              <a:gd name="connsiteY153" fmla="*/ 960831 h 1915580"/>
              <a:gd name="connsiteX154" fmla="*/ 118583 w 1882134"/>
              <a:gd name="connsiteY154" fmla="*/ 969953 h 1915580"/>
              <a:gd name="connsiteX155" fmla="*/ 0 w 1882134"/>
              <a:gd name="connsiteY155" fmla="*/ 851369 h 1915580"/>
              <a:gd name="connsiteX156" fmla="*/ 71834 w 1882134"/>
              <a:gd name="connsiteY156" fmla="*/ 741907 h 1915580"/>
              <a:gd name="connsiteX157" fmla="*/ 72975 w 1882134"/>
              <a:gd name="connsiteY157" fmla="*/ 741685 h 1915580"/>
              <a:gd name="connsiteX158" fmla="*/ 72975 w 1882134"/>
              <a:gd name="connsiteY158" fmla="*/ 608121 h 1915580"/>
              <a:gd name="connsiteX159" fmla="*/ 72975 w 1882134"/>
              <a:gd name="connsiteY159" fmla="*/ 483679 h 1915580"/>
              <a:gd name="connsiteX160" fmla="*/ 71834 w 1882134"/>
              <a:gd name="connsiteY160" fmla="*/ 483456 h 1915580"/>
              <a:gd name="connsiteX161" fmla="*/ 0 w 1882134"/>
              <a:gd name="connsiteY161" fmla="*/ 373994 h 1915580"/>
              <a:gd name="connsiteX162" fmla="*/ 118583 w 1882134"/>
              <a:gd name="connsiteY162" fmla="*/ 255410 h 1915580"/>
              <a:gd name="connsiteX163" fmla="*/ 165333 w 1882134"/>
              <a:gd name="connsiteY163" fmla="*/ 264960 h 1915580"/>
              <a:gd name="connsiteX164" fmla="*/ 189840 w 1882134"/>
              <a:gd name="connsiteY164" fmla="*/ 281762 h 1915580"/>
              <a:gd name="connsiteX165" fmla="*/ 297980 w 1882134"/>
              <a:gd name="connsiteY165" fmla="*/ 218924 h 1915580"/>
              <a:gd name="connsiteX166" fmla="*/ 409656 w 1882134"/>
              <a:gd name="connsiteY166" fmla="*/ 154031 h 1915580"/>
              <a:gd name="connsiteX167" fmla="*/ 407441 w 1882134"/>
              <a:gd name="connsiteY167" fmla="*/ 143189 h 1915580"/>
              <a:gd name="connsiteX168" fmla="*/ 525745 w 1882134"/>
              <a:gd name="connsiteY168" fmla="*/ 24326 h 1915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1882134" h="1915580">
                <a:moveTo>
                  <a:pt x="859940" y="932267"/>
                </a:moveTo>
                <a:lnTo>
                  <a:pt x="747989" y="997319"/>
                </a:lnTo>
                <a:lnTo>
                  <a:pt x="636844" y="1061903"/>
                </a:lnTo>
                <a:lnTo>
                  <a:pt x="638527" y="1070293"/>
                </a:lnTo>
                <a:cubicBezTo>
                  <a:pt x="638527" y="1120463"/>
                  <a:pt x="607741" y="1162081"/>
                  <a:pt x="565410" y="1179755"/>
                </a:cubicBezTo>
                <a:lnTo>
                  <a:pt x="562511" y="1180336"/>
                </a:lnTo>
                <a:lnTo>
                  <a:pt x="562511" y="1439244"/>
                </a:lnTo>
                <a:lnTo>
                  <a:pt x="572773" y="1441246"/>
                </a:lnTo>
                <a:cubicBezTo>
                  <a:pt x="615532" y="1458919"/>
                  <a:pt x="644608" y="1500537"/>
                  <a:pt x="644608" y="1550707"/>
                </a:cubicBezTo>
                <a:lnTo>
                  <a:pt x="640375" y="1571429"/>
                </a:lnTo>
                <a:lnTo>
                  <a:pt x="865510" y="1701672"/>
                </a:lnTo>
                <a:lnTo>
                  <a:pt x="886716" y="1687534"/>
                </a:lnTo>
                <a:cubicBezTo>
                  <a:pt x="900969" y="1681643"/>
                  <a:pt x="916742" y="1678413"/>
                  <a:pt x="933465" y="1678413"/>
                </a:cubicBezTo>
                <a:cubicBezTo>
                  <a:pt x="950189" y="1678413"/>
                  <a:pt x="965962" y="1681833"/>
                  <a:pt x="980215" y="1687962"/>
                </a:cubicBezTo>
                <a:lnTo>
                  <a:pt x="997982" y="1700143"/>
                </a:lnTo>
                <a:lnTo>
                  <a:pt x="1212258" y="1576182"/>
                </a:lnTo>
                <a:lnTo>
                  <a:pt x="1210160" y="1565911"/>
                </a:lnTo>
                <a:cubicBezTo>
                  <a:pt x="1210160" y="1515742"/>
                  <a:pt x="1240946" y="1474123"/>
                  <a:pt x="1283277" y="1456450"/>
                </a:cubicBezTo>
                <a:lnTo>
                  <a:pt x="1298338" y="1453428"/>
                </a:lnTo>
                <a:lnTo>
                  <a:pt x="1298338" y="1189696"/>
                </a:lnTo>
                <a:lnTo>
                  <a:pt x="1292399" y="1188448"/>
                </a:lnTo>
                <a:cubicBezTo>
                  <a:pt x="1250068" y="1170062"/>
                  <a:pt x="1219282" y="1127303"/>
                  <a:pt x="1219282" y="1079414"/>
                </a:cubicBezTo>
                <a:lnTo>
                  <a:pt x="1223749" y="1057548"/>
                </a:lnTo>
                <a:lnTo>
                  <a:pt x="997965" y="926929"/>
                </a:lnTo>
                <a:lnTo>
                  <a:pt x="994296" y="929366"/>
                </a:lnTo>
                <a:lnTo>
                  <a:pt x="988000" y="935188"/>
                </a:lnTo>
                <a:lnTo>
                  <a:pt x="978749" y="939691"/>
                </a:lnTo>
                <a:lnTo>
                  <a:pt x="969810" y="945628"/>
                </a:lnTo>
                <a:lnTo>
                  <a:pt x="964268" y="946740"/>
                </a:lnTo>
                <a:lnTo>
                  <a:pt x="958437" y="949579"/>
                </a:lnTo>
                <a:cubicBezTo>
                  <a:pt x="947754" y="952933"/>
                  <a:pt x="936316" y="954750"/>
                  <a:pt x="924343" y="954750"/>
                </a:cubicBezTo>
                <a:lnTo>
                  <a:pt x="924343" y="954750"/>
                </a:lnTo>
                <a:lnTo>
                  <a:pt x="923835" y="954643"/>
                </a:lnTo>
                <a:lnTo>
                  <a:pt x="881110" y="945723"/>
                </a:lnTo>
                <a:lnTo>
                  <a:pt x="880997" y="945646"/>
                </a:lnTo>
                <a:lnTo>
                  <a:pt x="878876" y="945200"/>
                </a:lnTo>
                <a:close/>
                <a:moveTo>
                  <a:pt x="1285908" y="209454"/>
                </a:moveTo>
                <a:lnTo>
                  <a:pt x="1039711" y="351883"/>
                </a:lnTo>
                <a:lnTo>
                  <a:pt x="1042927" y="367913"/>
                </a:lnTo>
                <a:cubicBezTo>
                  <a:pt x="1042927" y="401360"/>
                  <a:pt x="1029244" y="431006"/>
                  <a:pt x="1007580" y="452291"/>
                </a:cubicBezTo>
                <a:lnTo>
                  <a:pt x="972994" y="475261"/>
                </a:lnTo>
                <a:lnTo>
                  <a:pt x="972994" y="608121"/>
                </a:lnTo>
                <a:lnTo>
                  <a:pt x="972994" y="728436"/>
                </a:lnTo>
                <a:lnTo>
                  <a:pt x="1008720" y="752929"/>
                </a:lnTo>
                <a:cubicBezTo>
                  <a:pt x="1030004" y="774594"/>
                  <a:pt x="1042927" y="804239"/>
                  <a:pt x="1042927" y="836166"/>
                </a:cubicBezTo>
                <a:lnTo>
                  <a:pt x="1038547" y="857606"/>
                </a:lnTo>
                <a:lnTo>
                  <a:pt x="1264627" y="988396"/>
                </a:lnTo>
                <a:lnTo>
                  <a:pt x="1292399" y="969952"/>
                </a:lnTo>
                <a:cubicBezTo>
                  <a:pt x="1306509" y="964061"/>
                  <a:pt x="1321902" y="960830"/>
                  <a:pt x="1337865" y="960830"/>
                </a:cubicBezTo>
                <a:cubicBezTo>
                  <a:pt x="1354588" y="960830"/>
                  <a:pt x="1370362" y="964251"/>
                  <a:pt x="1384615" y="970380"/>
                </a:cubicBezTo>
                <a:lnTo>
                  <a:pt x="1410990" y="988463"/>
                </a:lnTo>
                <a:lnTo>
                  <a:pt x="1650068" y="850153"/>
                </a:lnTo>
                <a:lnTo>
                  <a:pt x="1644966" y="824004"/>
                </a:lnTo>
                <a:cubicBezTo>
                  <a:pt x="1644966" y="790557"/>
                  <a:pt x="1658649" y="760911"/>
                  <a:pt x="1680313" y="739627"/>
                </a:cubicBezTo>
                <a:lnTo>
                  <a:pt x="1705780" y="722714"/>
                </a:lnTo>
                <a:lnTo>
                  <a:pt x="1705779" y="484271"/>
                </a:lnTo>
                <a:lnTo>
                  <a:pt x="1701598" y="483455"/>
                </a:lnTo>
                <a:cubicBezTo>
                  <a:pt x="1658839" y="465782"/>
                  <a:pt x="1629764" y="424164"/>
                  <a:pt x="1629764" y="373993"/>
                </a:cubicBezTo>
                <a:lnTo>
                  <a:pt x="1634464" y="350982"/>
                </a:lnTo>
                <a:lnTo>
                  <a:pt x="1412691" y="222683"/>
                </a:lnTo>
                <a:lnTo>
                  <a:pt x="1404617" y="228046"/>
                </a:lnTo>
                <a:cubicBezTo>
                  <a:pt x="1390507" y="233937"/>
                  <a:pt x="1375113" y="237167"/>
                  <a:pt x="1359150" y="237167"/>
                </a:cubicBezTo>
                <a:cubicBezTo>
                  <a:pt x="1342427" y="237167"/>
                  <a:pt x="1326653" y="233747"/>
                  <a:pt x="1312401" y="227618"/>
                </a:cubicBezTo>
                <a:close/>
                <a:moveTo>
                  <a:pt x="441920" y="226293"/>
                </a:moveTo>
                <a:lnTo>
                  <a:pt x="231909" y="347787"/>
                </a:lnTo>
                <a:lnTo>
                  <a:pt x="237167" y="373994"/>
                </a:lnTo>
                <a:cubicBezTo>
                  <a:pt x="237167" y="424164"/>
                  <a:pt x="206381" y="465783"/>
                  <a:pt x="164050" y="483456"/>
                </a:cubicBezTo>
                <a:lnTo>
                  <a:pt x="155071" y="485258"/>
                </a:lnTo>
                <a:lnTo>
                  <a:pt x="155071" y="740239"/>
                </a:lnTo>
                <a:lnTo>
                  <a:pt x="165333" y="742335"/>
                </a:lnTo>
                <a:cubicBezTo>
                  <a:pt x="208092" y="760721"/>
                  <a:pt x="237168" y="803479"/>
                  <a:pt x="237167" y="851369"/>
                </a:cubicBezTo>
                <a:lnTo>
                  <a:pt x="234601" y="863932"/>
                </a:lnTo>
                <a:lnTo>
                  <a:pt x="440781" y="983210"/>
                </a:lnTo>
                <a:lnTo>
                  <a:pt x="474477" y="960831"/>
                </a:lnTo>
                <a:cubicBezTo>
                  <a:pt x="488587" y="954940"/>
                  <a:pt x="503980" y="951709"/>
                  <a:pt x="519943" y="951709"/>
                </a:cubicBezTo>
                <a:cubicBezTo>
                  <a:pt x="536667" y="951709"/>
                  <a:pt x="552440" y="955130"/>
                  <a:pt x="566693" y="961258"/>
                </a:cubicBezTo>
                <a:lnTo>
                  <a:pt x="601190" y="984910"/>
                </a:lnTo>
                <a:lnTo>
                  <a:pt x="705420" y="924344"/>
                </a:lnTo>
                <a:lnTo>
                  <a:pt x="785942" y="878642"/>
                </a:lnTo>
                <a:lnTo>
                  <a:pt x="811567" y="863817"/>
                </a:lnTo>
                <a:lnTo>
                  <a:pt x="805759" y="836166"/>
                </a:lnTo>
                <a:cubicBezTo>
                  <a:pt x="805759" y="785996"/>
                  <a:pt x="836545" y="744378"/>
                  <a:pt x="878876" y="726704"/>
                </a:cubicBezTo>
                <a:lnTo>
                  <a:pt x="887857" y="724902"/>
                </a:lnTo>
                <a:lnTo>
                  <a:pt x="887857" y="602041"/>
                </a:lnTo>
                <a:lnTo>
                  <a:pt x="887857" y="479177"/>
                </a:lnTo>
                <a:lnTo>
                  <a:pt x="878877" y="477375"/>
                </a:lnTo>
                <a:cubicBezTo>
                  <a:pt x="836546" y="459702"/>
                  <a:pt x="805760" y="418084"/>
                  <a:pt x="805760" y="367913"/>
                </a:cubicBezTo>
                <a:lnTo>
                  <a:pt x="810313" y="345620"/>
                </a:lnTo>
                <a:lnTo>
                  <a:pt x="607514" y="228297"/>
                </a:lnTo>
                <a:lnTo>
                  <a:pt x="572440" y="252065"/>
                </a:lnTo>
                <a:cubicBezTo>
                  <a:pt x="558268" y="258099"/>
                  <a:pt x="542678" y="261454"/>
                  <a:pt x="526305" y="261493"/>
                </a:cubicBezTo>
                <a:cubicBezTo>
                  <a:pt x="493559" y="261570"/>
                  <a:pt x="463882" y="248367"/>
                  <a:pt x="442371" y="226958"/>
                </a:cubicBezTo>
                <a:close/>
                <a:moveTo>
                  <a:pt x="525745" y="24326"/>
                </a:moveTo>
                <a:cubicBezTo>
                  <a:pt x="591236" y="24171"/>
                  <a:pt x="644453" y="77137"/>
                  <a:pt x="644609" y="142629"/>
                </a:cubicBezTo>
                <a:lnTo>
                  <a:pt x="641709" y="157167"/>
                </a:lnTo>
                <a:lnTo>
                  <a:pt x="747989" y="218924"/>
                </a:lnTo>
                <a:lnTo>
                  <a:pt x="849541" y="277934"/>
                </a:lnTo>
                <a:lnTo>
                  <a:pt x="878877" y="258452"/>
                </a:lnTo>
                <a:cubicBezTo>
                  <a:pt x="892987" y="252560"/>
                  <a:pt x="908380" y="249330"/>
                  <a:pt x="924343" y="249330"/>
                </a:cubicBezTo>
                <a:cubicBezTo>
                  <a:pt x="941066" y="249330"/>
                  <a:pt x="956840" y="252750"/>
                  <a:pt x="971093" y="258879"/>
                </a:cubicBezTo>
                <a:lnTo>
                  <a:pt x="999784" y="278550"/>
                </a:lnTo>
                <a:lnTo>
                  <a:pt x="1112862" y="212843"/>
                </a:lnTo>
                <a:lnTo>
                  <a:pt x="1244810" y="139736"/>
                </a:lnTo>
                <a:lnTo>
                  <a:pt x="1240567" y="118583"/>
                </a:lnTo>
                <a:cubicBezTo>
                  <a:pt x="1240566" y="51690"/>
                  <a:pt x="1295297" y="0"/>
                  <a:pt x="1359150" y="0"/>
                </a:cubicBezTo>
                <a:cubicBezTo>
                  <a:pt x="1426044" y="0"/>
                  <a:pt x="1477734" y="54731"/>
                  <a:pt x="1477734" y="118583"/>
                </a:cubicBezTo>
                <a:lnTo>
                  <a:pt x="1468446" y="164056"/>
                </a:lnTo>
                <a:lnTo>
                  <a:pt x="1562871" y="218924"/>
                </a:lnTo>
                <a:lnTo>
                  <a:pt x="1674171" y="283599"/>
                </a:lnTo>
                <a:lnTo>
                  <a:pt x="1702880" y="264532"/>
                </a:lnTo>
                <a:cubicBezTo>
                  <a:pt x="1716991" y="258640"/>
                  <a:pt x="1732384" y="255410"/>
                  <a:pt x="1748347" y="255410"/>
                </a:cubicBezTo>
                <a:cubicBezTo>
                  <a:pt x="1815241" y="255410"/>
                  <a:pt x="1866931" y="310141"/>
                  <a:pt x="1866931" y="373993"/>
                </a:cubicBezTo>
                <a:cubicBezTo>
                  <a:pt x="1866931" y="424164"/>
                  <a:pt x="1836145" y="465782"/>
                  <a:pt x="1793814" y="483456"/>
                </a:cubicBezTo>
                <a:lnTo>
                  <a:pt x="1787876" y="484647"/>
                </a:lnTo>
                <a:lnTo>
                  <a:pt x="1787876" y="608121"/>
                </a:lnTo>
                <a:lnTo>
                  <a:pt x="1787876" y="710390"/>
                </a:lnTo>
                <a:lnTo>
                  <a:pt x="1810299" y="714970"/>
                </a:lnTo>
                <a:cubicBezTo>
                  <a:pt x="1853058" y="733356"/>
                  <a:pt x="1882134" y="776115"/>
                  <a:pt x="1882134" y="824004"/>
                </a:cubicBezTo>
                <a:cubicBezTo>
                  <a:pt x="1882134" y="890898"/>
                  <a:pt x="1827403" y="942588"/>
                  <a:pt x="1763550" y="942588"/>
                </a:cubicBezTo>
                <a:cubicBezTo>
                  <a:pt x="1746826" y="942588"/>
                  <a:pt x="1731053" y="939357"/>
                  <a:pt x="1716800" y="933466"/>
                </a:cubicBezTo>
                <a:lnTo>
                  <a:pt x="1696290" y="919792"/>
                </a:lnTo>
                <a:lnTo>
                  <a:pt x="1562871" y="997319"/>
                </a:lnTo>
                <a:lnTo>
                  <a:pt x="1452273" y="1058596"/>
                </a:lnTo>
                <a:lnTo>
                  <a:pt x="1456449" y="1079414"/>
                </a:lnTo>
                <a:cubicBezTo>
                  <a:pt x="1456450" y="1129584"/>
                  <a:pt x="1425663" y="1171202"/>
                  <a:pt x="1383332" y="1188876"/>
                </a:cubicBezTo>
                <a:lnTo>
                  <a:pt x="1380434" y="1189457"/>
                </a:lnTo>
                <a:lnTo>
                  <a:pt x="1380434" y="1316581"/>
                </a:lnTo>
                <a:lnTo>
                  <a:pt x="1380434" y="1459744"/>
                </a:lnTo>
                <a:lnTo>
                  <a:pt x="1413121" y="1481535"/>
                </a:lnTo>
                <a:cubicBezTo>
                  <a:pt x="1434405" y="1502819"/>
                  <a:pt x="1447327" y="1532465"/>
                  <a:pt x="1447328" y="1565911"/>
                </a:cubicBezTo>
                <a:cubicBezTo>
                  <a:pt x="1447328" y="1632805"/>
                  <a:pt x="1392597" y="1684495"/>
                  <a:pt x="1328743" y="1684495"/>
                </a:cubicBezTo>
                <a:cubicBezTo>
                  <a:pt x="1312780" y="1684496"/>
                  <a:pt x="1297387" y="1681265"/>
                  <a:pt x="1283277" y="1675374"/>
                </a:cubicBezTo>
                <a:lnTo>
                  <a:pt x="1245755" y="1650453"/>
                </a:lnTo>
                <a:lnTo>
                  <a:pt x="1152389" y="1702738"/>
                </a:lnTo>
                <a:lnTo>
                  <a:pt x="1045590" y="1764797"/>
                </a:lnTo>
                <a:lnTo>
                  <a:pt x="1052050" y="1796996"/>
                </a:lnTo>
                <a:cubicBezTo>
                  <a:pt x="1052050" y="1863890"/>
                  <a:pt x="997319" y="1915580"/>
                  <a:pt x="933465" y="1915580"/>
                </a:cubicBezTo>
                <a:cubicBezTo>
                  <a:pt x="869613" y="1915580"/>
                  <a:pt x="814882" y="1860849"/>
                  <a:pt x="814882" y="1796996"/>
                </a:cubicBezTo>
                <a:lnTo>
                  <a:pt x="820094" y="1770286"/>
                </a:lnTo>
                <a:lnTo>
                  <a:pt x="705420" y="1702738"/>
                </a:lnTo>
                <a:lnTo>
                  <a:pt x="599803" y="1641366"/>
                </a:lnTo>
                <a:lnTo>
                  <a:pt x="571490" y="1660170"/>
                </a:lnTo>
                <a:cubicBezTo>
                  <a:pt x="557380" y="1666061"/>
                  <a:pt x="541987" y="1669291"/>
                  <a:pt x="526023" y="1669292"/>
                </a:cubicBezTo>
                <a:cubicBezTo>
                  <a:pt x="462171" y="1669292"/>
                  <a:pt x="407440" y="1617602"/>
                  <a:pt x="407440" y="1550707"/>
                </a:cubicBezTo>
                <a:cubicBezTo>
                  <a:pt x="407440" y="1517261"/>
                  <a:pt x="421123" y="1487615"/>
                  <a:pt x="442787" y="1466331"/>
                </a:cubicBezTo>
                <a:lnTo>
                  <a:pt x="480415" y="1441340"/>
                </a:lnTo>
                <a:lnTo>
                  <a:pt x="480415" y="1313541"/>
                </a:lnTo>
                <a:lnTo>
                  <a:pt x="480415" y="1180946"/>
                </a:lnTo>
                <a:lnTo>
                  <a:pt x="474477" y="1179755"/>
                </a:lnTo>
                <a:cubicBezTo>
                  <a:pt x="432146" y="1162081"/>
                  <a:pt x="401359" y="1120463"/>
                  <a:pt x="401359" y="1070292"/>
                </a:cubicBezTo>
                <a:lnTo>
                  <a:pt x="403715" y="1058760"/>
                </a:lnTo>
                <a:lnTo>
                  <a:pt x="297980" y="997319"/>
                </a:lnTo>
                <a:lnTo>
                  <a:pt x="197246" y="938785"/>
                </a:lnTo>
                <a:lnTo>
                  <a:pt x="164050" y="960831"/>
                </a:lnTo>
                <a:cubicBezTo>
                  <a:pt x="149940" y="966723"/>
                  <a:pt x="134547" y="969953"/>
                  <a:pt x="118583" y="969953"/>
                </a:cubicBezTo>
                <a:cubicBezTo>
                  <a:pt x="51690" y="969953"/>
                  <a:pt x="0" y="915222"/>
                  <a:pt x="0" y="851369"/>
                </a:cubicBezTo>
                <a:cubicBezTo>
                  <a:pt x="0" y="801199"/>
                  <a:pt x="29076" y="759581"/>
                  <a:pt x="71834" y="741907"/>
                </a:cubicBezTo>
                <a:lnTo>
                  <a:pt x="72975" y="741685"/>
                </a:lnTo>
                <a:lnTo>
                  <a:pt x="72975" y="608121"/>
                </a:lnTo>
                <a:lnTo>
                  <a:pt x="72975" y="483679"/>
                </a:lnTo>
                <a:lnTo>
                  <a:pt x="71834" y="483456"/>
                </a:lnTo>
                <a:cubicBezTo>
                  <a:pt x="29076" y="465783"/>
                  <a:pt x="0" y="424164"/>
                  <a:pt x="0" y="373994"/>
                </a:cubicBezTo>
                <a:cubicBezTo>
                  <a:pt x="0" y="310141"/>
                  <a:pt x="51690" y="255410"/>
                  <a:pt x="118583" y="255410"/>
                </a:cubicBezTo>
                <a:cubicBezTo>
                  <a:pt x="135307" y="255410"/>
                  <a:pt x="151080" y="258831"/>
                  <a:pt x="165333" y="264960"/>
                </a:cubicBezTo>
                <a:lnTo>
                  <a:pt x="189840" y="281762"/>
                </a:lnTo>
                <a:lnTo>
                  <a:pt x="297980" y="218924"/>
                </a:lnTo>
                <a:lnTo>
                  <a:pt x="409656" y="154031"/>
                </a:lnTo>
                <a:lnTo>
                  <a:pt x="407441" y="143189"/>
                </a:lnTo>
                <a:cubicBezTo>
                  <a:pt x="407286" y="77697"/>
                  <a:pt x="460252" y="24480"/>
                  <a:pt x="525745" y="24326"/>
                </a:cubicBezTo>
                <a:close/>
              </a:path>
            </a:pathLst>
          </a:custGeom>
          <a:solidFill>
            <a:schemeClr val="accent2">
              <a:alpha val="20000"/>
            </a:schemeClr>
          </a:solidFill>
          <a:ln w="4332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384" name="Freeform: Shape 383">
            <a:extLst>
              <a:ext uri="{FF2B5EF4-FFF2-40B4-BE49-F238E27FC236}">
                <a16:creationId xmlns:a16="http://schemas.microsoft.com/office/drawing/2014/main" xmlns="" id="{7D2FEB4E-9B40-43EA-9DC1-F9FF01AAA86B}"/>
              </a:ext>
            </a:extLst>
          </p:cNvPr>
          <p:cNvSpPr/>
          <p:nvPr/>
        </p:nvSpPr>
        <p:spPr>
          <a:xfrm rot="2581066" flipH="1">
            <a:off x="4958096" y="3013281"/>
            <a:ext cx="216343" cy="767005"/>
          </a:xfrm>
          <a:custGeom>
            <a:avLst/>
            <a:gdLst>
              <a:gd name="connsiteX0" fmla="*/ 5046 w 235010"/>
              <a:gd name="connsiteY0" fmla="*/ 100489 h 833185"/>
              <a:gd name="connsiteX1" fmla="*/ 61777 w 235010"/>
              <a:gd name="connsiteY1" fmla="*/ 215509 h 833185"/>
              <a:gd name="connsiteX2" fmla="*/ 95081 w 235010"/>
              <a:gd name="connsiteY2" fmla="*/ 219991 h 833185"/>
              <a:gd name="connsiteX3" fmla="*/ 95081 w 235010"/>
              <a:gd name="connsiteY3" fmla="*/ 607587 h 833185"/>
              <a:gd name="connsiteX4" fmla="*/ 84921 w 235010"/>
              <a:gd name="connsiteY4" fmla="*/ 606290 h 833185"/>
              <a:gd name="connsiteX5" fmla="*/ 15507 w 235010"/>
              <a:gd name="connsiteY5" fmla="*/ 659853 h 833185"/>
              <a:gd name="connsiteX6" fmla="*/ 57782 w 235010"/>
              <a:gd name="connsiteY6" fmla="*/ 817678 h 833185"/>
              <a:gd name="connsiteX7" fmla="*/ 215608 w 235010"/>
              <a:gd name="connsiteY7" fmla="*/ 775402 h 833185"/>
              <a:gd name="connsiteX8" fmla="*/ 173332 w 235010"/>
              <a:gd name="connsiteY8" fmla="*/ 617577 h 833185"/>
              <a:gd name="connsiteX9" fmla="*/ 168164 w 235010"/>
              <a:gd name="connsiteY9" fmla="*/ 616917 h 833185"/>
              <a:gd name="connsiteX10" fmla="*/ 168164 w 235010"/>
              <a:gd name="connsiteY10" fmla="*/ 217879 h 833185"/>
              <a:gd name="connsiteX11" fmla="*/ 188769 w 235010"/>
              <a:gd name="connsiteY11" fmla="*/ 208024 h 833185"/>
              <a:gd name="connsiteX12" fmla="*/ 219602 w 235010"/>
              <a:gd name="connsiteY12" fmla="*/ 173233 h 833185"/>
              <a:gd name="connsiteX13" fmla="*/ 177326 w 235010"/>
              <a:gd name="connsiteY13" fmla="*/ 15407 h 833185"/>
              <a:gd name="connsiteX14" fmla="*/ 19501 w 235010"/>
              <a:gd name="connsiteY14" fmla="*/ 57684 h 833185"/>
              <a:gd name="connsiteX15" fmla="*/ 5046 w 235010"/>
              <a:gd name="connsiteY15" fmla="*/ 100489 h 833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35010" h="833185">
                <a:moveTo>
                  <a:pt x="5046" y="100489"/>
                </a:moveTo>
                <a:cubicBezTo>
                  <a:pt x="-667" y="144815"/>
                  <a:pt x="19448" y="191066"/>
                  <a:pt x="61777" y="215509"/>
                </a:cubicBezTo>
                <a:lnTo>
                  <a:pt x="95081" y="219991"/>
                </a:lnTo>
                <a:lnTo>
                  <a:pt x="95081" y="607587"/>
                </a:lnTo>
                <a:lnTo>
                  <a:pt x="84921" y="606290"/>
                </a:lnTo>
                <a:cubicBezTo>
                  <a:pt x="56408" y="614199"/>
                  <a:pt x="31062" y="632916"/>
                  <a:pt x="15507" y="659853"/>
                </a:cubicBezTo>
                <a:cubicBezTo>
                  <a:pt x="-17084" y="716292"/>
                  <a:pt x="3909" y="786569"/>
                  <a:pt x="57782" y="817678"/>
                </a:cubicBezTo>
                <a:cubicBezTo>
                  <a:pt x="114221" y="850269"/>
                  <a:pt x="184498" y="829276"/>
                  <a:pt x="215608" y="775402"/>
                </a:cubicBezTo>
                <a:cubicBezTo>
                  <a:pt x="248199" y="718963"/>
                  <a:pt x="227206" y="648686"/>
                  <a:pt x="173332" y="617577"/>
                </a:cubicBezTo>
                <a:lnTo>
                  <a:pt x="168164" y="616917"/>
                </a:lnTo>
                <a:lnTo>
                  <a:pt x="168164" y="217879"/>
                </a:lnTo>
                <a:lnTo>
                  <a:pt x="188769" y="208024"/>
                </a:lnTo>
                <a:cubicBezTo>
                  <a:pt x="200884" y="198985"/>
                  <a:pt x="211455" y="187343"/>
                  <a:pt x="219602" y="173233"/>
                </a:cubicBezTo>
                <a:cubicBezTo>
                  <a:pt x="250712" y="119359"/>
                  <a:pt x="233766" y="47999"/>
                  <a:pt x="177326" y="15407"/>
                </a:cubicBezTo>
                <a:cubicBezTo>
                  <a:pt x="123453" y="-15702"/>
                  <a:pt x="52092" y="1245"/>
                  <a:pt x="19501" y="57684"/>
                </a:cubicBezTo>
                <a:cubicBezTo>
                  <a:pt x="11724" y="71152"/>
                  <a:pt x="6950" y="85714"/>
                  <a:pt x="5046" y="100489"/>
                </a:cubicBezTo>
                <a:close/>
              </a:path>
            </a:pathLst>
          </a:cu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xmlns="" id="{075B3B4F-4D8D-4921-B57A-C3AB214A2370}"/>
              </a:ext>
            </a:extLst>
          </p:cNvPr>
          <p:cNvSpPr/>
          <p:nvPr/>
        </p:nvSpPr>
        <p:spPr>
          <a:xfrm>
            <a:off x="3631411" y="3846720"/>
            <a:ext cx="1828800" cy="557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DAEF46E3-D7CC-4697-920F-9330864A8466}"/>
              </a:ext>
            </a:extLst>
          </p:cNvPr>
          <p:cNvSpPr/>
          <p:nvPr/>
        </p:nvSpPr>
        <p:spPr>
          <a:xfrm>
            <a:off x="3631411" y="3923972"/>
            <a:ext cx="1828800" cy="557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33A9C9A-BD34-48C5-85A7-DDEDF37A1020}"/>
              </a:ext>
            </a:extLst>
          </p:cNvPr>
          <p:cNvSpPr/>
          <p:nvPr/>
        </p:nvSpPr>
        <p:spPr>
          <a:xfrm>
            <a:off x="3631411" y="4001224"/>
            <a:ext cx="1828800" cy="55762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xmlns="" id="{4C9DF842-10F6-446D-829E-5F50FCF00ABF}"/>
              </a:ext>
            </a:extLst>
          </p:cNvPr>
          <p:cNvSpPr/>
          <p:nvPr/>
        </p:nvSpPr>
        <p:spPr>
          <a:xfrm>
            <a:off x="3631411" y="4078476"/>
            <a:ext cx="1828800" cy="5576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xmlns="" id="{F67F2B6B-7E8A-419F-8BFF-DFC358030831}"/>
              </a:ext>
            </a:extLst>
          </p:cNvPr>
          <p:cNvSpPr/>
          <p:nvPr/>
        </p:nvSpPr>
        <p:spPr>
          <a:xfrm>
            <a:off x="3631411" y="4155727"/>
            <a:ext cx="1828800" cy="5576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78" name="Freeform 47">
            <a:extLst>
              <a:ext uri="{FF2B5EF4-FFF2-40B4-BE49-F238E27FC236}">
                <a16:creationId xmlns:a16="http://schemas.microsoft.com/office/drawing/2014/main" xmlns="" id="{F0675B6B-A8AD-4BE4-B06D-F5AFC5AFDCC2}"/>
              </a:ext>
            </a:extLst>
          </p:cNvPr>
          <p:cNvSpPr/>
          <p:nvPr/>
        </p:nvSpPr>
        <p:spPr>
          <a:xfrm>
            <a:off x="5444163" y="1885919"/>
            <a:ext cx="1204814" cy="2019981"/>
          </a:xfrm>
          <a:custGeom>
            <a:avLst/>
            <a:gdLst>
              <a:gd name="connsiteX0" fmla="*/ 0 w 1177747"/>
              <a:gd name="connsiteY0" fmla="*/ 1945843 h 1945843"/>
              <a:gd name="connsiteX1" fmla="*/ 1177747 w 1177747"/>
              <a:gd name="connsiteY1" fmla="*/ 0 h 1945843"/>
              <a:gd name="connsiteX2" fmla="*/ 1177747 w 1177747"/>
              <a:gd name="connsiteY2" fmla="*/ 563270 h 1945843"/>
              <a:gd name="connsiteX3" fmla="*/ 0 w 1177747"/>
              <a:gd name="connsiteY3" fmla="*/ 1945843 h 1945843"/>
              <a:gd name="connsiteX0" fmla="*/ 0 w 1177747"/>
              <a:gd name="connsiteY0" fmla="*/ 1945843 h 2001427"/>
              <a:gd name="connsiteX1" fmla="*/ 1177747 w 1177747"/>
              <a:gd name="connsiteY1" fmla="*/ 0 h 2001427"/>
              <a:gd name="connsiteX2" fmla="*/ 1177747 w 1177747"/>
              <a:gd name="connsiteY2" fmla="*/ 563270 h 2001427"/>
              <a:gd name="connsiteX3" fmla="*/ 4432 w 1177747"/>
              <a:gd name="connsiteY3" fmla="*/ 2001427 h 2001427"/>
              <a:gd name="connsiteX4" fmla="*/ 0 w 1177747"/>
              <a:gd name="connsiteY4" fmla="*/ 1945843 h 2001427"/>
              <a:gd name="connsiteX0" fmla="*/ 0 w 1177747"/>
              <a:gd name="connsiteY0" fmla="*/ 1905052 h 2001427"/>
              <a:gd name="connsiteX1" fmla="*/ 1177747 w 1177747"/>
              <a:gd name="connsiteY1" fmla="*/ 0 h 2001427"/>
              <a:gd name="connsiteX2" fmla="*/ 1177747 w 1177747"/>
              <a:gd name="connsiteY2" fmla="*/ 563270 h 2001427"/>
              <a:gd name="connsiteX3" fmla="*/ 4432 w 1177747"/>
              <a:gd name="connsiteY3" fmla="*/ 2001427 h 2001427"/>
              <a:gd name="connsiteX4" fmla="*/ 0 w 1177747"/>
              <a:gd name="connsiteY4" fmla="*/ 1905052 h 2001427"/>
              <a:gd name="connsiteX0" fmla="*/ 0 w 1177747"/>
              <a:gd name="connsiteY0" fmla="*/ 1905052 h 1967434"/>
              <a:gd name="connsiteX1" fmla="*/ 1177747 w 1177747"/>
              <a:gd name="connsiteY1" fmla="*/ 0 h 1967434"/>
              <a:gd name="connsiteX2" fmla="*/ 1177747 w 1177747"/>
              <a:gd name="connsiteY2" fmla="*/ 563270 h 1967434"/>
              <a:gd name="connsiteX3" fmla="*/ 4432 w 1177747"/>
              <a:gd name="connsiteY3" fmla="*/ 1967434 h 1967434"/>
              <a:gd name="connsiteX4" fmla="*/ 0 w 1177747"/>
              <a:gd name="connsiteY4" fmla="*/ 1905052 h 1967434"/>
              <a:gd name="connsiteX0" fmla="*/ 0 w 1181147"/>
              <a:gd name="connsiteY0" fmla="*/ 1905052 h 1967434"/>
              <a:gd name="connsiteX1" fmla="*/ 1177747 w 1181147"/>
              <a:gd name="connsiteY1" fmla="*/ 0 h 1967434"/>
              <a:gd name="connsiteX2" fmla="*/ 1181147 w 1181147"/>
              <a:gd name="connsiteY2" fmla="*/ 580267 h 1967434"/>
              <a:gd name="connsiteX3" fmla="*/ 4432 w 1181147"/>
              <a:gd name="connsiteY3" fmla="*/ 1967434 h 1967434"/>
              <a:gd name="connsiteX4" fmla="*/ 0 w 1181147"/>
              <a:gd name="connsiteY4" fmla="*/ 1905052 h 1967434"/>
              <a:gd name="connsiteX0" fmla="*/ 0 w 1181147"/>
              <a:gd name="connsiteY0" fmla="*/ 1891455 h 1953837"/>
              <a:gd name="connsiteX1" fmla="*/ 1174347 w 1181147"/>
              <a:gd name="connsiteY1" fmla="*/ 0 h 1953837"/>
              <a:gd name="connsiteX2" fmla="*/ 1181147 w 1181147"/>
              <a:gd name="connsiteY2" fmla="*/ 566670 h 1953837"/>
              <a:gd name="connsiteX3" fmla="*/ 4432 w 1181147"/>
              <a:gd name="connsiteY3" fmla="*/ 1953837 h 1953837"/>
              <a:gd name="connsiteX4" fmla="*/ 0 w 1181147"/>
              <a:gd name="connsiteY4" fmla="*/ 1891455 h 1953837"/>
              <a:gd name="connsiteX0" fmla="*/ 0 w 1184694"/>
              <a:gd name="connsiteY0" fmla="*/ 1891455 h 1953837"/>
              <a:gd name="connsiteX1" fmla="*/ 1184544 w 1184694"/>
              <a:gd name="connsiteY1" fmla="*/ 0 h 1953837"/>
              <a:gd name="connsiteX2" fmla="*/ 1181147 w 1184694"/>
              <a:gd name="connsiteY2" fmla="*/ 566670 h 1953837"/>
              <a:gd name="connsiteX3" fmla="*/ 4432 w 1184694"/>
              <a:gd name="connsiteY3" fmla="*/ 1953837 h 1953837"/>
              <a:gd name="connsiteX4" fmla="*/ 0 w 1184694"/>
              <a:gd name="connsiteY4" fmla="*/ 1891455 h 1953837"/>
              <a:gd name="connsiteX0" fmla="*/ 0 w 1184694"/>
              <a:gd name="connsiteY0" fmla="*/ 1891455 h 1953837"/>
              <a:gd name="connsiteX1" fmla="*/ 1184544 w 1184694"/>
              <a:gd name="connsiteY1" fmla="*/ 0 h 1953837"/>
              <a:gd name="connsiteX2" fmla="*/ 1181147 w 1184694"/>
              <a:gd name="connsiteY2" fmla="*/ 573468 h 1953837"/>
              <a:gd name="connsiteX3" fmla="*/ 4432 w 1184694"/>
              <a:gd name="connsiteY3" fmla="*/ 1953837 h 1953837"/>
              <a:gd name="connsiteX4" fmla="*/ 0 w 1184694"/>
              <a:gd name="connsiteY4" fmla="*/ 1891455 h 1953837"/>
              <a:gd name="connsiteX0" fmla="*/ 457 w 1180262"/>
              <a:gd name="connsiteY0" fmla="*/ 1903679 h 1953837"/>
              <a:gd name="connsiteX1" fmla="*/ 1180112 w 1180262"/>
              <a:gd name="connsiteY1" fmla="*/ 0 h 1953837"/>
              <a:gd name="connsiteX2" fmla="*/ 1176715 w 1180262"/>
              <a:gd name="connsiteY2" fmla="*/ 573468 h 1953837"/>
              <a:gd name="connsiteX3" fmla="*/ 0 w 1180262"/>
              <a:gd name="connsiteY3" fmla="*/ 1953837 h 1953837"/>
              <a:gd name="connsiteX4" fmla="*/ 457 w 1180262"/>
              <a:gd name="connsiteY4" fmla="*/ 1903679 h 1953837"/>
              <a:gd name="connsiteX0" fmla="*/ 457 w 1183065"/>
              <a:gd name="connsiteY0" fmla="*/ 1903679 h 1953837"/>
              <a:gd name="connsiteX1" fmla="*/ 1180112 w 1183065"/>
              <a:gd name="connsiteY1" fmla="*/ 0 h 1953837"/>
              <a:gd name="connsiteX2" fmla="*/ 1183065 w 1183065"/>
              <a:gd name="connsiteY2" fmla="*/ 567118 h 1953837"/>
              <a:gd name="connsiteX3" fmla="*/ 0 w 1183065"/>
              <a:gd name="connsiteY3" fmla="*/ 1953837 h 1953837"/>
              <a:gd name="connsiteX4" fmla="*/ 457 w 1183065"/>
              <a:gd name="connsiteY4" fmla="*/ 1903679 h 1953837"/>
              <a:gd name="connsiteX0" fmla="*/ 457 w 1183065"/>
              <a:gd name="connsiteY0" fmla="*/ 1903679 h 1953837"/>
              <a:gd name="connsiteX1" fmla="*/ 1180112 w 1183065"/>
              <a:gd name="connsiteY1" fmla="*/ 0 h 1953837"/>
              <a:gd name="connsiteX2" fmla="*/ 1183065 w 1183065"/>
              <a:gd name="connsiteY2" fmla="*/ 569785 h 1953837"/>
              <a:gd name="connsiteX3" fmla="*/ 0 w 1183065"/>
              <a:gd name="connsiteY3" fmla="*/ 1953837 h 1953837"/>
              <a:gd name="connsiteX4" fmla="*/ 457 w 1183065"/>
              <a:gd name="connsiteY4" fmla="*/ 1903679 h 1953837"/>
              <a:gd name="connsiteX0" fmla="*/ 457 w 1183065"/>
              <a:gd name="connsiteY0" fmla="*/ 1903679 h 1953837"/>
              <a:gd name="connsiteX1" fmla="*/ 1180112 w 1183065"/>
              <a:gd name="connsiteY1" fmla="*/ 0 h 1953837"/>
              <a:gd name="connsiteX2" fmla="*/ 1183065 w 1183065"/>
              <a:gd name="connsiteY2" fmla="*/ 572452 h 1953837"/>
              <a:gd name="connsiteX3" fmla="*/ 0 w 1183065"/>
              <a:gd name="connsiteY3" fmla="*/ 1953837 h 1953837"/>
              <a:gd name="connsiteX4" fmla="*/ 457 w 1183065"/>
              <a:gd name="connsiteY4" fmla="*/ 1903679 h 1953837"/>
              <a:gd name="connsiteX0" fmla="*/ 457 w 1183065"/>
              <a:gd name="connsiteY0" fmla="*/ 1901373 h 1953837"/>
              <a:gd name="connsiteX1" fmla="*/ 1180112 w 1183065"/>
              <a:gd name="connsiteY1" fmla="*/ 0 h 1953837"/>
              <a:gd name="connsiteX2" fmla="*/ 1183065 w 1183065"/>
              <a:gd name="connsiteY2" fmla="*/ 572452 h 1953837"/>
              <a:gd name="connsiteX3" fmla="*/ 0 w 1183065"/>
              <a:gd name="connsiteY3" fmla="*/ 1953837 h 1953837"/>
              <a:gd name="connsiteX4" fmla="*/ 457 w 1183065"/>
              <a:gd name="connsiteY4" fmla="*/ 1901373 h 1953837"/>
              <a:gd name="connsiteX0" fmla="*/ 457 w 1183065"/>
              <a:gd name="connsiteY0" fmla="*/ 1901373 h 1956143"/>
              <a:gd name="connsiteX1" fmla="*/ 1180112 w 1183065"/>
              <a:gd name="connsiteY1" fmla="*/ 0 h 1956143"/>
              <a:gd name="connsiteX2" fmla="*/ 1183065 w 1183065"/>
              <a:gd name="connsiteY2" fmla="*/ 572452 h 1956143"/>
              <a:gd name="connsiteX3" fmla="*/ 0 w 1183065"/>
              <a:gd name="connsiteY3" fmla="*/ 1956143 h 1956143"/>
              <a:gd name="connsiteX4" fmla="*/ 457 w 1183065"/>
              <a:gd name="connsiteY4" fmla="*/ 1901373 h 1956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3065" h="1956143">
                <a:moveTo>
                  <a:pt x="457" y="1901373"/>
                </a:moveTo>
                <a:lnTo>
                  <a:pt x="1180112" y="0"/>
                </a:lnTo>
                <a:cubicBezTo>
                  <a:pt x="1181245" y="193422"/>
                  <a:pt x="1181932" y="379030"/>
                  <a:pt x="1183065" y="572452"/>
                </a:cubicBezTo>
                <a:lnTo>
                  <a:pt x="0" y="1956143"/>
                </a:lnTo>
                <a:cubicBezTo>
                  <a:pt x="152" y="1939424"/>
                  <a:pt x="305" y="1918092"/>
                  <a:pt x="457" y="190137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79" name="Freeform 48">
            <a:extLst>
              <a:ext uri="{FF2B5EF4-FFF2-40B4-BE49-F238E27FC236}">
                <a16:creationId xmlns:a16="http://schemas.microsoft.com/office/drawing/2014/main" xmlns="" id="{5FCE667E-8558-4BAE-8A54-D79D3B8F34D3}"/>
              </a:ext>
            </a:extLst>
          </p:cNvPr>
          <p:cNvSpPr/>
          <p:nvPr/>
        </p:nvSpPr>
        <p:spPr>
          <a:xfrm>
            <a:off x="5444260" y="2808769"/>
            <a:ext cx="1204719" cy="1171728"/>
          </a:xfrm>
          <a:custGeom>
            <a:avLst/>
            <a:gdLst>
              <a:gd name="connsiteX0" fmla="*/ 3399 w 1186340"/>
              <a:gd name="connsiteY0" fmla="*/ 1104759 h 1159147"/>
              <a:gd name="connsiteX1" fmla="*/ 1182941 w 1186340"/>
              <a:gd name="connsiteY1" fmla="*/ 0 h 1159147"/>
              <a:gd name="connsiteX2" fmla="*/ 1186340 w 1186340"/>
              <a:gd name="connsiteY2" fmla="*/ 554079 h 1159147"/>
              <a:gd name="connsiteX3" fmla="*/ 0 w 1186340"/>
              <a:gd name="connsiteY3" fmla="*/ 1159147 h 1159147"/>
              <a:gd name="connsiteX4" fmla="*/ 3399 w 1186340"/>
              <a:gd name="connsiteY4" fmla="*/ 1104759 h 1159147"/>
              <a:gd name="connsiteX0" fmla="*/ 3399 w 1187831"/>
              <a:gd name="connsiteY0" fmla="*/ 1104759 h 1159147"/>
              <a:gd name="connsiteX1" fmla="*/ 1187831 w 1187831"/>
              <a:gd name="connsiteY1" fmla="*/ 0 h 1159147"/>
              <a:gd name="connsiteX2" fmla="*/ 1186340 w 1187831"/>
              <a:gd name="connsiteY2" fmla="*/ 554079 h 1159147"/>
              <a:gd name="connsiteX3" fmla="*/ 0 w 1187831"/>
              <a:gd name="connsiteY3" fmla="*/ 1159147 h 1159147"/>
              <a:gd name="connsiteX4" fmla="*/ 3399 w 1187831"/>
              <a:gd name="connsiteY4" fmla="*/ 1104759 h 1159147"/>
              <a:gd name="connsiteX0" fmla="*/ 3399 w 1187831"/>
              <a:gd name="connsiteY0" fmla="*/ 1104759 h 1159147"/>
              <a:gd name="connsiteX1" fmla="*/ 1187831 w 1187831"/>
              <a:gd name="connsiteY1" fmla="*/ 0 h 1159147"/>
              <a:gd name="connsiteX2" fmla="*/ 1183895 w 1187831"/>
              <a:gd name="connsiteY2" fmla="*/ 566304 h 1159147"/>
              <a:gd name="connsiteX3" fmla="*/ 0 w 1187831"/>
              <a:gd name="connsiteY3" fmla="*/ 1159147 h 1159147"/>
              <a:gd name="connsiteX4" fmla="*/ 3399 w 1187831"/>
              <a:gd name="connsiteY4" fmla="*/ 1104759 h 1159147"/>
              <a:gd name="connsiteX0" fmla="*/ 13179 w 1187831"/>
              <a:gd name="connsiteY0" fmla="*/ 1080310 h 1159147"/>
              <a:gd name="connsiteX1" fmla="*/ 1187831 w 1187831"/>
              <a:gd name="connsiteY1" fmla="*/ 0 h 1159147"/>
              <a:gd name="connsiteX2" fmla="*/ 1183895 w 1187831"/>
              <a:gd name="connsiteY2" fmla="*/ 566304 h 1159147"/>
              <a:gd name="connsiteX3" fmla="*/ 0 w 1187831"/>
              <a:gd name="connsiteY3" fmla="*/ 1159147 h 1159147"/>
              <a:gd name="connsiteX4" fmla="*/ 13179 w 1187831"/>
              <a:gd name="connsiteY4" fmla="*/ 1080310 h 1159147"/>
              <a:gd name="connsiteX0" fmla="*/ 955 w 1175607"/>
              <a:gd name="connsiteY0" fmla="*/ 1080310 h 1134698"/>
              <a:gd name="connsiteX1" fmla="*/ 1175607 w 1175607"/>
              <a:gd name="connsiteY1" fmla="*/ 0 h 1134698"/>
              <a:gd name="connsiteX2" fmla="*/ 1171671 w 1175607"/>
              <a:gd name="connsiteY2" fmla="*/ 566304 h 1134698"/>
              <a:gd name="connsiteX3" fmla="*/ 0 w 1175607"/>
              <a:gd name="connsiteY3" fmla="*/ 1134698 h 1134698"/>
              <a:gd name="connsiteX4" fmla="*/ 955 w 1175607"/>
              <a:gd name="connsiteY4" fmla="*/ 1080310 h 1134698"/>
              <a:gd name="connsiteX0" fmla="*/ 10 w 1181997"/>
              <a:gd name="connsiteY0" fmla="*/ 1082755 h 1134698"/>
              <a:gd name="connsiteX1" fmla="*/ 1181997 w 1181997"/>
              <a:gd name="connsiteY1" fmla="*/ 0 h 1134698"/>
              <a:gd name="connsiteX2" fmla="*/ 1178061 w 1181997"/>
              <a:gd name="connsiteY2" fmla="*/ 566304 h 1134698"/>
              <a:gd name="connsiteX3" fmla="*/ 6390 w 1181997"/>
              <a:gd name="connsiteY3" fmla="*/ 1134698 h 1134698"/>
              <a:gd name="connsiteX4" fmla="*/ 10 w 1181997"/>
              <a:gd name="connsiteY4" fmla="*/ 1082755 h 1134698"/>
              <a:gd name="connsiteX0" fmla="*/ 32 w 1182019"/>
              <a:gd name="connsiteY0" fmla="*/ 1082755 h 1134698"/>
              <a:gd name="connsiteX1" fmla="*/ 1182019 w 1182019"/>
              <a:gd name="connsiteY1" fmla="*/ 0 h 1134698"/>
              <a:gd name="connsiteX2" fmla="*/ 1178083 w 1182019"/>
              <a:gd name="connsiteY2" fmla="*/ 566304 h 1134698"/>
              <a:gd name="connsiteX3" fmla="*/ 1522 w 1182019"/>
              <a:gd name="connsiteY3" fmla="*/ 1134698 h 1134698"/>
              <a:gd name="connsiteX4" fmla="*/ 32 w 1182019"/>
              <a:gd name="connsiteY4" fmla="*/ 1082755 h 1134698"/>
              <a:gd name="connsiteX0" fmla="*/ 32 w 1182019"/>
              <a:gd name="connsiteY0" fmla="*/ 1082755 h 1134698"/>
              <a:gd name="connsiteX1" fmla="*/ 1182019 w 1182019"/>
              <a:gd name="connsiteY1" fmla="*/ 0 h 1134698"/>
              <a:gd name="connsiteX2" fmla="*/ 1173193 w 1182019"/>
              <a:gd name="connsiteY2" fmla="*/ 573639 h 1134698"/>
              <a:gd name="connsiteX3" fmla="*/ 1522 w 1182019"/>
              <a:gd name="connsiteY3" fmla="*/ 1134698 h 1134698"/>
              <a:gd name="connsiteX4" fmla="*/ 32 w 1182019"/>
              <a:gd name="connsiteY4" fmla="*/ 1082755 h 1134698"/>
              <a:gd name="connsiteX0" fmla="*/ 32 w 1182019"/>
              <a:gd name="connsiteY0" fmla="*/ 1082755 h 1134698"/>
              <a:gd name="connsiteX1" fmla="*/ 1182019 w 1182019"/>
              <a:gd name="connsiteY1" fmla="*/ 0 h 1134698"/>
              <a:gd name="connsiteX2" fmla="*/ 1175638 w 1182019"/>
              <a:gd name="connsiteY2" fmla="*/ 573639 h 1134698"/>
              <a:gd name="connsiteX3" fmla="*/ 1522 w 1182019"/>
              <a:gd name="connsiteY3" fmla="*/ 1134698 h 1134698"/>
              <a:gd name="connsiteX4" fmla="*/ 32 w 1182019"/>
              <a:gd name="connsiteY4" fmla="*/ 1082755 h 1134698"/>
              <a:gd name="connsiteX0" fmla="*/ 32 w 1182972"/>
              <a:gd name="connsiteY0" fmla="*/ 1082755 h 1134698"/>
              <a:gd name="connsiteX1" fmla="*/ 1182019 w 1182972"/>
              <a:gd name="connsiteY1" fmla="*/ 0 h 1134698"/>
              <a:gd name="connsiteX2" fmla="*/ 1182972 w 1182972"/>
              <a:gd name="connsiteY2" fmla="*/ 573639 h 1134698"/>
              <a:gd name="connsiteX3" fmla="*/ 1522 w 1182972"/>
              <a:gd name="connsiteY3" fmla="*/ 1134698 h 1134698"/>
              <a:gd name="connsiteX4" fmla="*/ 32 w 1182972"/>
              <a:gd name="connsiteY4" fmla="*/ 1082755 h 1134698"/>
              <a:gd name="connsiteX0" fmla="*/ 32 w 1182972"/>
              <a:gd name="connsiteY0" fmla="*/ 1082755 h 1134698"/>
              <a:gd name="connsiteX1" fmla="*/ 1182019 w 1182972"/>
              <a:gd name="connsiteY1" fmla="*/ 0 h 1134698"/>
              <a:gd name="connsiteX2" fmla="*/ 1182972 w 1182972"/>
              <a:gd name="connsiteY2" fmla="*/ 578973 h 1134698"/>
              <a:gd name="connsiteX3" fmla="*/ 1522 w 1182972"/>
              <a:gd name="connsiteY3" fmla="*/ 1134698 h 1134698"/>
              <a:gd name="connsiteX4" fmla="*/ 32 w 1182972"/>
              <a:gd name="connsiteY4" fmla="*/ 1082755 h 1134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972" h="1134698">
                <a:moveTo>
                  <a:pt x="32" y="1082755"/>
                </a:moveTo>
                <a:lnTo>
                  <a:pt x="1182019" y="0"/>
                </a:lnTo>
                <a:cubicBezTo>
                  <a:pt x="1182337" y="191213"/>
                  <a:pt x="1182654" y="387760"/>
                  <a:pt x="1182972" y="578973"/>
                </a:cubicBezTo>
                <a:lnTo>
                  <a:pt x="1522" y="1134698"/>
                </a:lnTo>
                <a:cubicBezTo>
                  <a:pt x="1840" y="1116569"/>
                  <a:pt x="-286" y="1100884"/>
                  <a:pt x="32" y="108275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80" name="Freeform 49">
            <a:extLst>
              <a:ext uri="{FF2B5EF4-FFF2-40B4-BE49-F238E27FC236}">
                <a16:creationId xmlns:a16="http://schemas.microsoft.com/office/drawing/2014/main" xmlns="" id="{CAC74E0F-BD76-4CBF-BB73-652150B9AA15}"/>
              </a:ext>
            </a:extLst>
          </p:cNvPr>
          <p:cNvSpPr/>
          <p:nvPr/>
        </p:nvSpPr>
        <p:spPr>
          <a:xfrm>
            <a:off x="5444202" y="3731499"/>
            <a:ext cx="1204775" cy="594533"/>
          </a:xfrm>
          <a:custGeom>
            <a:avLst/>
            <a:gdLst>
              <a:gd name="connsiteX0" fmla="*/ 0 w 1182941"/>
              <a:gd name="connsiteY0" fmla="*/ 339925 h 571075"/>
              <a:gd name="connsiteX1" fmla="*/ 1182941 w 1182941"/>
              <a:gd name="connsiteY1" fmla="*/ 571075 h 571075"/>
              <a:gd name="connsiteX2" fmla="*/ 1182941 w 1182941"/>
              <a:gd name="connsiteY2" fmla="*/ 0 h 571075"/>
              <a:gd name="connsiteX3" fmla="*/ 0 w 1182941"/>
              <a:gd name="connsiteY3" fmla="*/ 339925 h 571075"/>
              <a:gd name="connsiteX0" fmla="*/ 0 w 1182941"/>
              <a:gd name="connsiteY0" fmla="*/ 259242 h 571075"/>
              <a:gd name="connsiteX1" fmla="*/ 1182941 w 1182941"/>
              <a:gd name="connsiteY1" fmla="*/ 571075 h 571075"/>
              <a:gd name="connsiteX2" fmla="*/ 1182941 w 1182941"/>
              <a:gd name="connsiteY2" fmla="*/ 0 h 571075"/>
              <a:gd name="connsiteX3" fmla="*/ 0 w 1182941"/>
              <a:gd name="connsiteY3" fmla="*/ 259242 h 571075"/>
              <a:gd name="connsiteX0" fmla="*/ 576 w 1183517"/>
              <a:gd name="connsiteY0" fmla="*/ 259242 h 571075"/>
              <a:gd name="connsiteX1" fmla="*/ 9283 w 1183517"/>
              <a:gd name="connsiteY1" fmla="*/ 305851 h 571075"/>
              <a:gd name="connsiteX2" fmla="*/ 1183517 w 1183517"/>
              <a:gd name="connsiteY2" fmla="*/ 571075 h 571075"/>
              <a:gd name="connsiteX3" fmla="*/ 1183517 w 1183517"/>
              <a:gd name="connsiteY3" fmla="*/ 0 h 571075"/>
              <a:gd name="connsiteX4" fmla="*/ 576 w 1183517"/>
              <a:gd name="connsiteY4" fmla="*/ 259242 h 571075"/>
              <a:gd name="connsiteX0" fmla="*/ 0 w 1182941"/>
              <a:gd name="connsiteY0" fmla="*/ 259242 h 571075"/>
              <a:gd name="connsiteX1" fmla="*/ 8707 w 1182941"/>
              <a:gd name="connsiteY1" fmla="*/ 305851 h 571075"/>
              <a:gd name="connsiteX2" fmla="*/ 1182941 w 1182941"/>
              <a:gd name="connsiteY2" fmla="*/ 571075 h 571075"/>
              <a:gd name="connsiteX3" fmla="*/ 1182941 w 1182941"/>
              <a:gd name="connsiteY3" fmla="*/ 0 h 571075"/>
              <a:gd name="connsiteX4" fmla="*/ 0 w 1182941"/>
              <a:gd name="connsiteY4" fmla="*/ 259242 h 571075"/>
              <a:gd name="connsiteX0" fmla="*/ 0 w 1182941"/>
              <a:gd name="connsiteY0" fmla="*/ 259242 h 571075"/>
              <a:gd name="connsiteX1" fmla="*/ 8707 w 1182941"/>
              <a:gd name="connsiteY1" fmla="*/ 305851 h 571075"/>
              <a:gd name="connsiteX2" fmla="*/ 1182941 w 1182941"/>
              <a:gd name="connsiteY2" fmla="*/ 571075 h 571075"/>
              <a:gd name="connsiteX3" fmla="*/ 1182941 w 1182941"/>
              <a:gd name="connsiteY3" fmla="*/ 0 h 571075"/>
              <a:gd name="connsiteX4" fmla="*/ 0 w 1182941"/>
              <a:gd name="connsiteY4" fmla="*/ 259242 h 571075"/>
              <a:gd name="connsiteX0" fmla="*/ 1610 w 1184551"/>
              <a:gd name="connsiteY0" fmla="*/ 259242 h 571075"/>
              <a:gd name="connsiteX1" fmla="*/ 2982 w 1184551"/>
              <a:gd name="connsiteY1" fmla="*/ 303406 h 571075"/>
              <a:gd name="connsiteX2" fmla="*/ 1184551 w 1184551"/>
              <a:gd name="connsiteY2" fmla="*/ 571075 h 571075"/>
              <a:gd name="connsiteX3" fmla="*/ 1184551 w 1184551"/>
              <a:gd name="connsiteY3" fmla="*/ 0 h 571075"/>
              <a:gd name="connsiteX4" fmla="*/ 1610 w 1184551"/>
              <a:gd name="connsiteY4" fmla="*/ 259242 h 571075"/>
              <a:gd name="connsiteX0" fmla="*/ 0 w 1182941"/>
              <a:gd name="connsiteY0" fmla="*/ 259242 h 571075"/>
              <a:gd name="connsiteX1" fmla="*/ 1372 w 1182941"/>
              <a:gd name="connsiteY1" fmla="*/ 303406 h 571075"/>
              <a:gd name="connsiteX2" fmla="*/ 1182941 w 1182941"/>
              <a:gd name="connsiteY2" fmla="*/ 571075 h 571075"/>
              <a:gd name="connsiteX3" fmla="*/ 1182941 w 1182941"/>
              <a:gd name="connsiteY3" fmla="*/ 0 h 571075"/>
              <a:gd name="connsiteX4" fmla="*/ 0 w 1182941"/>
              <a:gd name="connsiteY4" fmla="*/ 259242 h 571075"/>
              <a:gd name="connsiteX0" fmla="*/ 0 w 1182941"/>
              <a:gd name="connsiteY0" fmla="*/ 266577 h 578410"/>
              <a:gd name="connsiteX1" fmla="*/ 1372 w 1182941"/>
              <a:gd name="connsiteY1" fmla="*/ 310741 h 578410"/>
              <a:gd name="connsiteX2" fmla="*/ 1182941 w 1182941"/>
              <a:gd name="connsiteY2" fmla="*/ 578410 h 578410"/>
              <a:gd name="connsiteX3" fmla="*/ 1180496 w 1182941"/>
              <a:gd name="connsiteY3" fmla="*/ 0 h 578410"/>
              <a:gd name="connsiteX4" fmla="*/ 0 w 1182941"/>
              <a:gd name="connsiteY4" fmla="*/ 266577 h 578410"/>
              <a:gd name="connsiteX0" fmla="*/ 0 w 1182941"/>
              <a:gd name="connsiteY0" fmla="*/ 266577 h 575743"/>
              <a:gd name="connsiteX1" fmla="*/ 1372 w 1182941"/>
              <a:gd name="connsiteY1" fmla="*/ 310741 h 575743"/>
              <a:gd name="connsiteX2" fmla="*/ 1182941 w 1182941"/>
              <a:gd name="connsiteY2" fmla="*/ 575743 h 575743"/>
              <a:gd name="connsiteX3" fmla="*/ 1180496 w 1182941"/>
              <a:gd name="connsiteY3" fmla="*/ 0 h 575743"/>
              <a:gd name="connsiteX4" fmla="*/ 0 w 1182941"/>
              <a:gd name="connsiteY4" fmla="*/ 266577 h 575743"/>
              <a:gd name="connsiteX0" fmla="*/ 0 w 1182941"/>
              <a:gd name="connsiteY0" fmla="*/ 261965 h 575743"/>
              <a:gd name="connsiteX1" fmla="*/ 1372 w 1182941"/>
              <a:gd name="connsiteY1" fmla="*/ 310741 h 575743"/>
              <a:gd name="connsiteX2" fmla="*/ 1182941 w 1182941"/>
              <a:gd name="connsiteY2" fmla="*/ 575743 h 575743"/>
              <a:gd name="connsiteX3" fmla="*/ 1180496 w 1182941"/>
              <a:gd name="connsiteY3" fmla="*/ 0 h 575743"/>
              <a:gd name="connsiteX4" fmla="*/ 0 w 1182941"/>
              <a:gd name="connsiteY4" fmla="*/ 261965 h 575743"/>
              <a:gd name="connsiteX0" fmla="*/ 0 w 1182941"/>
              <a:gd name="connsiteY0" fmla="*/ 261965 h 575743"/>
              <a:gd name="connsiteX1" fmla="*/ 1372 w 1182941"/>
              <a:gd name="connsiteY1" fmla="*/ 317659 h 575743"/>
              <a:gd name="connsiteX2" fmla="*/ 1182941 w 1182941"/>
              <a:gd name="connsiteY2" fmla="*/ 575743 h 575743"/>
              <a:gd name="connsiteX3" fmla="*/ 1180496 w 1182941"/>
              <a:gd name="connsiteY3" fmla="*/ 0 h 575743"/>
              <a:gd name="connsiteX4" fmla="*/ 0 w 1182941"/>
              <a:gd name="connsiteY4" fmla="*/ 261965 h 575743"/>
              <a:gd name="connsiteX0" fmla="*/ 966 w 1181569"/>
              <a:gd name="connsiteY0" fmla="*/ 261965 h 575743"/>
              <a:gd name="connsiteX1" fmla="*/ 0 w 1181569"/>
              <a:gd name="connsiteY1" fmla="*/ 317659 h 575743"/>
              <a:gd name="connsiteX2" fmla="*/ 1181569 w 1181569"/>
              <a:gd name="connsiteY2" fmla="*/ 575743 h 575743"/>
              <a:gd name="connsiteX3" fmla="*/ 1179124 w 1181569"/>
              <a:gd name="connsiteY3" fmla="*/ 0 h 575743"/>
              <a:gd name="connsiteX4" fmla="*/ 966 w 1181569"/>
              <a:gd name="connsiteY4" fmla="*/ 261965 h 575743"/>
              <a:gd name="connsiteX0" fmla="*/ 966 w 1181569"/>
              <a:gd name="connsiteY0" fmla="*/ 261965 h 575743"/>
              <a:gd name="connsiteX1" fmla="*/ 0 w 1181569"/>
              <a:gd name="connsiteY1" fmla="*/ 317659 h 575743"/>
              <a:gd name="connsiteX2" fmla="*/ 1181569 w 1181569"/>
              <a:gd name="connsiteY2" fmla="*/ 575743 h 575743"/>
              <a:gd name="connsiteX3" fmla="*/ 1179124 w 1181569"/>
              <a:gd name="connsiteY3" fmla="*/ 0 h 575743"/>
              <a:gd name="connsiteX4" fmla="*/ 966 w 1181569"/>
              <a:gd name="connsiteY4" fmla="*/ 261965 h 575743"/>
              <a:gd name="connsiteX0" fmla="*/ 1982 w 1182585"/>
              <a:gd name="connsiteY0" fmla="*/ 261965 h 575743"/>
              <a:gd name="connsiteX1" fmla="*/ 1016 w 1182585"/>
              <a:gd name="connsiteY1" fmla="*/ 317659 h 575743"/>
              <a:gd name="connsiteX2" fmla="*/ 1182585 w 1182585"/>
              <a:gd name="connsiteY2" fmla="*/ 575743 h 575743"/>
              <a:gd name="connsiteX3" fmla="*/ 1180140 w 1182585"/>
              <a:gd name="connsiteY3" fmla="*/ 0 h 575743"/>
              <a:gd name="connsiteX4" fmla="*/ 1982 w 1182585"/>
              <a:gd name="connsiteY4" fmla="*/ 261965 h 575743"/>
              <a:gd name="connsiteX0" fmla="*/ 2423 w 1183026"/>
              <a:gd name="connsiteY0" fmla="*/ 261965 h 575743"/>
              <a:gd name="connsiteX1" fmla="*/ 1457 w 1183026"/>
              <a:gd name="connsiteY1" fmla="*/ 317659 h 575743"/>
              <a:gd name="connsiteX2" fmla="*/ 1183026 w 1183026"/>
              <a:gd name="connsiteY2" fmla="*/ 575743 h 575743"/>
              <a:gd name="connsiteX3" fmla="*/ 1180581 w 1183026"/>
              <a:gd name="connsiteY3" fmla="*/ 0 h 575743"/>
              <a:gd name="connsiteX4" fmla="*/ 2423 w 1183026"/>
              <a:gd name="connsiteY4" fmla="*/ 261965 h 575743"/>
              <a:gd name="connsiteX0" fmla="*/ 1940 w 1182543"/>
              <a:gd name="connsiteY0" fmla="*/ 261965 h 575743"/>
              <a:gd name="connsiteX1" fmla="*/ 3312 w 1182543"/>
              <a:gd name="connsiteY1" fmla="*/ 317659 h 575743"/>
              <a:gd name="connsiteX2" fmla="*/ 1182543 w 1182543"/>
              <a:gd name="connsiteY2" fmla="*/ 575743 h 575743"/>
              <a:gd name="connsiteX3" fmla="*/ 1180098 w 1182543"/>
              <a:gd name="connsiteY3" fmla="*/ 0 h 575743"/>
              <a:gd name="connsiteX4" fmla="*/ 1940 w 1182543"/>
              <a:gd name="connsiteY4" fmla="*/ 261965 h 575743"/>
              <a:gd name="connsiteX0" fmla="*/ 2423 w 1183026"/>
              <a:gd name="connsiteY0" fmla="*/ 261965 h 575743"/>
              <a:gd name="connsiteX1" fmla="*/ 1457 w 1183026"/>
              <a:gd name="connsiteY1" fmla="*/ 315354 h 575743"/>
              <a:gd name="connsiteX2" fmla="*/ 1183026 w 1183026"/>
              <a:gd name="connsiteY2" fmla="*/ 575743 h 575743"/>
              <a:gd name="connsiteX3" fmla="*/ 1180581 w 1183026"/>
              <a:gd name="connsiteY3" fmla="*/ 0 h 575743"/>
              <a:gd name="connsiteX4" fmla="*/ 2423 w 1183026"/>
              <a:gd name="connsiteY4" fmla="*/ 261965 h 575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3026" h="575743">
                <a:moveTo>
                  <a:pt x="2423" y="261965"/>
                </a:moveTo>
                <a:cubicBezTo>
                  <a:pt x="-3106" y="295430"/>
                  <a:pt x="2736" y="276999"/>
                  <a:pt x="1457" y="315354"/>
                </a:cubicBezTo>
                <a:lnTo>
                  <a:pt x="1183026" y="575743"/>
                </a:lnTo>
                <a:lnTo>
                  <a:pt x="1180581" y="0"/>
                </a:lnTo>
                <a:lnTo>
                  <a:pt x="2423" y="2619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81" name="Freeform 50">
            <a:extLst>
              <a:ext uri="{FF2B5EF4-FFF2-40B4-BE49-F238E27FC236}">
                <a16:creationId xmlns:a16="http://schemas.microsoft.com/office/drawing/2014/main" xmlns="" id="{95DC04B6-2814-4A2B-B72F-A2C38214BF18}"/>
              </a:ext>
            </a:extLst>
          </p:cNvPr>
          <p:cNvSpPr/>
          <p:nvPr/>
        </p:nvSpPr>
        <p:spPr>
          <a:xfrm flipV="1">
            <a:off x="5446346" y="4154874"/>
            <a:ext cx="1202632" cy="2016763"/>
          </a:xfrm>
          <a:custGeom>
            <a:avLst/>
            <a:gdLst>
              <a:gd name="connsiteX0" fmla="*/ 0 w 1177747"/>
              <a:gd name="connsiteY0" fmla="*/ 1945843 h 1945843"/>
              <a:gd name="connsiteX1" fmla="*/ 1177747 w 1177747"/>
              <a:gd name="connsiteY1" fmla="*/ 0 h 1945843"/>
              <a:gd name="connsiteX2" fmla="*/ 1177747 w 1177747"/>
              <a:gd name="connsiteY2" fmla="*/ 563270 h 1945843"/>
              <a:gd name="connsiteX3" fmla="*/ 0 w 1177747"/>
              <a:gd name="connsiteY3" fmla="*/ 1945843 h 1945843"/>
              <a:gd name="connsiteX0" fmla="*/ 0 w 1177747"/>
              <a:gd name="connsiteY0" fmla="*/ 1945843 h 2001427"/>
              <a:gd name="connsiteX1" fmla="*/ 1177747 w 1177747"/>
              <a:gd name="connsiteY1" fmla="*/ 0 h 2001427"/>
              <a:gd name="connsiteX2" fmla="*/ 1177747 w 1177747"/>
              <a:gd name="connsiteY2" fmla="*/ 563270 h 2001427"/>
              <a:gd name="connsiteX3" fmla="*/ 4432 w 1177747"/>
              <a:gd name="connsiteY3" fmla="*/ 2001427 h 2001427"/>
              <a:gd name="connsiteX4" fmla="*/ 0 w 1177747"/>
              <a:gd name="connsiteY4" fmla="*/ 1945843 h 2001427"/>
              <a:gd name="connsiteX0" fmla="*/ 0 w 1177747"/>
              <a:gd name="connsiteY0" fmla="*/ 1905052 h 2001427"/>
              <a:gd name="connsiteX1" fmla="*/ 1177747 w 1177747"/>
              <a:gd name="connsiteY1" fmla="*/ 0 h 2001427"/>
              <a:gd name="connsiteX2" fmla="*/ 1177747 w 1177747"/>
              <a:gd name="connsiteY2" fmla="*/ 563270 h 2001427"/>
              <a:gd name="connsiteX3" fmla="*/ 4432 w 1177747"/>
              <a:gd name="connsiteY3" fmla="*/ 2001427 h 2001427"/>
              <a:gd name="connsiteX4" fmla="*/ 0 w 1177747"/>
              <a:gd name="connsiteY4" fmla="*/ 1905052 h 2001427"/>
              <a:gd name="connsiteX0" fmla="*/ 0 w 1177747"/>
              <a:gd name="connsiteY0" fmla="*/ 1905052 h 1967434"/>
              <a:gd name="connsiteX1" fmla="*/ 1177747 w 1177747"/>
              <a:gd name="connsiteY1" fmla="*/ 0 h 1967434"/>
              <a:gd name="connsiteX2" fmla="*/ 1177747 w 1177747"/>
              <a:gd name="connsiteY2" fmla="*/ 563270 h 1967434"/>
              <a:gd name="connsiteX3" fmla="*/ 4432 w 1177747"/>
              <a:gd name="connsiteY3" fmla="*/ 1967434 h 1967434"/>
              <a:gd name="connsiteX4" fmla="*/ 0 w 1177747"/>
              <a:gd name="connsiteY4" fmla="*/ 1905052 h 1967434"/>
              <a:gd name="connsiteX0" fmla="*/ 0 w 1181147"/>
              <a:gd name="connsiteY0" fmla="*/ 1905052 h 1967434"/>
              <a:gd name="connsiteX1" fmla="*/ 1177747 w 1181147"/>
              <a:gd name="connsiteY1" fmla="*/ 0 h 1967434"/>
              <a:gd name="connsiteX2" fmla="*/ 1181147 w 1181147"/>
              <a:gd name="connsiteY2" fmla="*/ 580267 h 1967434"/>
              <a:gd name="connsiteX3" fmla="*/ 4432 w 1181147"/>
              <a:gd name="connsiteY3" fmla="*/ 1967434 h 1967434"/>
              <a:gd name="connsiteX4" fmla="*/ 0 w 1181147"/>
              <a:gd name="connsiteY4" fmla="*/ 1905052 h 1967434"/>
              <a:gd name="connsiteX0" fmla="*/ 0 w 1181147"/>
              <a:gd name="connsiteY0" fmla="*/ 1891455 h 1953837"/>
              <a:gd name="connsiteX1" fmla="*/ 1174347 w 1181147"/>
              <a:gd name="connsiteY1" fmla="*/ 0 h 1953837"/>
              <a:gd name="connsiteX2" fmla="*/ 1181147 w 1181147"/>
              <a:gd name="connsiteY2" fmla="*/ 566670 h 1953837"/>
              <a:gd name="connsiteX3" fmla="*/ 4432 w 1181147"/>
              <a:gd name="connsiteY3" fmla="*/ 1953837 h 1953837"/>
              <a:gd name="connsiteX4" fmla="*/ 0 w 1181147"/>
              <a:gd name="connsiteY4" fmla="*/ 1891455 h 1953837"/>
              <a:gd name="connsiteX0" fmla="*/ 0 w 1184694"/>
              <a:gd name="connsiteY0" fmla="*/ 1891455 h 1953837"/>
              <a:gd name="connsiteX1" fmla="*/ 1184544 w 1184694"/>
              <a:gd name="connsiteY1" fmla="*/ 0 h 1953837"/>
              <a:gd name="connsiteX2" fmla="*/ 1181147 w 1184694"/>
              <a:gd name="connsiteY2" fmla="*/ 566670 h 1953837"/>
              <a:gd name="connsiteX3" fmla="*/ 4432 w 1184694"/>
              <a:gd name="connsiteY3" fmla="*/ 1953837 h 1953837"/>
              <a:gd name="connsiteX4" fmla="*/ 0 w 1184694"/>
              <a:gd name="connsiteY4" fmla="*/ 1891455 h 1953837"/>
              <a:gd name="connsiteX0" fmla="*/ 0 w 1184694"/>
              <a:gd name="connsiteY0" fmla="*/ 1891455 h 1953837"/>
              <a:gd name="connsiteX1" fmla="*/ 1184544 w 1184694"/>
              <a:gd name="connsiteY1" fmla="*/ 0 h 1953837"/>
              <a:gd name="connsiteX2" fmla="*/ 1181147 w 1184694"/>
              <a:gd name="connsiteY2" fmla="*/ 573468 h 1953837"/>
              <a:gd name="connsiteX3" fmla="*/ 4432 w 1184694"/>
              <a:gd name="connsiteY3" fmla="*/ 1953837 h 1953837"/>
              <a:gd name="connsiteX4" fmla="*/ 0 w 1184694"/>
              <a:gd name="connsiteY4" fmla="*/ 1891455 h 1953837"/>
              <a:gd name="connsiteX0" fmla="*/ 457 w 1180262"/>
              <a:gd name="connsiteY0" fmla="*/ 1903679 h 1953837"/>
              <a:gd name="connsiteX1" fmla="*/ 1180112 w 1180262"/>
              <a:gd name="connsiteY1" fmla="*/ 0 h 1953837"/>
              <a:gd name="connsiteX2" fmla="*/ 1176715 w 1180262"/>
              <a:gd name="connsiteY2" fmla="*/ 573468 h 1953837"/>
              <a:gd name="connsiteX3" fmla="*/ 0 w 1180262"/>
              <a:gd name="connsiteY3" fmla="*/ 1953837 h 1953837"/>
              <a:gd name="connsiteX4" fmla="*/ 457 w 1180262"/>
              <a:gd name="connsiteY4" fmla="*/ 1903679 h 1953837"/>
              <a:gd name="connsiteX0" fmla="*/ 457 w 1183065"/>
              <a:gd name="connsiteY0" fmla="*/ 1903679 h 1953837"/>
              <a:gd name="connsiteX1" fmla="*/ 1180112 w 1183065"/>
              <a:gd name="connsiteY1" fmla="*/ 0 h 1953837"/>
              <a:gd name="connsiteX2" fmla="*/ 1183065 w 1183065"/>
              <a:gd name="connsiteY2" fmla="*/ 560768 h 1953837"/>
              <a:gd name="connsiteX3" fmla="*/ 0 w 1183065"/>
              <a:gd name="connsiteY3" fmla="*/ 1953837 h 1953837"/>
              <a:gd name="connsiteX4" fmla="*/ 457 w 1183065"/>
              <a:gd name="connsiteY4" fmla="*/ 1903679 h 1953837"/>
              <a:gd name="connsiteX0" fmla="*/ 457 w 1186612"/>
              <a:gd name="connsiteY0" fmla="*/ 1903679 h 1953837"/>
              <a:gd name="connsiteX1" fmla="*/ 1186462 w 1186612"/>
              <a:gd name="connsiteY1" fmla="*/ 0 h 1953837"/>
              <a:gd name="connsiteX2" fmla="*/ 1183065 w 1186612"/>
              <a:gd name="connsiteY2" fmla="*/ 560768 h 1953837"/>
              <a:gd name="connsiteX3" fmla="*/ 0 w 1186612"/>
              <a:gd name="connsiteY3" fmla="*/ 1953837 h 1953837"/>
              <a:gd name="connsiteX4" fmla="*/ 457 w 1186612"/>
              <a:gd name="connsiteY4" fmla="*/ 1903679 h 1953837"/>
              <a:gd name="connsiteX0" fmla="*/ 457 w 1183065"/>
              <a:gd name="connsiteY0" fmla="*/ 1903679 h 1953837"/>
              <a:gd name="connsiteX1" fmla="*/ 1180112 w 1183065"/>
              <a:gd name="connsiteY1" fmla="*/ 0 h 1953837"/>
              <a:gd name="connsiteX2" fmla="*/ 1183065 w 1183065"/>
              <a:gd name="connsiteY2" fmla="*/ 560768 h 1953837"/>
              <a:gd name="connsiteX3" fmla="*/ 0 w 1183065"/>
              <a:gd name="connsiteY3" fmla="*/ 1953837 h 1953837"/>
              <a:gd name="connsiteX4" fmla="*/ 457 w 1183065"/>
              <a:gd name="connsiteY4" fmla="*/ 1903679 h 1953837"/>
              <a:gd name="connsiteX0" fmla="*/ 457 w 1183262"/>
              <a:gd name="connsiteY0" fmla="*/ 1912094 h 1962252"/>
              <a:gd name="connsiteX1" fmla="*/ 1182917 w 1183262"/>
              <a:gd name="connsiteY1" fmla="*/ 0 h 1962252"/>
              <a:gd name="connsiteX2" fmla="*/ 1183065 w 1183262"/>
              <a:gd name="connsiteY2" fmla="*/ 569183 h 1962252"/>
              <a:gd name="connsiteX3" fmla="*/ 0 w 1183262"/>
              <a:gd name="connsiteY3" fmla="*/ 1962252 h 1962252"/>
              <a:gd name="connsiteX4" fmla="*/ 457 w 1183262"/>
              <a:gd name="connsiteY4" fmla="*/ 1912094 h 1962252"/>
              <a:gd name="connsiteX0" fmla="*/ 457 w 1183262"/>
              <a:gd name="connsiteY0" fmla="*/ 1912094 h 1962252"/>
              <a:gd name="connsiteX1" fmla="*/ 1182917 w 1183262"/>
              <a:gd name="connsiteY1" fmla="*/ 0 h 1962252"/>
              <a:gd name="connsiteX2" fmla="*/ 1183065 w 1183262"/>
              <a:gd name="connsiteY2" fmla="*/ 574518 h 1962252"/>
              <a:gd name="connsiteX3" fmla="*/ 0 w 1183262"/>
              <a:gd name="connsiteY3" fmla="*/ 1962252 h 1962252"/>
              <a:gd name="connsiteX4" fmla="*/ 457 w 1183262"/>
              <a:gd name="connsiteY4" fmla="*/ 1912094 h 1962252"/>
              <a:gd name="connsiteX0" fmla="*/ 3 w 1182808"/>
              <a:gd name="connsiteY0" fmla="*/ 1912094 h 1946110"/>
              <a:gd name="connsiteX1" fmla="*/ 1182463 w 1182808"/>
              <a:gd name="connsiteY1" fmla="*/ 0 h 1946110"/>
              <a:gd name="connsiteX2" fmla="*/ 1182611 w 1182808"/>
              <a:gd name="connsiteY2" fmla="*/ 574518 h 1946110"/>
              <a:gd name="connsiteX3" fmla="*/ 6561 w 1182808"/>
              <a:gd name="connsiteY3" fmla="*/ 1946110 h 1946110"/>
              <a:gd name="connsiteX4" fmla="*/ 3 w 1182808"/>
              <a:gd name="connsiteY4" fmla="*/ 1912094 h 1946110"/>
              <a:gd name="connsiteX0" fmla="*/ 8 w 1178136"/>
              <a:gd name="connsiteY0" fmla="*/ 1895953 h 1946110"/>
              <a:gd name="connsiteX1" fmla="*/ 1177791 w 1178136"/>
              <a:gd name="connsiteY1" fmla="*/ 0 h 1946110"/>
              <a:gd name="connsiteX2" fmla="*/ 1177939 w 1178136"/>
              <a:gd name="connsiteY2" fmla="*/ 574518 h 1946110"/>
              <a:gd name="connsiteX3" fmla="*/ 1889 w 1178136"/>
              <a:gd name="connsiteY3" fmla="*/ 1946110 h 1946110"/>
              <a:gd name="connsiteX4" fmla="*/ 8 w 1178136"/>
              <a:gd name="connsiteY4" fmla="*/ 1895953 h 1946110"/>
              <a:gd name="connsiteX0" fmla="*/ 457 w 1178585"/>
              <a:gd name="connsiteY0" fmla="*/ 1895953 h 1953027"/>
              <a:gd name="connsiteX1" fmla="*/ 1178240 w 1178585"/>
              <a:gd name="connsiteY1" fmla="*/ 0 h 1953027"/>
              <a:gd name="connsiteX2" fmla="*/ 1178388 w 1178585"/>
              <a:gd name="connsiteY2" fmla="*/ 574518 h 1953027"/>
              <a:gd name="connsiteX3" fmla="*/ 0 w 1178585"/>
              <a:gd name="connsiteY3" fmla="*/ 1953027 h 1953027"/>
              <a:gd name="connsiteX4" fmla="*/ 457 w 1178585"/>
              <a:gd name="connsiteY4" fmla="*/ 1895953 h 1953027"/>
              <a:gd name="connsiteX0" fmla="*/ 457 w 1178585"/>
              <a:gd name="connsiteY0" fmla="*/ 1895953 h 1953027"/>
              <a:gd name="connsiteX1" fmla="*/ 1178240 w 1178585"/>
              <a:gd name="connsiteY1" fmla="*/ 0 h 1953027"/>
              <a:gd name="connsiteX2" fmla="*/ 1178388 w 1178585"/>
              <a:gd name="connsiteY2" fmla="*/ 574518 h 1953027"/>
              <a:gd name="connsiteX3" fmla="*/ 0 w 1178585"/>
              <a:gd name="connsiteY3" fmla="*/ 1953027 h 1953027"/>
              <a:gd name="connsiteX4" fmla="*/ 457 w 1178585"/>
              <a:gd name="connsiteY4" fmla="*/ 1895953 h 1953027"/>
              <a:gd name="connsiteX0" fmla="*/ 2795 w 1180923"/>
              <a:gd name="connsiteY0" fmla="*/ 1895953 h 1948415"/>
              <a:gd name="connsiteX1" fmla="*/ 1180578 w 1180923"/>
              <a:gd name="connsiteY1" fmla="*/ 0 h 1948415"/>
              <a:gd name="connsiteX2" fmla="*/ 1180726 w 1180923"/>
              <a:gd name="connsiteY2" fmla="*/ 574518 h 1948415"/>
              <a:gd name="connsiteX3" fmla="*/ 0 w 1180923"/>
              <a:gd name="connsiteY3" fmla="*/ 1948415 h 1948415"/>
              <a:gd name="connsiteX4" fmla="*/ 2795 w 1180923"/>
              <a:gd name="connsiteY4" fmla="*/ 1895953 h 1948415"/>
              <a:gd name="connsiteX0" fmla="*/ 2795 w 1180923"/>
              <a:gd name="connsiteY0" fmla="*/ 1895953 h 1953027"/>
              <a:gd name="connsiteX1" fmla="*/ 1180578 w 1180923"/>
              <a:gd name="connsiteY1" fmla="*/ 0 h 1953027"/>
              <a:gd name="connsiteX2" fmla="*/ 1180726 w 1180923"/>
              <a:gd name="connsiteY2" fmla="*/ 574518 h 1953027"/>
              <a:gd name="connsiteX3" fmla="*/ 0 w 1180923"/>
              <a:gd name="connsiteY3" fmla="*/ 1953027 h 1953027"/>
              <a:gd name="connsiteX4" fmla="*/ 2795 w 1180923"/>
              <a:gd name="connsiteY4" fmla="*/ 1895953 h 1953027"/>
              <a:gd name="connsiteX0" fmla="*/ 456 w 1180923"/>
              <a:gd name="connsiteY0" fmla="*/ 1895953 h 1953027"/>
              <a:gd name="connsiteX1" fmla="*/ 1180578 w 1180923"/>
              <a:gd name="connsiteY1" fmla="*/ 0 h 1953027"/>
              <a:gd name="connsiteX2" fmla="*/ 1180726 w 1180923"/>
              <a:gd name="connsiteY2" fmla="*/ 574518 h 1953027"/>
              <a:gd name="connsiteX3" fmla="*/ 0 w 1180923"/>
              <a:gd name="connsiteY3" fmla="*/ 1953027 h 1953027"/>
              <a:gd name="connsiteX4" fmla="*/ 456 w 1180923"/>
              <a:gd name="connsiteY4" fmla="*/ 1895953 h 1953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0923" h="1953027">
                <a:moveTo>
                  <a:pt x="456" y="1895953"/>
                </a:moveTo>
                <a:lnTo>
                  <a:pt x="1180578" y="0"/>
                </a:lnTo>
                <a:cubicBezTo>
                  <a:pt x="1181711" y="193422"/>
                  <a:pt x="1179593" y="381096"/>
                  <a:pt x="1180726" y="574518"/>
                </a:cubicBezTo>
                <a:lnTo>
                  <a:pt x="0" y="1953027"/>
                </a:lnTo>
                <a:cubicBezTo>
                  <a:pt x="152" y="1936308"/>
                  <a:pt x="304" y="1912672"/>
                  <a:pt x="456" y="189595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82" name="Freeform 51">
            <a:extLst>
              <a:ext uri="{FF2B5EF4-FFF2-40B4-BE49-F238E27FC236}">
                <a16:creationId xmlns:a16="http://schemas.microsoft.com/office/drawing/2014/main" xmlns="" id="{8EC5DD87-EF4C-45DE-91A8-787755A30CC3}"/>
              </a:ext>
            </a:extLst>
          </p:cNvPr>
          <p:cNvSpPr/>
          <p:nvPr/>
        </p:nvSpPr>
        <p:spPr>
          <a:xfrm flipV="1">
            <a:off x="5444260" y="4078476"/>
            <a:ext cx="1204719" cy="1174482"/>
          </a:xfrm>
          <a:custGeom>
            <a:avLst/>
            <a:gdLst>
              <a:gd name="connsiteX0" fmla="*/ 3399 w 1186340"/>
              <a:gd name="connsiteY0" fmla="*/ 1104759 h 1159147"/>
              <a:gd name="connsiteX1" fmla="*/ 1182941 w 1186340"/>
              <a:gd name="connsiteY1" fmla="*/ 0 h 1159147"/>
              <a:gd name="connsiteX2" fmla="*/ 1186340 w 1186340"/>
              <a:gd name="connsiteY2" fmla="*/ 554079 h 1159147"/>
              <a:gd name="connsiteX3" fmla="*/ 0 w 1186340"/>
              <a:gd name="connsiteY3" fmla="*/ 1159147 h 1159147"/>
              <a:gd name="connsiteX4" fmla="*/ 3399 w 1186340"/>
              <a:gd name="connsiteY4" fmla="*/ 1104759 h 1159147"/>
              <a:gd name="connsiteX0" fmla="*/ 3399 w 1187831"/>
              <a:gd name="connsiteY0" fmla="*/ 1104759 h 1159147"/>
              <a:gd name="connsiteX1" fmla="*/ 1187831 w 1187831"/>
              <a:gd name="connsiteY1" fmla="*/ 0 h 1159147"/>
              <a:gd name="connsiteX2" fmla="*/ 1186340 w 1187831"/>
              <a:gd name="connsiteY2" fmla="*/ 554079 h 1159147"/>
              <a:gd name="connsiteX3" fmla="*/ 0 w 1187831"/>
              <a:gd name="connsiteY3" fmla="*/ 1159147 h 1159147"/>
              <a:gd name="connsiteX4" fmla="*/ 3399 w 1187831"/>
              <a:gd name="connsiteY4" fmla="*/ 1104759 h 1159147"/>
              <a:gd name="connsiteX0" fmla="*/ 3399 w 1187831"/>
              <a:gd name="connsiteY0" fmla="*/ 1104759 h 1159147"/>
              <a:gd name="connsiteX1" fmla="*/ 1187831 w 1187831"/>
              <a:gd name="connsiteY1" fmla="*/ 0 h 1159147"/>
              <a:gd name="connsiteX2" fmla="*/ 1183895 w 1187831"/>
              <a:gd name="connsiteY2" fmla="*/ 566304 h 1159147"/>
              <a:gd name="connsiteX3" fmla="*/ 0 w 1187831"/>
              <a:gd name="connsiteY3" fmla="*/ 1159147 h 1159147"/>
              <a:gd name="connsiteX4" fmla="*/ 3399 w 1187831"/>
              <a:gd name="connsiteY4" fmla="*/ 1104759 h 1159147"/>
              <a:gd name="connsiteX0" fmla="*/ 13179 w 1187831"/>
              <a:gd name="connsiteY0" fmla="*/ 1080310 h 1159147"/>
              <a:gd name="connsiteX1" fmla="*/ 1187831 w 1187831"/>
              <a:gd name="connsiteY1" fmla="*/ 0 h 1159147"/>
              <a:gd name="connsiteX2" fmla="*/ 1183895 w 1187831"/>
              <a:gd name="connsiteY2" fmla="*/ 566304 h 1159147"/>
              <a:gd name="connsiteX3" fmla="*/ 0 w 1187831"/>
              <a:gd name="connsiteY3" fmla="*/ 1159147 h 1159147"/>
              <a:gd name="connsiteX4" fmla="*/ 13179 w 1187831"/>
              <a:gd name="connsiteY4" fmla="*/ 1080310 h 1159147"/>
              <a:gd name="connsiteX0" fmla="*/ 955 w 1175607"/>
              <a:gd name="connsiteY0" fmla="*/ 1080310 h 1134698"/>
              <a:gd name="connsiteX1" fmla="*/ 1175607 w 1175607"/>
              <a:gd name="connsiteY1" fmla="*/ 0 h 1134698"/>
              <a:gd name="connsiteX2" fmla="*/ 1171671 w 1175607"/>
              <a:gd name="connsiteY2" fmla="*/ 566304 h 1134698"/>
              <a:gd name="connsiteX3" fmla="*/ 0 w 1175607"/>
              <a:gd name="connsiteY3" fmla="*/ 1134698 h 1134698"/>
              <a:gd name="connsiteX4" fmla="*/ 955 w 1175607"/>
              <a:gd name="connsiteY4" fmla="*/ 1080310 h 1134698"/>
              <a:gd name="connsiteX0" fmla="*/ 10 w 1181997"/>
              <a:gd name="connsiteY0" fmla="*/ 1082755 h 1134698"/>
              <a:gd name="connsiteX1" fmla="*/ 1181997 w 1181997"/>
              <a:gd name="connsiteY1" fmla="*/ 0 h 1134698"/>
              <a:gd name="connsiteX2" fmla="*/ 1178061 w 1181997"/>
              <a:gd name="connsiteY2" fmla="*/ 566304 h 1134698"/>
              <a:gd name="connsiteX3" fmla="*/ 6390 w 1181997"/>
              <a:gd name="connsiteY3" fmla="*/ 1134698 h 1134698"/>
              <a:gd name="connsiteX4" fmla="*/ 10 w 1181997"/>
              <a:gd name="connsiteY4" fmla="*/ 1082755 h 1134698"/>
              <a:gd name="connsiteX0" fmla="*/ 32 w 1182019"/>
              <a:gd name="connsiteY0" fmla="*/ 1082755 h 1134698"/>
              <a:gd name="connsiteX1" fmla="*/ 1182019 w 1182019"/>
              <a:gd name="connsiteY1" fmla="*/ 0 h 1134698"/>
              <a:gd name="connsiteX2" fmla="*/ 1178083 w 1182019"/>
              <a:gd name="connsiteY2" fmla="*/ 566304 h 1134698"/>
              <a:gd name="connsiteX3" fmla="*/ 1522 w 1182019"/>
              <a:gd name="connsiteY3" fmla="*/ 1134698 h 1134698"/>
              <a:gd name="connsiteX4" fmla="*/ 32 w 1182019"/>
              <a:gd name="connsiteY4" fmla="*/ 1082755 h 1134698"/>
              <a:gd name="connsiteX0" fmla="*/ 32 w 1182019"/>
              <a:gd name="connsiteY0" fmla="*/ 1082755 h 1134698"/>
              <a:gd name="connsiteX1" fmla="*/ 1182019 w 1182019"/>
              <a:gd name="connsiteY1" fmla="*/ 0 h 1134698"/>
              <a:gd name="connsiteX2" fmla="*/ 1173193 w 1182019"/>
              <a:gd name="connsiteY2" fmla="*/ 573639 h 1134698"/>
              <a:gd name="connsiteX3" fmla="*/ 1522 w 1182019"/>
              <a:gd name="connsiteY3" fmla="*/ 1134698 h 1134698"/>
              <a:gd name="connsiteX4" fmla="*/ 32 w 1182019"/>
              <a:gd name="connsiteY4" fmla="*/ 1082755 h 1134698"/>
              <a:gd name="connsiteX0" fmla="*/ 32 w 1182019"/>
              <a:gd name="connsiteY0" fmla="*/ 1082755 h 1134698"/>
              <a:gd name="connsiteX1" fmla="*/ 1182019 w 1182019"/>
              <a:gd name="connsiteY1" fmla="*/ 0 h 1134698"/>
              <a:gd name="connsiteX2" fmla="*/ 1175638 w 1182019"/>
              <a:gd name="connsiteY2" fmla="*/ 573639 h 1134698"/>
              <a:gd name="connsiteX3" fmla="*/ 1522 w 1182019"/>
              <a:gd name="connsiteY3" fmla="*/ 1134698 h 1134698"/>
              <a:gd name="connsiteX4" fmla="*/ 32 w 1182019"/>
              <a:gd name="connsiteY4" fmla="*/ 1082755 h 1134698"/>
              <a:gd name="connsiteX0" fmla="*/ 32 w 1182972"/>
              <a:gd name="connsiteY0" fmla="*/ 1082755 h 1134698"/>
              <a:gd name="connsiteX1" fmla="*/ 1182019 w 1182972"/>
              <a:gd name="connsiteY1" fmla="*/ 0 h 1134698"/>
              <a:gd name="connsiteX2" fmla="*/ 1182972 w 1182972"/>
              <a:gd name="connsiteY2" fmla="*/ 573639 h 1134698"/>
              <a:gd name="connsiteX3" fmla="*/ 1522 w 1182972"/>
              <a:gd name="connsiteY3" fmla="*/ 1134698 h 1134698"/>
              <a:gd name="connsiteX4" fmla="*/ 32 w 1182972"/>
              <a:gd name="connsiteY4" fmla="*/ 1082755 h 1134698"/>
              <a:gd name="connsiteX0" fmla="*/ 32 w 1182972"/>
              <a:gd name="connsiteY0" fmla="*/ 1085422 h 1137365"/>
              <a:gd name="connsiteX1" fmla="*/ 1182019 w 1182972"/>
              <a:gd name="connsiteY1" fmla="*/ 0 h 1137365"/>
              <a:gd name="connsiteX2" fmla="*/ 1182972 w 1182972"/>
              <a:gd name="connsiteY2" fmla="*/ 576306 h 1137365"/>
              <a:gd name="connsiteX3" fmla="*/ 1522 w 1182972"/>
              <a:gd name="connsiteY3" fmla="*/ 1137365 h 1137365"/>
              <a:gd name="connsiteX4" fmla="*/ 32 w 1182972"/>
              <a:gd name="connsiteY4" fmla="*/ 1085422 h 1137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2972" h="1137365">
                <a:moveTo>
                  <a:pt x="32" y="1085422"/>
                </a:moveTo>
                <a:lnTo>
                  <a:pt x="1182019" y="0"/>
                </a:lnTo>
                <a:cubicBezTo>
                  <a:pt x="1182337" y="191213"/>
                  <a:pt x="1182654" y="385093"/>
                  <a:pt x="1182972" y="576306"/>
                </a:cubicBezTo>
                <a:lnTo>
                  <a:pt x="1522" y="1137365"/>
                </a:lnTo>
                <a:cubicBezTo>
                  <a:pt x="1840" y="1119236"/>
                  <a:pt x="-286" y="1103551"/>
                  <a:pt x="32" y="108542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xmlns="" id="{38FDD663-3858-4E15-8733-CE6E65C1AC33}"/>
              </a:ext>
            </a:extLst>
          </p:cNvPr>
          <p:cNvSpPr txBox="1"/>
          <p:nvPr/>
        </p:nvSpPr>
        <p:spPr>
          <a:xfrm>
            <a:off x="497862" y="460211"/>
            <a:ext cx="10838401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Нейрокарточки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для автоматизации звуков</a:t>
            </a:r>
            <a:endParaRPr lang="en-US" altLang="ko-KR" sz="4000" b="1" dirty="0">
              <a:solidFill>
                <a:srgbClr val="7030A0"/>
              </a:solidFill>
              <a:latin typeface="+mj-lt"/>
              <a:cs typeface="Arial" pitchFamily="34" charset="0"/>
            </a:endParaRPr>
          </a:p>
        </p:txBody>
      </p:sp>
      <p:sp>
        <p:nvSpPr>
          <p:cNvPr id="387" name="Freeform: Shape 386">
            <a:extLst>
              <a:ext uri="{FF2B5EF4-FFF2-40B4-BE49-F238E27FC236}">
                <a16:creationId xmlns:a16="http://schemas.microsoft.com/office/drawing/2014/main" xmlns="" id="{FD1F5C5F-76E0-4828-B95E-2E3388F2060E}"/>
              </a:ext>
            </a:extLst>
          </p:cNvPr>
          <p:cNvSpPr/>
          <p:nvPr/>
        </p:nvSpPr>
        <p:spPr>
          <a:xfrm rot="1022389">
            <a:off x="11052294" y="573415"/>
            <a:ext cx="1077492" cy="880832"/>
          </a:xfrm>
          <a:custGeom>
            <a:avLst/>
            <a:gdLst>
              <a:gd name="connsiteX0" fmla="*/ 618123 w 1077492"/>
              <a:gd name="connsiteY0" fmla="*/ 5091 h 880832"/>
              <a:gd name="connsiteX1" fmla="*/ 649515 w 1077492"/>
              <a:gd name="connsiteY1" fmla="*/ 48 h 880832"/>
              <a:gd name="connsiteX2" fmla="*/ 706766 w 1077492"/>
              <a:gd name="connsiteY2" fmla="*/ 25655 h 880832"/>
              <a:gd name="connsiteX3" fmla="*/ 703831 w 1077492"/>
              <a:gd name="connsiteY3" fmla="*/ 142493 h 880832"/>
              <a:gd name="connsiteX4" fmla="*/ 665641 w 1077492"/>
              <a:gd name="connsiteY4" fmla="*/ 157025 h 880832"/>
              <a:gd name="connsiteX5" fmla="*/ 665641 w 1077492"/>
              <a:gd name="connsiteY5" fmla="*/ 352605 h 880832"/>
              <a:gd name="connsiteX6" fmla="*/ 684786 w 1077492"/>
              <a:gd name="connsiteY6" fmla="*/ 356972 h 880832"/>
              <a:gd name="connsiteX7" fmla="*/ 718689 w 1077492"/>
              <a:gd name="connsiteY7" fmla="*/ 380793 h 880832"/>
              <a:gd name="connsiteX8" fmla="*/ 738749 w 1077492"/>
              <a:gd name="connsiteY8" fmla="*/ 496690 h 880832"/>
              <a:gd name="connsiteX9" fmla="*/ 735230 w 1077492"/>
              <a:gd name="connsiteY9" fmla="*/ 501698 h 880832"/>
              <a:gd name="connsiteX10" fmla="*/ 845060 w 1077492"/>
              <a:gd name="connsiteY10" fmla="*/ 617186 h 880832"/>
              <a:gd name="connsiteX11" fmla="*/ 879258 w 1077492"/>
              <a:gd name="connsiteY11" fmla="*/ 595803 h 880832"/>
              <a:gd name="connsiteX12" fmla="*/ 1037048 w 1077492"/>
              <a:gd name="connsiteY12" fmla="*/ 632408 h 880832"/>
              <a:gd name="connsiteX13" fmla="*/ 1031825 w 1077492"/>
              <a:gd name="connsiteY13" fmla="*/ 840388 h 880832"/>
              <a:gd name="connsiteX14" fmla="*/ 823846 w 1077492"/>
              <a:gd name="connsiteY14" fmla="*/ 835165 h 880832"/>
              <a:gd name="connsiteX15" fmla="*/ 795994 w 1077492"/>
              <a:gd name="connsiteY15" fmla="*/ 674255 h 880832"/>
              <a:gd name="connsiteX16" fmla="*/ 803191 w 1077492"/>
              <a:gd name="connsiteY16" fmla="*/ 664013 h 880832"/>
              <a:gd name="connsiteX17" fmla="*/ 690708 w 1077492"/>
              <a:gd name="connsiteY17" fmla="*/ 545736 h 880832"/>
              <a:gd name="connsiteX18" fmla="*/ 678778 w 1077492"/>
              <a:gd name="connsiteY18" fmla="*/ 553196 h 880832"/>
              <a:gd name="connsiteX19" fmla="*/ 565128 w 1077492"/>
              <a:gd name="connsiteY19" fmla="*/ 526831 h 880832"/>
              <a:gd name="connsiteX20" fmla="*/ 562479 w 1077492"/>
              <a:gd name="connsiteY20" fmla="*/ 522594 h 880832"/>
              <a:gd name="connsiteX21" fmla="*/ 207664 w 1077492"/>
              <a:gd name="connsiteY21" fmla="*/ 608151 h 880832"/>
              <a:gd name="connsiteX22" fmla="*/ 203307 w 1077492"/>
              <a:gd name="connsiteY22" fmla="*/ 628640 h 880832"/>
              <a:gd name="connsiteX23" fmla="*/ 178918 w 1077492"/>
              <a:gd name="connsiteY23" fmla="*/ 663609 h 880832"/>
              <a:gd name="connsiteX24" fmla="*/ 29119 w 1077492"/>
              <a:gd name="connsiteY24" fmla="*/ 659847 h 880832"/>
              <a:gd name="connsiteX25" fmla="*/ 32881 w 1077492"/>
              <a:gd name="connsiteY25" fmla="*/ 510048 h 880832"/>
              <a:gd name="connsiteX26" fmla="*/ 67936 w 1077492"/>
              <a:gd name="connsiteY26" fmla="*/ 487958 h 880832"/>
              <a:gd name="connsiteX27" fmla="*/ 182679 w 1077492"/>
              <a:gd name="connsiteY27" fmla="*/ 513810 h 880832"/>
              <a:gd name="connsiteX28" fmla="*/ 199867 w 1077492"/>
              <a:gd name="connsiteY28" fmla="*/ 541086 h 880832"/>
              <a:gd name="connsiteX29" fmla="*/ 537541 w 1077492"/>
              <a:gd name="connsiteY29" fmla="*/ 459661 h 880832"/>
              <a:gd name="connsiteX30" fmla="*/ 536059 w 1077492"/>
              <a:gd name="connsiteY30" fmla="*/ 450434 h 880832"/>
              <a:gd name="connsiteX31" fmla="*/ 568890 w 1077492"/>
              <a:gd name="connsiteY31" fmla="*/ 377032 h 880832"/>
              <a:gd name="connsiteX32" fmla="*/ 605039 w 1077492"/>
              <a:gd name="connsiteY32" fmla="*/ 354429 h 880832"/>
              <a:gd name="connsiteX33" fmla="*/ 624516 w 1077492"/>
              <a:gd name="connsiteY33" fmla="*/ 351300 h 880832"/>
              <a:gd name="connsiteX34" fmla="*/ 624516 w 1077492"/>
              <a:gd name="connsiteY34" fmla="*/ 160667 h 880832"/>
              <a:gd name="connsiteX35" fmla="*/ 613436 w 1077492"/>
              <a:gd name="connsiteY35" fmla="*/ 158139 h 880832"/>
              <a:gd name="connsiteX36" fmla="*/ 586993 w 1077492"/>
              <a:gd name="connsiteY36" fmla="*/ 139559 h 880832"/>
              <a:gd name="connsiteX37" fmla="*/ 589927 w 1077492"/>
              <a:gd name="connsiteY37" fmla="*/ 22721 h 880832"/>
              <a:gd name="connsiteX38" fmla="*/ 618123 w 1077492"/>
              <a:gd name="connsiteY38" fmla="*/ 5091 h 88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077492" h="880832">
                <a:moveTo>
                  <a:pt x="618123" y="5091"/>
                </a:moveTo>
                <a:cubicBezTo>
                  <a:pt x="628264" y="1341"/>
                  <a:pt x="638938" y="-311"/>
                  <a:pt x="649515" y="48"/>
                </a:cubicBezTo>
                <a:cubicBezTo>
                  <a:pt x="670668" y="767"/>
                  <a:pt x="691432" y="9532"/>
                  <a:pt x="706766" y="25655"/>
                </a:cubicBezTo>
                <a:cubicBezTo>
                  <a:pt x="738893" y="59437"/>
                  <a:pt x="736078" y="111827"/>
                  <a:pt x="703831" y="142493"/>
                </a:cubicBezTo>
                <a:lnTo>
                  <a:pt x="665641" y="157025"/>
                </a:lnTo>
                <a:lnTo>
                  <a:pt x="665641" y="352605"/>
                </a:lnTo>
                <a:lnTo>
                  <a:pt x="684786" y="356972"/>
                </a:lnTo>
                <a:cubicBezTo>
                  <a:pt x="697289" y="362480"/>
                  <a:pt x="708859" y="370458"/>
                  <a:pt x="718689" y="380793"/>
                </a:cubicBezTo>
                <a:cubicBezTo>
                  <a:pt x="749581" y="413278"/>
                  <a:pt x="755275" y="459181"/>
                  <a:pt x="738749" y="496690"/>
                </a:cubicBezTo>
                <a:lnTo>
                  <a:pt x="735230" y="501698"/>
                </a:lnTo>
                <a:lnTo>
                  <a:pt x="845060" y="617186"/>
                </a:lnTo>
                <a:lnTo>
                  <a:pt x="879258" y="595803"/>
                </a:lnTo>
                <a:cubicBezTo>
                  <a:pt x="933414" y="575777"/>
                  <a:pt x="996107" y="589357"/>
                  <a:pt x="1037048" y="632408"/>
                </a:cubicBezTo>
                <a:cubicBezTo>
                  <a:pt x="1094236" y="692542"/>
                  <a:pt x="1089226" y="785799"/>
                  <a:pt x="1031825" y="840388"/>
                </a:cubicBezTo>
                <a:cubicBezTo>
                  <a:pt x="971691" y="897576"/>
                  <a:pt x="878434" y="892566"/>
                  <a:pt x="823846" y="835165"/>
                </a:cubicBezTo>
                <a:cubicBezTo>
                  <a:pt x="780955" y="790064"/>
                  <a:pt x="773050" y="726332"/>
                  <a:pt x="795994" y="674255"/>
                </a:cubicBezTo>
                <a:lnTo>
                  <a:pt x="803191" y="664013"/>
                </a:lnTo>
                <a:lnTo>
                  <a:pt x="690708" y="545736"/>
                </a:lnTo>
                <a:lnTo>
                  <a:pt x="678778" y="553196"/>
                </a:lnTo>
                <a:cubicBezTo>
                  <a:pt x="639771" y="567620"/>
                  <a:pt x="594617" y="557839"/>
                  <a:pt x="565128" y="526831"/>
                </a:cubicBezTo>
                <a:lnTo>
                  <a:pt x="562479" y="522594"/>
                </a:lnTo>
                <a:lnTo>
                  <a:pt x="207664" y="608151"/>
                </a:lnTo>
                <a:lnTo>
                  <a:pt x="203307" y="628640"/>
                </a:lnTo>
                <a:cubicBezTo>
                  <a:pt x="197853" y="641384"/>
                  <a:pt x="189746" y="653311"/>
                  <a:pt x="178918" y="663609"/>
                </a:cubicBezTo>
                <a:cubicBezTo>
                  <a:pt x="137575" y="702927"/>
                  <a:pt x="70309" y="703160"/>
                  <a:pt x="29119" y="659847"/>
                </a:cubicBezTo>
                <a:cubicBezTo>
                  <a:pt x="-10199" y="618504"/>
                  <a:pt x="-10431" y="551239"/>
                  <a:pt x="32881" y="510048"/>
                </a:cubicBezTo>
                <a:cubicBezTo>
                  <a:pt x="43217" y="500219"/>
                  <a:pt x="55173" y="492832"/>
                  <a:pt x="67936" y="487958"/>
                </a:cubicBezTo>
                <a:cubicBezTo>
                  <a:pt x="106227" y="473336"/>
                  <a:pt x="151787" y="481326"/>
                  <a:pt x="182679" y="513810"/>
                </a:cubicBezTo>
                <a:lnTo>
                  <a:pt x="199867" y="541086"/>
                </a:lnTo>
                <a:lnTo>
                  <a:pt x="537541" y="459661"/>
                </a:lnTo>
                <a:lnTo>
                  <a:pt x="536059" y="450434"/>
                </a:lnTo>
                <a:cubicBezTo>
                  <a:pt x="536980" y="423313"/>
                  <a:pt x="548218" y="396691"/>
                  <a:pt x="568890" y="377032"/>
                </a:cubicBezTo>
                <a:cubicBezTo>
                  <a:pt x="579718" y="366735"/>
                  <a:pt x="592037" y="359237"/>
                  <a:pt x="605039" y="354429"/>
                </a:cubicBezTo>
                <a:lnTo>
                  <a:pt x="624516" y="351300"/>
                </a:lnTo>
                <a:lnTo>
                  <a:pt x="624516" y="160667"/>
                </a:lnTo>
                <a:lnTo>
                  <a:pt x="613436" y="158139"/>
                </a:lnTo>
                <a:cubicBezTo>
                  <a:pt x="603685" y="153843"/>
                  <a:pt x="594660" y="147621"/>
                  <a:pt x="586993" y="139559"/>
                </a:cubicBezTo>
                <a:cubicBezTo>
                  <a:pt x="554867" y="105778"/>
                  <a:pt x="557681" y="53388"/>
                  <a:pt x="589927" y="22721"/>
                </a:cubicBezTo>
                <a:cubicBezTo>
                  <a:pt x="598373" y="14690"/>
                  <a:pt x="607982" y="8842"/>
                  <a:pt x="618123" y="5091"/>
                </a:cubicBezTo>
                <a:close/>
              </a:path>
            </a:pathLst>
          </a:cu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9" name="Freeform: Shape 388">
            <a:extLst>
              <a:ext uri="{FF2B5EF4-FFF2-40B4-BE49-F238E27FC236}">
                <a16:creationId xmlns:a16="http://schemas.microsoft.com/office/drawing/2014/main" xmlns="" id="{8EFE0271-7A65-4BB9-8E1D-F67FE82C9A2B}"/>
              </a:ext>
            </a:extLst>
          </p:cNvPr>
          <p:cNvSpPr/>
          <p:nvPr/>
        </p:nvSpPr>
        <p:spPr>
          <a:xfrm rot="1022389">
            <a:off x="1007484" y="5887903"/>
            <a:ext cx="1025410" cy="838256"/>
          </a:xfrm>
          <a:custGeom>
            <a:avLst/>
            <a:gdLst>
              <a:gd name="connsiteX0" fmla="*/ 618123 w 1077492"/>
              <a:gd name="connsiteY0" fmla="*/ 5091 h 880832"/>
              <a:gd name="connsiteX1" fmla="*/ 649515 w 1077492"/>
              <a:gd name="connsiteY1" fmla="*/ 48 h 880832"/>
              <a:gd name="connsiteX2" fmla="*/ 706766 w 1077492"/>
              <a:gd name="connsiteY2" fmla="*/ 25655 h 880832"/>
              <a:gd name="connsiteX3" fmla="*/ 703831 w 1077492"/>
              <a:gd name="connsiteY3" fmla="*/ 142493 h 880832"/>
              <a:gd name="connsiteX4" fmla="*/ 665641 w 1077492"/>
              <a:gd name="connsiteY4" fmla="*/ 157025 h 880832"/>
              <a:gd name="connsiteX5" fmla="*/ 665641 w 1077492"/>
              <a:gd name="connsiteY5" fmla="*/ 352605 h 880832"/>
              <a:gd name="connsiteX6" fmla="*/ 684786 w 1077492"/>
              <a:gd name="connsiteY6" fmla="*/ 356972 h 880832"/>
              <a:gd name="connsiteX7" fmla="*/ 718689 w 1077492"/>
              <a:gd name="connsiteY7" fmla="*/ 380793 h 880832"/>
              <a:gd name="connsiteX8" fmla="*/ 738749 w 1077492"/>
              <a:gd name="connsiteY8" fmla="*/ 496690 h 880832"/>
              <a:gd name="connsiteX9" fmla="*/ 735230 w 1077492"/>
              <a:gd name="connsiteY9" fmla="*/ 501698 h 880832"/>
              <a:gd name="connsiteX10" fmla="*/ 845060 w 1077492"/>
              <a:gd name="connsiteY10" fmla="*/ 617186 h 880832"/>
              <a:gd name="connsiteX11" fmla="*/ 879258 w 1077492"/>
              <a:gd name="connsiteY11" fmla="*/ 595803 h 880832"/>
              <a:gd name="connsiteX12" fmla="*/ 1037048 w 1077492"/>
              <a:gd name="connsiteY12" fmla="*/ 632408 h 880832"/>
              <a:gd name="connsiteX13" fmla="*/ 1031825 w 1077492"/>
              <a:gd name="connsiteY13" fmla="*/ 840388 h 880832"/>
              <a:gd name="connsiteX14" fmla="*/ 823846 w 1077492"/>
              <a:gd name="connsiteY14" fmla="*/ 835165 h 880832"/>
              <a:gd name="connsiteX15" fmla="*/ 795994 w 1077492"/>
              <a:gd name="connsiteY15" fmla="*/ 674255 h 880832"/>
              <a:gd name="connsiteX16" fmla="*/ 803191 w 1077492"/>
              <a:gd name="connsiteY16" fmla="*/ 664013 h 880832"/>
              <a:gd name="connsiteX17" fmla="*/ 690708 w 1077492"/>
              <a:gd name="connsiteY17" fmla="*/ 545736 h 880832"/>
              <a:gd name="connsiteX18" fmla="*/ 678778 w 1077492"/>
              <a:gd name="connsiteY18" fmla="*/ 553196 h 880832"/>
              <a:gd name="connsiteX19" fmla="*/ 565128 w 1077492"/>
              <a:gd name="connsiteY19" fmla="*/ 526831 h 880832"/>
              <a:gd name="connsiteX20" fmla="*/ 562479 w 1077492"/>
              <a:gd name="connsiteY20" fmla="*/ 522594 h 880832"/>
              <a:gd name="connsiteX21" fmla="*/ 207664 w 1077492"/>
              <a:gd name="connsiteY21" fmla="*/ 608151 h 880832"/>
              <a:gd name="connsiteX22" fmla="*/ 203307 w 1077492"/>
              <a:gd name="connsiteY22" fmla="*/ 628640 h 880832"/>
              <a:gd name="connsiteX23" fmla="*/ 178918 w 1077492"/>
              <a:gd name="connsiteY23" fmla="*/ 663609 h 880832"/>
              <a:gd name="connsiteX24" fmla="*/ 29119 w 1077492"/>
              <a:gd name="connsiteY24" fmla="*/ 659847 h 880832"/>
              <a:gd name="connsiteX25" fmla="*/ 32881 w 1077492"/>
              <a:gd name="connsiteY25" fmla="*/ 510048 h 880832"/>
              <a:gd name="connsiteX26" fmla="*/ 67936 w 1077492"/>
              <a:gd name="connsiteY26" fmla="*/ 487958 h 880832"/>
              <a:gd name="connsiteX27" fmla="*/ 182679 w 1077492"/>
              <a:gd name="connsiteY27" fmla="*/ 513810 h 880832"/>
              <a:gd name="connsiteX28" fmla="*/ 199867 w 1077492"/>
              <a:gd name="connsiteY28" fmla="*/ 541086 h 880832"/>
              <a:gd name="connsiteX29" fmla="*/ 537541 w 1077492"/>
              <a:gd name="connsiteY29" fmla="*/ 459661 h 880832"/>
              <a:gd name="connsiteX30" fmla="*/ 536059 w 1077492"/>
              <a:gd name="connsiteY30" fmla="*/ 450434 h 880832"/>
              <a:gd name="connsiteX31" fmla="*/ 568890 w 1077492"/>
              <a:gd name="connsiteY31" fmla="*/ 377032 h 880832"/>
              <a:gd name="connsiteX32" fmla="*/ 605039 w 1077492"/>
              <a:gd name="connsiteY32" fmla="*/ 354429 h 880832"/>
              <a:gd name="connsiteX33" fmla="*/ 624516 w 1077492"/>
              <a:gd name="connsiteY33" fmla="*/ 351300 h 880832"/>
              <a:gd name="connsiteX34" fmla="*/ 624516 w 1077492"/>
              <a:gd name="connsiteY34" fmla="*/ 160667 h 880832"/>
              <a:gd name="connsiteX35" fmla="*/ 613436 w 1077492"/>
              <a:gd name="connsiteY35" fmla="*/ 158139 h 880832"/>
              <a:gd name="connsiteX36" fmla="*/ 586993 w 1077492"/>
              <a:gd name="connsiteY36" fmla="*/ 139559 h 880832"/>
              <a:gd name="connsiteX37" fmla="*/ 589927 w 1077492"/>
              <a:gd name="connsiteY37" fmla="*/ 22721 h 880832"/>
              <a:gd name="connsiteX38" fmla="*/ 618123 w 1077492"/>
              <a:gd name="connsiteY38" fmla="*/ 5091 h 88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077492" h="880832">
                <a:moveTo>
                  <a:pt x="618123" y="5091"/>
                </a:moveTo>
                <a:cubicBezTo>
                  <a:pt x="628264" y="1341"/>
                  <a:pt x="638938" y="-311"/>
                  <a:pt x="649515" y="48"/>
                </a:cubicBezTo>
                <a:cubicBezTo>
                  <a:pt x="670668" y="767"/>
                  <a:pt x="691432" y="9532"/>
                  <a:pt x="706766" y="25655"/>
                </a:cubicBezTo>
                <a:cubicBezTo>
                  <a:pt x="738893" y="59437"/>
                  <a:pt x="736078" y="111827"/>
                  <a:pt x="703831" y="142493"/>
                </a:cubicBezTo>
                <a:lnTo>
                  <a:pt x="665641" y="157025"/>
                </a:lnTo>
                <a:lnTo>
                  <a:pt x="665641" y="352605"/>
                </a:lnTo>
                <a:lnTo>
                  <a:pt x="684786" y="356972"/>
                </a:lnTo>
                <a:cubicBezTo>
                  <a:pt x="697289" y="362480"/>
                  <a:pt x="708859" y="370458"/>
                  <a:pt x="718689" y="380793"/>
                </a:cubicBezTo>
                <a:cubicBezTo>
                  <a:pt x="749581" y="413278"/>
                  <a:pt x="755275" y="459181"/>
                  <a:pt x="738749" y="496690"/>
                </a:cubicBezTo>
                <a:lnTo>
                  <a:pt x="735230" y="501698"/>
                </a:lnTo>
                <a:lnTo>
                  <a:pt x="845060" y="617186"/>
                </a:lnTo>
                <a:lnTo>
                  <a:pt x="879258" y="595803"/>
                </a:lnTo>
                <a:cubicBezTo>
                  <a:pt x="933414" y="575777"/>
                  <a:pt x="996107" y="589357"/>
                  <a:pt x="1037048" y="632408"/>
                </a:cubicBezTo>
                <a:cubicBezTo>
                  <a:pt x="1094236" y="692542"/>
                  <a:pt x="1089226" y="785799"/>
                  <a:pt x="1031825" y="840388"/>
                </a:cubicBezTo>
                <a:cubicBezTo>
                  <a:pt x="971691" y="897576"/>
                  <a:pt x="878434" y="892566"/>
                  <a:pt x="823846" y="835165"/>
                </a:cubicBezTo>
                <a:cubicBezTo>
                  <a:pt x="780955" y="790064"/>
                  <a:pt x="773050" y="726332"/>
                  <a:pt x="795994" y="674255"/>
                </a:cubicBezTo>
                <a:lnTo>
                  <a:pt x="803191" y="664013"/>
                </a:lnTo>
                <a:lnTo>
                  <a:pt x="690708" y="545736"/>
                </a:lnTo>
                <a:lnTo>
                  <a:pt x="678778" y="553196"/>
                </a:lnTo>
                <a:cubicBezTo>
                  <a:pt x="639771" y="567620"/>
                  <a:pt x="594617" y="557839"/>
                  <a:pt x="565128" y="526831"/>
                </a:cubicBezTo>
                <a:lnTo>
                  <a:pt x="562479" y="522594"/>
                </a:lnTo>
                <a:lnTo>
                  <a:pt x="207664" y="608151"/>
                </a:lnTo>
                <a:lnTo>
                  <a:pt x="203307" y="628640"/>
                </a:lnTo>
                <a:cubicBezTo>
                  <a:pt x="197853" y="641384"/>
                  <a:pt x="189746" y="653311"/>
                  <a:pt x="178918" y="663609"/>
                </a:cubicBezTo>
                <a:cubicBezTo>
                  <a:pt x="137575" y="702927"/>
                  <a:pt x="70309" y="703160"/>
                  <a:pt x="29119" y="659847"/>
                </a:cubicBezTo>
                <a:cubicBezTo>
                  <a:pt x="-10199" y="618504"/>
                  <a:pt x="-10431" y="551239"/>
                  <a:pt x="32881" y="510048"/>
                </a:cubicBezTo>
                <a:cubicBezTo>
                  <a:pt x="43217" y="500219"/>
                  <a:pt x="55173" y="492832"/>
                  <a:pt x="67936" y="487958"/>
                </a:cubicBezTo>
                <a:cubicBezTo>
                  <a:pt x="106227" y="473336"/>
                  <a:pt x="151787" y="481326"/>
                  <a:pt x="182679" y="513810"/>
                </a:cubicBezTo>
                <a:lnTo>
                  <a:pt x="199867" y="541086"/>
                </a:lnTo>
                <a:lnTo>
                  <a:pt x="537541" y="459661"/>
                </a:lnTo>
                <a:lnTo>
                  <a:pt x="536059" y="450434"/>
                </a:lnTo>
                <a:cubicBezTo>
                  <a:pt x="536980" y="423313"/>
                  <a:pt x="548218" y="396691"/>
                  <a:pt x="568890" y="377032"/>
                </a:cubicBezTo>
                <a:cubicBezTo>
                  <a:pt x="579718" y="366735"/>
                  <a:pt x="592037" y="359237"/>
                  <a:pt x="605039" y="354429"/>
                </a:cubicBezTo>
                <a:lnTo>
                  <a:pt x="624516" y="351300"/>
                </a:lnTo>
                <a:lnTo>
                  <a:pt x="624516" y="160667"/>
                </a:lnTo>
                <a:lnTo>
                  <a:pt x="613436" y="158139"/>
                </a:lnTo>
                <a:cubicBezTo>
                  <a:pt x="603685" y="153843"/>
                  <a:pt x="594660" y="147621"/>
                  <a:pt x="586993" y="139559"/>
                </a:cubicBezTo>
                <a:cubicBezTo>
                  <a:pt x="554867" y="105778"/>
                  <a:pt x="557681" y="53388"/>
                  <a:pt x="589927" y="22721"/>
                </a:cubicBezTo>
                <a:cubicBezTo>
                  <a:pt x="598373" y="14690"/>
                  <a:pt x="607982" y="8842"/>
                  <a:pt x="618123" y="5091"/>
                </a:cubicBezTo>
                <a:close/>
              </a:path>
            </a:pathLst>
          </a:cu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3" name="Freeform: Shape 382">
            <a:extLst>
              <a:ext uri="{FF2B5EF4-FFF2-40B4-BE49-F238E27FC236}">
                <a16:creationId xmlns:a16="http://schemas.microsoft.com/office/drawing/2014/main" xmlns="" id="{D9C2427E-9E26-41C8-8382-49079B6AAF62}"/>
              </a:ext>
            </a:extLst>
          </p:cNvPr>
          <p:cNvSpPr/>
          <p:nvPr/>
        </p:nvSpPr>
        <p:spPr>
          <a:xfrm rot="11910420">
            <a:off x="4506644" y="1326816"/>
            <a:ext cx="1456588" cy="1482472"/>
          </a:xfrm>
          <a:custGeom>
            <a:avLst/>
            <a:gdLst>
              <a:gd name="connsiteX0" fmla="*/ 859940 w 1882134"/>
              <a:gd name="connsiteY0" fmla="*/ 932267 h 1915580"/>
              <a:gd name="connsiteX1" fmla="*/ 747989 w 1882134"/>
              <a:gd name="connsiteY1" fmla="*/ 997319 h 1915580"/>
              <a:gd name="connsiteX2" fmla="*/ 636844 w 1882134"/>
              <a:gd name="connsiteY2" fmla="*/ 1061903 h 1915580"/>
              <a:gd name="connsiteX3" fmla="*/ 638527 w 1882134"/>
              <a:gd name="connsiteY3" fmla="*/ 1070293 h 1915580"/>
              <a:gd name="connsiteX4" fmla="*/ 565410 w 1882134"/>
              <a:gd name="connsiteY4" fmla="*/ 1179755 h 1915580"/>
              <a:gd name="connsiteX5" fmla="*/ 562511 w 1882134"/>
              <a:gd name="connsiteY5" fmla="*/ 1180336 h 1915580"/>
              <a:gd name="connsiteX6" fmla="*/ 562511 w 1882134"/>
              <a:gd name="connsiteY6" fmla="*/ 1439244 h 1915580"/>
              <a:gd name="connsiteX7" fmla="*/ 572773 w 1882134"/>
              <a:gd name="connsiteY7" fmla="*/ 1441246 h 1915580"/>
              <a:gd name="connsiteX8" fmla="*/ 644608 w 1882134"/>
              <a:gd name="connsiteY8" fmla="*/ 1550707 h 1915580"/>
              <a:gd name="connsiteX9" fmla="*/ 640375 w 1882134"/>
              <a:gd name="connsiteY9" fmla="*/ 1571429 h 1915580"/>
              <a:gd name="connsiteX10" fmla="*/ 865510 w 1882134"/>
              <a:gd name="connsiteY10" fmla="*/ 1701672 h 1915580"/>
              <a:gd name="connsiteX11" fmla="*/ 886716 w 1882134"/>
              <a:gd name="connsiteY11" fmla="*/ 1687534 h 1915580"/>
              <a:gd name="connsiteX12" fmla="*/ 933465 w 1882134"/>
              <a:gd name="connsiteY12" fmla="*/ 1678413 h 1915580"/>
              <a:gd name="connsiteX13" fmla="*/ 980215 w 1882134"/>
              <a:gd name="connsiteY13" fmla="*/ 1687962 h 1915580"/>
              <a:gd name="connsiteX14" fmla="*/ 997982 w 1882134"/>
              <a:gd name="connsiteY14" fmla="*/ 1700143 h 1915580"/>
              <a:gd name="connsiteX15" fmla="*/ 1212258 w 1882134"/>
              <a:gd name="connsiteY15" fmla="*/ 1576182 h 1915580"/>
              <a:gd name="connsiteX16" fmla="*/ 1210160 w 1882134"/>
              <a:gd name="connsiteY16" fmla="*/ 1565911 h 1915580"/>
              <a:gd name="connsiteX17" fmla="*/ 1283277 w 1882134"/>
              <a:gd name="connsiteY17" fmla="*/ 1456450 h 1915580"/>
              <a:gd name="connsiteX18" fmla="*/ 1298338 w 1882134"/>
              <a:gd name="connsiteY18" fmla="*/ 1453428 h 1915580"/>
              <a:gd name="connsiteX19" fmla="*/ 1298338 w 1882134"/>
              <a:gd name="connsiteY19" fmla="*/ 1189696 h 1915580"/>
              <a:gd name="connsiteX20" fmla="*/ 1292399 w 1882134"/>
              <a:gd name="connsiteY20" fmla="*/ 1188448 h 1915580"/>
              <a:gd name="connsiteX21" fmla="*/ 1219282 w 1882134"/>
              <a:gd name="connsiteY21" fmla="*/ 1079414 h 1915580"/>
              <a:gd name="connsiteX22" fmla="*/ 1223749 w 1882134"/>
              <a:gd name="connsiteY22" fmla="*/ 1057548 h 1915580"/>
              <a:gd name="connsiteX23" fmla="*/ 997965 w 1882134"/>
              <a:gd name="connsiteY23" fmla="*/ 926929 h 1915580"/>
              <a:gd name="connsiteX24" fmla="*/ 994296 w 1882134"/>
              <a:gd name="connsiteY24" fmla="*/ 929366 h 1915580"/>
              <a:gd name="connsiteX25" fmla="*/ 988000 w 1882134"/>
              <a:gd name="connsiteY25" fmla="*/ 935188 h 1915580"/>
              <a:gd name="connsiteX26" fmla="*/ 978749 w 1882134"/>
              <a:gd name="connsiteY26" fmla="*/ 939691 h 1915580"/>
              <a:gd name="connsiteX27" fmla="*/ 969810 w 1882134"/>
              <a:gd name="connsiteY27" fmla="*/ 945628 h 1915580"/>
              <a:gd name="connsiteX28" fmla="*/ 964268 w 1882134"/>
              <a:gd name="connsiteY28" fmla="*/ 946740 h 1915580"/>
              <a:gd name="connsiteX29" fmla="*/ 958437 w 1882134"/>
              <a:gd name="connsiteY29" fmla="*/ 949579 h 1915580"/>
              <a:gd name="connsiteX30" fmla="*/ 924343 w 1882134"/>
              <a:gd name="connsiteY30" fmla="*/ 954750 h 1915580"/>
              <a:gd name="connsiteX31" fmla="*/ 924343 w 1882134"/>
              <a:gd name="connsiteY31" fmla="*/ 954750 h 1915580"/>
              <a:gd name="connsiteX32" fmla="*/ 923835 w 1882134"/>
              <a:gd name="connsiteY32" fmla="*/ 954643 h 1915580"/>
              <a:gd name="connsiteX33" fmla="*/ 881110 w 1882134"/>
              <a:gd name="connsiteY33" fmla="*/ 945723 h 1915580"/>
              <a:gd name="connsiteX34" fmla="*/ 880997 w 1882134"/>
              <a:gd name="connsiteY34" fmla="*/ 945646 h 1915580"/>
              <a:gd name="connsiteX35" fmla="*/ 878876 w 1882134"/>
              <a:gd name="connsiteY35" fmla="*/ 945200 h 1915580"/>
              <a:gd name="connsiteX36" fmla="*/ 1285908 w 1882134"/>
              <a:gd name="connsiteY36" fmla="*/ 209454 h 1915580"/>
              <a:gd name="connsiteX37" fmla="*/ 1039711 w 1882134"/>
              <a:gd name="connsiteY37" fmla="*/ 351883 h 1915580"/>
              <a:gd name="connsiteX38" fmla="*/ 1042927 w 1882134"/>
              <a:gd name="connsiteY38" fmla="*/ 367913 h 1915580"/>
              <a:gd name="connsiteX39" fmla="*/ 1007580 w 1882134"/>
              <a:gd name="connsiteY39" fmla="*/ 452291 h 1915580"/>
              <a:gd name="connsiteX40" fmla="*/ 972994 w 1882134"/>
              <a:gd name="connsiteY40" fmla="*/ 475261 h 1915580"/>
              <a:gd name="connsiteX41" fmla="*/ 972994 w 1882134"/>
              <a:gd name="connsiteY41" fmla="*/ 608121 h 1915580"/>
              <a:gd name="connsiteX42" fmla="*/ 972994 w 1882134"/>
              <a:gd name="connsiteY42" fmla="*/ 728436 h 1915580"/>
              <a:gd name="connsiteX43" fmla="*/ 1008720 w 1882134"/>
              <a:gd name="connsiteY43" fmla="*/ 752929 h 1915580"/>
              <a:gd name="connsiteX44" fmla="*/ 1042927 w 1882134"/>
              <a:gd name="connsiteY44" fmla="*/ 836166 h 1915580"/>
              <a:gd name="connsiteX45" fmla="*/ 1038547 w 1882134"/>
              <a:gd name="connsiteY45" fmla="*/ 857606 h 1915580"/>
              <a:gd name="connsiteX46" fmla="*/ 1264627 w 1882134"/>
              <a:gd name="connsiteY46" fmla="*/ 988396 h 1915580"/>
              <a:gd name="connsiteX47" fmla="*/ 1292399 w 1882134"/>
              <a:gd name="connsiteY47" fmla="*/ 969952 h 1915580"/>
              <a:gd name="connsiteX48" fmla="*/ 1337865 w 1882134"/>
              <a:gd name="connsiteY48" fmla="*/ 960830 h 1915580"/>
              <a:gd name="connsiteX49" fmla="*/ 1384615 w 1882134"/>
              <a:gd name="connsiteY49" fmla="*/ 970380 h 1915580"/>
              <a:gd name="connsiteX50" fmla="*/ 1410990 w 1882134"/>
              <a:gd name="connsiteY50" fmla="*/ 988463 h 1915580"/>
              <a:gd name="connsiteX51" fmla="*/ 1650068 w 1882134"/>
              <a:gd name="connsiteY51" fmla="*/ 850153 h 1915580"/>
              <a:gd name="connsiteX52" fmla="*/ 1644966 w 1882134"/>
              <a:gd name="connsiteY52" fmla="*/ 824004 h 1915580"/>
              <a:gd name="connsiteX53" fmla="*/ 1680313 w 1882134"/>
              <a:gd name="connsiteY53" fmla="*/ 739627 h 1915580"/>
              <a:gd name="connsiteX54" fmla="*/ 1705780 w 1882134"/>
              <a:gd name="connsiteY54" fmla="*/ 722714 h 1915580"/>
              <a:gd name="connsiteX55" fmla="*/ 1705779 w 1882134"/>
              <a:gd name="connsiteY55" fmla="*/ 484271 h 1915580"/>
              <a:gd name="connsiteX56" fmla="*/ 1701598 w 1882134"/>
              <a:gd name="connsiteY56" fmla="*/ 483455 h 1915580"/>
              <a:gd name="connsiteX57" fmla="*/ 1629764 w 1882134"/>
              <a:gd name="connsiteY57" fmla="*/ 373993 h 1915580"/>
              <a:gd name="connsiteX58" fmla="*/ 1634464 w 1882134"/>
              <a:gd name="connsiteY58" fmla="*/ 350982 h 1915580"/>
              <a:gd name="connsiteX59" fmla="*/ 1412691 w 1882134"/>
              <a:gd name="connsiteY59" fmla="*/ 222683 h 1915580"/>
              <a:gd name="connsiteX60" fmla="*/ 1404617 w 1882134"/>
              <a:gd name="connsiteY60" fmla="*/ 228046 h 1915580"/>
              <a:gd name="connsiteX61" fmla="*/ 1359150 w 1882134"/>
              <a:gd name="connsiteY61" fmla="*/ 237167 h 1915580"/>
              <a:gd name="connsiteX62" fmla="*/ 1312401 w 1882134"/>
              <a:gd name="connsiteY62" fmla="*/ 227618 h 1915580"/>
              <a:gd name="connsiteX63" fmla="*/ 441920 w 1882134"/>
              <a:gd name="connsiteY63" fmla="*/ 226293 h 1915580"/>
              <a:gd name="connsiteX64" fmla="*/ 231909 w 1882134"/>
              <a:gd name="connsiteY64" fmla="*/ 347787 h 1915580"/>
              <a:gd name="connsiteX65" fmla="*/ 237167 w 1882134"/>
              <a:gd name="connsiteY65" fmla="*/ 373994 h 1915580"/>
              <a:gd name="connsiteX66" fmla="*/ 164050 w 1882134"/>
              <a:gd name="connsiteY66" fmla="*/ 483456 h 1915580"/>
              <a:gd name="connsiteX67" fmla="*/ 155071 w 1882134"/>
              <a:gd name="connsiteY67" fmla="*/ 485258 h 1915580"/>
              <a:gd name="connsiteX68" fmla="*/ 155071 w 1882134"/>
              <a:gd name="connsiteY68" fmla="*/ 740239 h 1915580"/>
              <a:gd name="connsiteX69" fmla="*/ 165333 w 1882134"/>
              <a:gd name="connsiteY69" fmla="*/ 742335 h 1915580"/>
              <a:gd name="connsiteX70" fmla="*/ 237167 w 1882134"/>
              <a:gd name="connsiteY70" fmla="*/ 851369 h 1915580"/>
              <a:gd name="connsiteX71" fmla="*/ 234601 w 1882134"/>
              <a:gd name="connsiteY71" fmla="*/ 863932 h 1915580"/>
              <a:gd name="connsiteX72" fmla="*/ 440781 w 1882134"/>
              <a:gd name="connsiteY72" fmla="*/ 983210 h 1915580"/>
              <a:gd name="connsiteX73" fmla="*/ 474477 w 1882134"/>
              <a:gd name="connsiteY73" fmla="*/ 960831 h 1915580"/>
              <a:gd name="connsiteX74" fmla="*/ 519943 w 1882134"/>
              <a:gd name="connsiteY74" fmla="*/ 951709 h 1915580"/>
              <a:gd name="connsiteX75" fmla="*/ 566693 w 1882134"/>
              <a:gd name="connsiteY75" fmla="*/ 961258 h 1915580"/>
              <a:gd name="connsiteX76" fmla="*/ 601190 w 1882134"/>
              <a:gd name="connsiteY76" fmla="*/ 984910 h 1915580"/>
              <a:gd name="connsiteX77" fmla="*/ 705420 w 1882134"/>
              <a:gd name="connsiteY77" fmla="*/ 924344 h 1915580"/>
              <a:gd name="connsiteX78" fmla="*/ 785942 w 1882134"/>
              <a:gd name="connsiteY78" fmla="*/ 878642 h 1915580"/>
              <a:gd name="connsiteX79" fmla="*/ 811567 w 1882134"/>
              <a:gd name="connsiteY79" fmla="*/ 863817 h 1915580"/>
              <a:gd name="connsiteX80" fmla="*/ 805759 w 1882134"/>
              <a:gd name="connsiteY80" fmla="*/ 836166 h 1915580"/>
              <a:gd name="connsiteX81" fmla="*/ 878876 w 1882134"/>
              <a:gd name="connsiteY81" fmla="*/ 726704 h 1915580"/>
              <a:gd name="connsiteX82" fmla="*/ 887857 w 1882134"/>
              <a:gd name="connsiteY82" fmla="*/ 724902 h 1915580"/>
              <a:gd name="connsiteX83" fmla="*/ 887857 w 1882134"/>
              <a:gd name="connsiteY83" fmla="*/ 602041 h 1915580"/>
              <a:gd name="connsiteX84" fmla="*/ 887857 w 1882134"/>
              <a:gd name="connsiteY84" fmla="*/ 479177 h 1915580"/>
              <a:gd name="connsiteX85" fmla="*/ 878877 w 1882134"/>
              <a:gd name="connsiteY85" fmla="*/ 477375 h 1915580"/>
              <a:gd name="connsiteX86" fmla="*/ 805760 w 1882134"/>
              <a:gd name="connsiteY86" fmla="*/ 367913 h 1915580"/>
              <a:gd name="connsiteX87" fmla="*/ 810313 w 1882134"/>
              <a:gd name="connsiteY87" fmla="*/ 345620 h 1915580"/>
              <a:gd name="connsiteX88" fmla="*/ 607514 w 1882134"/>
              <a:gd name="connsiteY88" fmla="*/ 228297 h 1915580"/>
              <a:gd name="connsiteX89" fmla="*/ 572440 w 1882134"/>
              <a:gd name="connsiteY89" fmla="*/ 252065 h 1915580"/>
              <a:gd name="connsiteX90" fmla="*/ 526305 w 1882134"/>
              <a:gd name="connsiteY90" fmla="*/ 261493 h 1915580"/>
              <a:gd name="connsiteX91" fmla="*/ 442371 w 1882134"/>
              <a:gd name="connsiteY91" fmla="*/ 226958 h 1915580"/>
              <a:gd name="connsiteX92" fmla="*/ 525745 w 1882134"/>
              <a:gd name="connsiteY92" fmla="*/ 24326 h 1915580"/>
              <a:gd name="connsiteX93" fmla="*/ 644609 w 1882134"/>
              <a:gd name="connsiteY93" fmla="*/ 142629 h 1915580"/>
              <a:gd name="connsiteX94" fmla="*/ 641709 w 1882134"/>
              <a:gd name="connsiteY94" fmla="*/ 157167 h 1915580"/>
              <a:gd name="connsiteX95" fmla="*/ 747989 w 1882134"/>
              <a:gd name="connsiteY95" fmla="*/ 218924 h 1915580"/>
              <a:gd name="connsiteX96" fmla="*/ 849541 w 1882134"/>
              <a:gd name="connsiteY96" fmla="*/ 277934 h 1915580"/>
              <a:gd name="connsiteX97" fmla="*/ 878877 w 1882134"/>
              <a:gd name="connsiteY97" fmla="*/ 258452 h 1915580"/>
              <a:gd name="connsiteX98" fmla="*/ 924343 w 1882134"/>
              <a:gd name="connsiteY98" fmla="*/ 249330 h 1915580"/>
              <a:gd name="connsiteX99" fmla="*/ 971093 w 1882134"/>
              <a:gd name="connsiteY99" fmla="*/ 258879 h 1915580"/>
              <a:gd name="connsiteX100" fmla="*/ 999784 w 1882134"/>
              <a:gd name="connsiteY100" fmla="*/ 278550 h 1915580"/>
              <a:gd name="connsiteX101" fmla="*/ 1112862 w 1882134"/>
              <a:gd name="connsiteY101" fmla="*/ 212843 h 1915580"/>
              <a:gd name="connsiteX102" fmla="*/ 1244810 w 1882134"/>
              <a:gd name="connsiteY102" fmla="*/ 139736 h 1915580"/>
              <a:gd name="connsiteX103" fmla="*/ 1240567 w 1882134"/>
              <a:gd name="connsiteY103" fmla="*/ 118583 h 1915580"/>
              <a:gd name="connsiteX104" fmla="*/ 1359150 w 1882134"/>
              <a:gd name="connsiteY104" fmla="*/ 0 h 1915580"/>
              <a:gd name="connsiteX105" fmla="*/ 1477734 w 1882134"/>
              <a:gd name="connsiteY105" fmla="*/ 118583 h 1915580"/>
              <a:gd name="connsiteX106" fmla="*/ 1468446 w 1882134"/>
              <a:gd name="connsiteY106" fmla="*/ 164056 h 1915580"/>
              <a:gd name="connsiteX107" fmla="*/ 1562871 w 1882134"/>
              <a:gd name="connsiteY107" fmla="*/ 218924 h 1915580"/>
              <a:gd name="connsiteX108" fmla="*/ 1674171 w 1882134"/>
              <a:gd name="connsiteY108" fmla="*/ 283599 h 1915580"/>
              <a:gd name="connsiteX109" fmla="*/ 1702880 w 1882134"/>
              <a:gd name="connsiteY109" fmla="*/ 264532 h 1915580"/>
              <a:gd name="connsiteX110" fmla="*/ 1748347 w 1882134"/>
              <a:gd name="connsiteY110" fmla="*/ 255410 h 1915580"/>
              <a:gd name="connsiteX111" fmla="*/ 1866931 w 1882134"/>
              <a:gd name="connsiteY111" fmla="*/ 373993 h 1915580"/>
              <a:gd name="connsiteX112" fmla="*/ 1793814 w 1882134"/>
              <a:gd name="connsiteY112" fmla="*/ 483456 h 1915580"/>
              <a:gd name="connsiteX113" fmla="*/ 1787876 w 1882134"/>
              <a:gd name="connsiteY113" fmla="*/ 484647 h 1915580"/>
              <a:gd name="connsiteX114" fmla="*/ 1787876 w 1882134"/>
              <a:gd name="connsiteY114" fmla="*/ 608121 h 1915580"/>
              <a:gd name="connsiteX115" fmla="*/ 1787876 w 1882134"/>
              <a:gd name="connsiteY115" fmla="*/ 710390 h 1915580"/>
              <a:gd name="connsiteX116" fmla="*/ 1810299 w 1882134"/>
              <a:gd name="connsiteY116" fmla="*/ 714970 h 1915580"/>
              <a:gd name="connsiteX117" fmla="*/ 1882134 w 1882134"/>
              <a:gd name="connsiteY117" fmla="*/ 824004 h 1915580"/>
              <a:gd name="connsiteX118" fmla="*/ 1763550 w 1882134"/>
              <a:gd name="connsiteY118" fmla="*/ 942588 h 1915580"/>
              <a:gd name="connsiteX119" fmla="*/ 1716800 w 1882134"/>
              <a:gd name="connsiteY119" fmla="*/ 933466 h 1915580"/>
              <a:gd name="connsiteX120" fmla="*/ 1696290 w 1882134"/>
              <a:gd name="connsiteY120" fmla="*/ 919792 h 1915580"/>
              <a:gd name="connsiteX121" fmla="*/ 1562871 w 1882134"/>
              <a:gd name="connsiteY121" fmla="*/ 997319 h 1915580"/>
              <a:gd name="connsiteX122" fmla="*/ 1452273 w 1882134"/>
              <a:gd name="connsiteY122" fmla="*/ 1058596 h 1915580"/>
              <a:gd name="connsiteX123" fmla="*/ 1456449 w 1882134"/>
              <a:gd name="connsiteY123" fmla="*/ 1079414 h 1915580"/>
              <a:gd name="connsiteX124" fmla="*/ 1383332 w 1882134"/>
              <a:gd name="connsiteY124" fmla="*/ 1188876 h 1915580"/>
              <a:gd name="connsiteX125" fmla="*/ 1380434 w 1882134"/>
              <a:gd name="connsiteY125" fmla="*/ 1189457 h 1915580"/>
              <a:gd name="connsiteX126" fmla="*/ 1380434 w 1882134"/>
              <a:gd name="connsiteY126" fmla="*/ 1316581 h 1915580"/>
              <a:gd name="connsiteX127" fmla="*/ 1380434 w 1882134"/>
              <a:gd name="connsiteY127" fmla="*/ 1459744 h 1915580"/>
              <a:gd name="connsiteX128" fmla="*/ 1413121 w 1882134"/>
              <a:gd name="connsiteY128" fmla="*/ 1481535 h 1915580"/>
              <a:gd name="connsiteX129" fmla="*/ 1447328 w 1882134"/>
              <a:gd name="connsiteY129" fmla="*/ 1565911 h 1915580"/>
              <a:gd name="connsiteX130" fmla="*/ 1328743 w 1882134"/>
              <a:gd name="connsiteY130" fmla="*/ 1684495 h 1915580"/>
              <a:gd name="connsiteX131" fmla="*/ 1283277 w 1882134"/>
              <a:gd name="connsiteY131" fmla="*/ 1675374 h 1915580"/>
              <a:gd name="connsiteX132" fmla="*/ 1245755 w 1882134"/>
              <a:gd name="connsiteY132" fmla="*/ 1650453 h 1915580"/>
              <a:gd name="connsiteX133" fmla="*/ 1152389 w 1882134"/>
              <a:gd name="connsiteY133" fmla="*/ 1702738 h 1915580"/>
              <a:gd name="connsiteX134" fmla="*/ 1045590 w 1882134"/>
              <a:gd name="connsiteY134" fmla="*/ 1764797 h 1915580"/>
              <a:gd name="connsiteX135" fmla="*/ 1052050 w 1882134"/>
              <a:gd name="connsiteY135" fmla="*/ 1796996 h 1915580"/>
              <a:gd name="connsiteX136" fmla="*/ 933465 w 1882134"/>
              <a:gd name="connsiteY136" fmla="*/ 1915580 h 1915580"/>
              <a:gd name="connsiteX137" fmla="*/ 814882 w 1882134"/>
              <a:gd name="connsiteY137" fmla="*/ 1796996 h 1915580"/>
              <a:gd name="connsiteX138" fmla="*/ 820094 w 1882134"/>
              <a:gd name="connsiteY138" fmla="*/ 1770286 h 1915580"/>
              <a:gd name="connsiteX139" fmla="*/ 705420 w 1882134"/>
              <a:gd name="connsiteY139" fmla="*/ 1702738 h 1915580"/>
              <a:gd name="connsiteX140" fmla="*/ 599803 w 1882134"/>
              <a:gd name="connsiteY140" fmla="*/ 1641366 h 1915580"/>
              <a:gd name="connsiteX141" fmla="*/ 571490 w 1882134"/>
              <a:gd name="connsiteY141" fmla="*/ 1660170 h 1915580"/>
              <a:gd name="connsiteX142" fmla="*/ 526023 w 1882134"/>
              <a:gd name="connsiteY142" fmla="*/ 1669292 h 1915580"/>
              <a:gd name="connsiteX143" fmla="*/ 407440 w 1882134"/>
              <a:gd name="connsiteY143" fmla="*/ 1550707 h 1915580"/>
              <a:gd name="connsiteX144" fmla="*/ 442787 w 1882134"/>
              <a:gd name="connsiteY144" fmla="*/ 1466331 h 1915580"/>
              <a:gd name="connsiteX145" fmla="*/ 480415 w 1882134"/>
              <a:gd name="connsiteY145" fmla="*/ 1441340 h 1915580"/>
              <a:gd name="connsiteX146" fmla="*/ 480415 w 1882134"/>
              <a:gd name="connsiteY146" fmla="*/ 1313541 h 1915580"/>
              <a:gd name="connsiteX147" fmla="*/ 480415 w 1882134"/>
              <a:gd name="connsiteY147" fmla="*/ 1180946 h 1915580"/>
              <a:gd name="connsiteX148" fmla="*/ 474477 w 1882134"/>
              <a:gd name="connsiteY148" fmla="*/ 1179755 h 1915580"/>
              <a:gd name="connsiteX149" fmla="*/ 401359 w 1882134"/>
              <a:gd name="connsiteY149" fmla="*/ 1070292 h 1915580"/>
              <a:gd name="connsiteX150" fmla="*/ 403715 w 1882134"/>
              <a:gd name="connsiteY150" fmla="*/ 1058760 h 1915580"/>
              <a:gd name="connsiteX151" fmla="*/ 297980 w 1882134"/>
              <a:gd name="connsiteY151" fmla="*/ 997319 h 1915580"/>
              <a:gd name="connsiteX152" fmla="*/ 197246 w 1882134"/>
              <a:gd name="connsiteY152" fmla="*/ 938785 h 1915580"/>
              <a:gd name="connsiteX153" fmla="*/ 164050 w 1882134"/>
              <a:gd name="connsiteY153" fmla="*/ 960831 h 1915580"/>
              <a:gd name="connsiteX154" fmla="*/ 118583 w 1882134"/>
              <a:gd name="connsiteY154" fmla="*/ 969953 h 1915580"/>
              <a:gd name="connsiteX155" fmla="*/ 0 w 1882134"/>
              <a:gd name="connsiteY155" fmla="*/ 851369 h 1915580"/>
              <a:gd name="connsiteX156" fmla="*/ 71834 w 1882134"/>
              <a:gd name="connsiteY156" fmla="*/ 741907 h 1915580"/>
              <a:gd name="connsiteX157" fmla="*/ 72975 w 1882134"/>
              <a:gd name="connsiteY157" fmla="*/ 741685 h 1915580"/>
              <a:gd name="connsiteX158" fmla="*/ 72975 w 1882134"/>
              <a:gd name="connsiteY158" fmla="*/ 608121 h 1915580"/>
              <a:gd name="connsiteX159" fmla="*/ 72975 w 1882134"/>
              <a:gd name="connsiteY159" fmla="*/ 483679 h 1915580"/>
              <a:gd name="connsiteX160" fmla="*/ 71834 w 1882134"/>
              <a:gd name="connsiteY160" fmla="*/ 483456 h 1915580"/>
              <a:gd name="connsiteX161" fmla="*/ 0 w 1882134"/>
              <a:gd name="connsiteY161" fmla="*/ 373994 h 1915580"/>
              <a:gd name="connsiteX162" fmla="*/ 118583 w 1882134"/>
              <a:gd name="connsiteY162" fmla="*/ 255410 h 1915580"/>
              <a:gd name="connsiteX163" fmla="*/ 165333 w 1882134"/>
              <a:gd name="connsiteY163" fmla="*/ 264960 h 1915580"/>
              <a:gd name="connsiteX164" fmla="*/ 189840 w 1882134"/>
              <a:gd name="connsiteY164" fmla="*/ 281762 h 1915580"/>
              <a:gd name="connsiteX165" fmla="*/ 297980 w 1882134"/>
              <a:gd name="connsiteY165" fmla="*/ 218924 h 1915580"/>
              <a:gd name="connsiteX166" fmla="*/ 409656 w 1882134"/>
              <a:gd name="connsiteY166" fmla="*/ 154031 h 1915580"/>
              <a:gd name="connsiteX167" fmla="*/ 407441 w 1882134"/>
              <a:gd name="connsiteY167" fmla="*/ 143189 h 1915580"/>
              <a:gd name="connsiteX168" fmla="*/ 525745 w 1882134"/>
              <a:gd name="connsiteY168" fmla="*/ 24326 h 1915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1882134" h="1915580">
                <a:moveTo>
                  <a:pt x="859940" y="932267"/>
                </a:moveTo>
                <a:lnTo>
                  <a:pt x="747989" y="997319"/>
                </a:lnTo>
                <a:lnTo>
                  <a:pt x="636844" y="1061903"/>
                </a:lnTo>
                <a:lnTo>
                  <a:pt x="638527" y="1070293"/>
                </a:lnTo>
                <a:cubicBezTo>
                  <a:pt x="638527" y="1120463"/>
                  <a:pt x="607741" y="1162081"/>
                  <a:pt x="565410" y="1179755"/>
                </a:cubicBezTo>
                <a:lnTo>
                  <a:pt x="562511" y="1180336"/>
                </a:lnTo>
                <a:lnTo>
                  <a:pt x="562511" y="1439244"/>
                </a:lnTo>
                <a:lnTo>
                  <a:pt x="572773" y="1441246"/>
                </a:lnTo>
                <a:cubicBezTo>
                  <a:pt x="615532" y="1458919"/>
                  <a:pt x="644608" y="1500537"/>
                  <a:pt x="644608" y="1550707"/>
                </a:cubicBezTo>
                <a:lnTo>
                  <a:pt x="640375" y="1571429"/>
                </a:lnTo>
                <a:lnTo>
                  <a:pt x="865510" y="1701672"/>
                </a:lnTo>
                <a:lnTo>
                  <a:pt x="886716" y="1687534"/>
                </a:lnTo>
                <a:cubicBezTo>
                  <a:pt x="900969" y="1681643"/>
                  <a:pt x="916742" y="1678413"/>
                  <a:pt x="933465" y="1678413"/>
                </a:cubicBezTo>
                <a:cubicBezTo>
                  <a:pt x="950189" y="1678413"/>
                  <a:pt x="965962" y="1681833"/>
                  <a:pt x="980215" y="1687962"/>
                </a:cubicBezTo>
                <a:lnTo>
                  <a:pt x="997982" y="1700143"/>
                </a:lnTo>
                <a:lnTo>
                  <a:pt x="1212258" y="1576182"/>
                </a:lnTo>
                <a:lnTo>
                  <a:pt x="1210160" y="1565911"/>
                </a:lnTo>
                <a:cubicBezTo>
                  <a:pt x="1210160" y="1515742"/>
                  <a:pt x="1240946" y="1474123"/>
                  <a:pt x="1283277" y="1456450"/>
                </a:cubicBezTo>
                <a:lnTo>
                  <a:pt x="1298338" y="1453428"/>
                </a:lnTo>
                <a:lnTo>
                  <a:pt x="1298338" y="1189696"/>
                </a:lnTo>
                <a:lnTo>
                  <a:pt x="1292399" y="1188448"/>
                </a:lnTo>
                <a:cubicBezTo>
                  <a:pt x="1250068" y="1170062"/>
                  <a:pt x="1219282" y="1127303"/>
                  <a:pt x="1219282" y="1079414"/>
                </a:cubicBezTo>
                <a:lnTo>
                  <a:pt x="1223749" y="1057548"/>
                </a:lnTo>
                <a:lnTo>
                  <a:pt x="997965" y="926929"/>
                </a:lnTo>
                <a:lnTo>
                  <a:pt x="994296" y="929366"/>
                </a:lnTo>
                <a:lnTo>
                  <a:pt x="988000" y="935188"/>
                </a:lnTo>
                <a:lnTo>
                  <a:pt x="978749" y="939691"/>
                </a:lnTo>
                <a:lnTo>
                  <a:pt x="969810" y="945628"/>
                </a:lnTo>
                <a:lnTo>
                  <a:pt x="964268" y="946740"/>
                </a:lnTo>
                <a:lnTo>
                  <a:pt x="958437" y="949579"/>
                </a:lnTo>
                <a:cubicBezTo>
                  <a:pt x="947754" y="952933"/>
                  <a:pt x="936316" y="954750"/>
                  <a:pt x="924343" y="954750"/>
                </a:cubicBezTo>
                <a:lnTo>
                  <a:pt x="924343" y="954750"/>
                </a:lnTo>
                <a:lnTo>
                  <a:pt x="923835" y="954643"/>
                </a:lnTo>
                <a:lnTo>
                  <a:pt x="881110" y="945723"/>
                </a:lnTo>
                <a:lnTo>
                  <a:pt x="880997" y="945646"/>
                </a:lnTo>
                <a:lnTo>
                  <a:pt x="878876" y="945200"/>
                </a:lnTo>
                <a:close/>
                <a:moveTo>
                  <a:pt x="1285908" y="209454"/>
                </a:moveTo>
                <a:lnTo>
                  <a:pt x="1039711" y="351883"/>
                </a:lnTo>
                <a:lnTo>
                  <a:pt x="1042927" y="367913"/>
                </a:lnTo>
                <a:cubicBezTo>
                  <a:pt x="1042927" y="401360"/>
                  <a:pt x="1029244" y="431006"/>
                  <a:pt x="1007580" y="452291"/>
                </a:cubicBezTo>
                <a:lnTo>
                  <a:pt x="972994" y="475261"/>
                </a:lnTo>
                <a:lnTo>
                  <a:pt x="972994" y="608121"/>
                </a:lnTo>
                <a:lnTo>
                  <a:pt x="972994" y="728436"/>
                </a:lnTo>
                <a:lnTo>
                  <a:pt x="1008720" y="752929"/>
                </a:lnTo>
                <a:cubicBezTo>
                  <a:pt x="1030004" y="774594"/>
                  <a:pt x="1042927" y="804239"/>
                  <a:pt x="1042927" y="836166"/>
                </a:cubicBezTo>
                <a:lnTo>
                  <a:pt x="1038547" y="857606"/>
                </a:lnTo>
                <a:lnTo>
                  <a:pt x="1264627" y="988396"/>
                </a:lnTo>
                <a:lnTo>
                  <a:pt x="1292399" y="969952"/>
                </a:lnTo>
                <a:cubicBezTo>
                  <a:pt x="1306509" y="964061"/>
                  <a:pt x="1321902" y="960830"/>
                  <a:pt x="1337865" y="960830"/>
                </a:cubicBezTo>
                <a:cubicBezTo>
                  <a:pt x="1354588" y="960830"/>
                  <a:pt x="1370362" y="964251"/>
                  <a:pt x="1384615" y="970380"/>
                </a:cubicBezTo>
                <a:lnTo>
                  <a:pt x="1410990" y="988463"/>
                </a:lnTo>
                <a:lnTo>
                  <a:pt x="1650068" y="850153"/>
                </a:lnTo>
                <a:lnTo>
                  <a:pt x="1644966" y="824004"/>
                </a:lnTo>
                <a:cubicBezTo>
                  <a:pt x="1644966" y="790557"/>
                  <a:pt x="1658649" y="760911"/>
                  <a:pt x="1680313" y="739627"/>
                </a:cubicBezTo>
                <a:lnTo>
                  <a:pt x="1705780" y="722714"/>
                </a:lnTo>
                <a:lnTo>
                  <a:pt x="1705779" y="484271"/>
                </a:lnTo>
                <a:lnTo>
                  <a:pt x="1701598" y="483455"/>
                </a:lnTo>
                <a:cubicBezTo>
                  <a:pt x="1658839" y="465782"/>
                  <a:pt x="1629764" y="424164"/>
                  <a:pt x="1629764" y="373993"/>
                </a:cubicBezTo>
                <a:lnTo>
                  <a:pt x="1634464" y="350982"/>
                </a:lnTo>
                <a:lnTo>
                  <a:pt x="1412691" y="222683"/>
                </a:lnTo>
                <a:lnTo>
                  <a:pt x="1404617" y="228046"/>
                </a:lnTo>
                <a:cubicBezTo>
                  <a:pt x="1390507" y="233937"/>
                  <a:pt x="1375113" y="237167"/>
                  <a:pt x="1359150" y="237167"/>
                </a:cubicBezTo>
                <a:cubicBezTo>
                  <a:pt x="1342427" y="237167"/>
                  <a:pt x="1326653" y="233747"/>
                  <a:pt x="1312401" y="227618"/>
                </a:cubicBezTo>
                <a:close/>
                <a:moveTo>
                  <a:pt x="441920" y="226293"/>
                </a:moveTo>
                <a:lnTo>
                  <a:pt x="231909" y="347787"/>
                </a:lnTo>
                <a:lnTo>
                  <a:pt x="237167" y="373994"/>
                </a:lnTo>
                <a:cubicBezTo>
                  <a:pt x="237167" y="424164"/>
                  <a:pt x="206381" y="465783"/>
                  <a:pt x="164050" y="483456"/>
                </a:cubicBezTo>
                <a:lnTo>
                  <a:pt x="155071" y="485258"/>
                </a:lnTo>
                <a:lnTo>
                  <a:pt x="155071" y="740239"/>
                </a:lnTo>
                <a:lnTo>
                  <a:pt x="165333" y="742335"/>
                </a:lnTo>
                <a:cubicBezTo>
                  <a:pt x="208092" y="760721"/>
                  <a:pt x="237168" y="803479"/>
                  <a:pt x="237167" y="851369"/>
                </a:cubicBezTo>
                <a:lnTo>
                  <a:pt x="234601" y="863932"/>
                </a:lnTo>
                <a:lnTo>
                  <a:pt x="440781" y="983210"/>
                </a:lnTo>
                <a:lnTo>
                  <a:pt x="474477" y="960831"/>
                </a:lnTo>
                <a:cubicBezTo>
                  <a:pt x="488587" y="954940"/>
                  <a:pt x="503980" y="951709"/>
                  <a:pt x="519943" y="951709"/>
                </a:cubicBezTo>
                <a:cubicBezTo>
                  <a:pt x="536667" y="951709"/>
                  <a:pt x="552440" y="955130"/>
                  <a:pt x="566693" y="961258"/>
                </a:cubicBezTo>
                <a:lnTo>
                  <a:pt x="601190" y="984910"/>
                </a:lnTo>
                <a:lnTo>
                  <a:pt x="705420" y="924344"/>
                </a:lnTo>
                <a:lnTo>
                  <a:pt x="785942" y="878642"/>
                </a:lnTo>
                <a:lnTo>
                  <a:pt x="811567" y="863817"/>
                </a:lnTo>
                <a:lnTo>
                  <a:pt x="805759" y="836166"/>
                </a:lnTo>
                <a:cubicBezTo>
                  <a:pt x="805759" y="785996"/>
                  <a:pt x="836545" y="744378"/>
                  <a:pt x="878876" y="726704"/>
                </a:cubicBezTo>
                <a:lnTo>
                  <a:pt x="887857" y="724902"/>
                </a:lnTo>
                <a:lnTo>
                  <a:pt x="887857" y="602041"/>
                </a:lnTo>
                <a:lnTo>
                  <a:pt x="887857" y="479177"/>
                </a:lnTo>
                <a:lnTo>
                  <a:pt x="878877" y="477375"/>
                </a:lnTo>
                <a:cubicBezTo>
                  <a:pt x="836546" y="459702"/>
                  <a:pt x="805760" y="418084"/>
                  <a:pt x="805760" y="367913"/>
                </a:cubicBezTo>
                <a:lnTo>
                  <a:pt x="810313" y="345620"/>
                </a:lnTo>
                <a:lnTo>
                  <a:pt x="607514" y="228297"/>
                </a:lnTo>
                <a:lnTo>
                  <a:pt x="572440" y="252065"/>
                </a:lnTo>
                <a:cubicBezTo>
                  <a:pt x="558268" y="258099"/>
                  <a:pt x="542678" y="261454"/>
                  <a:pt x="526305" y="261493"/>
                </a:cubicBezTo>
                <a:cubicBezTo>
                  <a:pt x="493559" y="261570"/>
                  <a:pt x="463882" y="248367"/>
                  <a:pt x="442371" y="226958"/>
                </a:cubicBezTo>
                <a:close/>
                <a:moveTo>
                  <a:pt x="525745" y="24326"/>
                </a:moveTo>
                <a:cubicBezTo>
                  <a:pt x="591236" y="24171"/>
                  <a:pt x="644453" y="77137"/>
                  <a:pt x="644609" y="142629"/>
                </a:cubicBezTo>
                <a:lnTo>
                  <a:pt x="641709" y="157167"/>
                </a:lnTo>
                <a:lnTo>
                  <a:pt x="747989" y="218924"/>
                </a:lnTo>
                <a:lnTo>
                  <a:pt x="849541" y="277934"/>
                </a:lnTo>
                <a:lnTo>
                  <a:pt x="878877" y="258452"/>
                </a:lnTo>
                <a:cubicBezTo>
                  <a:pt x="892987" y="252560"/>
                  <a:pt x="908380" y="249330"/>
                  <a:pt x="924343" y="249330"/>
                </a:cubicBezTo>
                <a:cubicBezTo>
                  <a:pt x="941066" y="249330"/>
                  <a:pt x="956840" y="252750"/>
                  <a:pt x="971093" y="258879"/>
                </a:cubicBezTo>
                <a:lnTo>
                  <a:pt x="999784" y="278550"/>
                </a:lnTo>
                <a:lnTo>
                  <a:pt x="1112862" y="212843"/>
                </a:lnTo>
                <a:lnTo>
                  <a:pt x="1244810" y="139736"/>
                </a:lnTo>
                <a:lnTo>
                  <a:pt x="1240567" y="118583"/>
                </a:lnTo>
                <a:cubicBezTo>
                  <a:pt x="1240566" y="51690"/>
                  <a:pt x="1295297" y="0"/>
                  <a:pt x="1359150" y="0"/>
                </a:cubicBezTo>
                <a:cubicBezTo>
                  <a:pt x="1426044" y="0"/>
                  <a:pt x="1477734" y="54731"/>
                  <a:pt x="1477734" y="118583"/>
                </a:cubicBezTo>
                <a:lnTo>
                  <a:pt x="1468446" y="164056"/>
                </a:lnTo>
                <a:lnTo>
                  <a:pt x="1562871" y="218924"/>
                </a:lnTo>
                <a:lnTo>
                  <a:pt x="1674171" y="283599"/>
                </a:lnTo>
                <a:lnTo>
                  <a:pt x="1702880" y="264532"/>
                </a:lnTo>
                <a:cubicBezTo>
                  <a:pt x="1716991" y="258640"/>
                  <a:pt x="1732384" y="255410"/>
                  <a:pt x="1748347" y="255410"/>
                </a:cubicBezTo>
                <a:cubicBezTo>
                  <a:pt x="1815241" y="255410"/>
                  <a:pt x="1866931" y="310141"/>
                  <a:pt x="1866931" y="373993"/>
                </a:cubicBezTo>
                <a:cubicBezTo>
                  <a:pt x="1866931" y="424164"/>
                  <a:pt x="1836145" y="465782"/>
                  <a:pt x="1793814" y="483456"/>
                </a:cubicBezTo>
                <a:lnTo>
                  <a:pt x="1787876" y="484647"/>
                </a:lnTo>
                <a:lnTo>
                  <a:pt x="1787876" y="608121"/>
                </a:lnTo>
                <a:lnTo>
                  <a:pt x="1787876" y="710390"/>
                </a:lnTo>
                <a:lnTo>
                  <a:pt x="1810299" y="714970"/>
                </a:lnTo>
                <a:cubicBezTo>
                  <a:pt x="1853058" y="733356"/>
                  <a:pt x="1882134" y="776115"/>
                  <a:pt x="1882134" y="824004"/>
                </a:cubicBezTo>
                <a:cubicBezTo>
                  <a:pt x="1882134" y="890898"/>
                  <a:pt x="1827403" y="942588"/>
                  <a:pt x="1763550" y="942588"/>
                </a:cubicBezTo>
                <a:cubicBezTo>
                  <a:pt x="1746826" y="942588"/>
                  <a:pt x="1731053" y="939357"/>
                  <a:pt x="1716800" y="933466"/>
                </a:cubicBezTo>
                <a:lnTo>
                  <a:pt x="1696290" y="919792"/>
                </a:lnTo>
                <a:lnTo>
                  <a:pt x="1562871" y="997319"/>
                </a:lnTo>
                <a:lnTo>
                  <a:pt x="1452273" y="1058596"/>
                </a:lnTo>
                <a:lnTo>
                  <a:pt x="1456449" y="1079414"/>
                </a:lnTo>
                <a:cubicBezTo>
                  <a:pt x="1456450" y="1129584"/>
                  <a:pt x="1425663" y="1171202"/>
                  <a:pt x="1383332" y="1188876"/>
                </a:cubicBezTo>
                <a:lnTo>
                  <a:pt x="1380434" y="1189457"/>
                </a:lnTo>
                <a:lnTo>
                  <a:pt x="1380434" y="1316581"/>
                </a:lnTo>
                <a:lnTo>
                  <a:pt x="1380434" y="1459744"/>
                </a:lnTo>
                <a:lnTo>
                  <a:pt x="1413121" y="1481535"/>
                </a:lnTo>
                <a:cubicBezTo>
                  <a:pt x="1434405" y="1502819"/>
                  <a:pt x="1447327" y="1532465"/>
                  <a:pt x="1447328" y="1565911"/>
                </a:cubicBezTo>
                <a:cubicBezTo>
                  <a:pt x="1447328" y="1632805"/>
                  <a:pt x="1392597" y="1684495"/>
                  <a:pt x="1328743" y="1684495"/>
                </a:cubicBezTo>
                <a:cubicBezTo>
                  <a:pt x="1312780" y="1684496"/>
                  <a:pt x="1297387" y="1681265"/>
                  <a:pt x="1283277" y="1675374"/>
                </a:cubicBezTo>
                <a:lnTo>
                  <a:pt x="1245755" y="1650453"/>
                </a:lnTo>
                <a:lnTo>
                  <a:pt x="1152389" y="1702738"/>
                </a:lnTo>
                <a:lnTo>
                  <a:pt x="1045590" y="1764797"/>
                </a:lnTo>
                <a:lnTo>
                  <a:pt x="1052050" y="1796996"/>
                </a:lnTo>
                <a:cubicBezTo>
                  <a:pt x="1052050" y="1863890"/>
                  <a:pt x="997319" y="1915580"/>
                  <a:pt x="933465" y="1915580"/>
                </a:cubicBezTo>
                <a:cubicBezTo>
                  <a:pt x="869613" y="1915580"/>
                  <a:pt x="814882" y="1860849"/>
                  <a:pt x="814882" y="1796996"/>
                </a:cubicBezTo>
                <a:lnTo>
                  <a:pt x="820094" y="1770286"/>
                </a:lnTo>
                <a:lnTo>
                  <a:pt x="705420" y="1702738"/>
                </a:lnTo>
                <a:lnTo>
                  <a:pt x="599803" y="1641366"/>
                </a:lnTo>
                <a:lnTo>
                  <a:pt x="571490" y="1660170"/>
                </a:lnTo>
                <a:cubicBezTo>
                  <a:pt x="557380" y="1666061"/>
                  <a:pt x="541987" y="1669291"/>
                  <a:pt x="526023" y="1669292"/>
                </a:cubicBezTo>
                <a:cubicBezTo>
                  <a:pt x="462171" y="1669292"/>
                  <a:pt x="407440" y="1617602"/>
                  <a:pt x="407440" y="1550707"/>
                </a:cubicBezTo>
                <a:cubicBezTo>
                  <a:pt x="407440" y="1517261"/>
                  <a:pt x="421123" y="1487615"/>
                  <a:pt x="442787" y="1466331"/>
                </a:cubicBezTo>
                <a:lnTo>
                  <a:pt x="480415" y="1441340"/>
                </a:lnTo>
                <a:lnTo>
                  <a:pt x="480415" y="1313541"/>
                </a:lnTo>
                <a:lnTo>
                  <a:pt x="480415" y="1180946"/>
                </a:lnTo>
                <a:lnTo>
                  <a:pt x="474477" y="1179755"/>
                </a:lnTo>
                <a:cubicBezTo>
                  <a:pt x="432146" y="1162081"/>
                  <a:pt x="401359" y="1120463"/>
                  <a:pt x="401359" y="1070292"/>
                </a:cubicBezTo>
                <a:lnTo>
                  <a:pt x="403715" y="1058760"/>
                </a:lnTo>
                <a:lnTo>
                  <a:pt x="297980" y="997319"/>
                </a:lnTo>
                <a:lnTo>
                  <a:pt x="197246" y="938785"/>
                </a:lnTo>
                <a:lnTo>
                  <a:pt x="164050" y="960831"/>
                </a:lnTo>
                <a:cubicBezTo>
                  <a:pt x="149940" y="966723"/>
                  <a:pt x="134547" y="969953"/>
                  <a:pt x="118583" y="969953"/>
                </a:cubicBezTo>
                <a:cubicBezTo>
                  <a:pt x="51690" y="969953"/>
                  <a:pt x="0" y="915222"/>
                  <a:pt x="0" y="851369"/>
                </a:cubicBezTo>
                <a:cubicBezTo>
                  <a:pt x="0" y="801199"/>
                  <a:pt x="29076" y="759581"/>
                  <a:pt x="71834" y="741907"/>
                </a:cubicBezTo>
                <a:lnTo>
                  <a:pt x="72975" y="741685"/>
                </a:lnTo>
                <a:lnTo>
                  <a:pt x="72975" y="608121"/>
                </a:lnTo>
                <a:lnTo>
                  <a:pt x="72975" y="483679"/>
                </a:lnTo>
                <a:lnTo>
                  <a:pt x="71834" y="483456"/>
                </a:lnTo>
                <a:cubicBezTo>
                  <a:pt x="29076" y="465783"/>
                  <a:pt x="0" y="424164"/>
                  <a:pt x="0" y="373994"/>
                </a:cubicBezTo>
                <a:cubicBezTo>
                  <a:pt x="0" y="310141"/>
                  <a:pt x="51690" y="255410"/>
                  <a:pt x="118583" y="255410"/>
                </a:cubicBezTo>
                <a:cubicBezTo>
                  <a:pt x="135307" y="255410"/>
                  <a:pt x="151080" y="258831"/>
                  <a:pt x="165333" y="264960"/>
                </a:cubicBezTo>
                <a:lnTo>
                  <a:pt x="189840" y="281762"/>
                </a:lnTo>
                <a:lnTo>
                  <a:pt x="297980" y="218924"/>
                </a:lnTo>
                <a:lnTo>
                  <a:pt x="409656" y="154031"/>
                </a:lnTo>
                <a:lnTo>
                  <a:pt x="407441" y="143189"/>
                </a:lnTo>
                <a:cubicBezTo>
                  <a:pt x="407286" y="77697"/>
                  <a:pt x="460252" y="24480"/>
                  <a:pt x="525745" y="24326"/>
                </a:cubicBezTo>
                <a:close/>
              </a:path>
            </a:pathLst>
          </a:custGeom>
          <a:solidFill>
            <a:schemeClr val="accent2">
              <a:alpha val="20000"/>
            </a:schemeClr>
          </a:solidFill>
          <a:ln w="4332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385" name="Freeform: Shape 384">
            <a:extLst>
              <a:ext uri="{FF2B5EF4-FFF2-40B4-BE49-F238E27FC236}">
                <a16:creationId xmlns:a16="http://schemas.microsoft.com/office/drawing/2014/main" xmlns="" id="{856ED56E-2F4F-426F-87BB-49A633291018}"/>
              </a:ext>
            </a:extLst>
          </p:cNvPr>
          <p:cNvSpPr/>
          <p:nvPr/>
        </p:nvSpPr>
        <p:spPr>
          <a:xfrm rot="4968930">
            <a:off x="2992033" y="5644149"/>
            <a:ext cx="1077492" cy="880832"/>
          </a:xfrm>
          <a:custGeom>
            <a:avLst/>
            <a:gdLst>
              <a:gd name="connsiteX0" fmla="*/ 618123 w 1077492"/>
              <a:gd name="connsiteY0" fmla="*/ 5091 h 880832"/>
              <a:gd name="connsiteX1" fmla="*/ 649515 w 1077492"/>
              <a:gd name="connsiteY1" fmla="*/ 48 h 880832"/>
              <a:gd name="connsiteX2" fmla="*/ 706766 w 1077492"/>
              <a:gd name="connsiteY2" fmla="*/ 25655 h 880832"/>
              <a:gd name="connsiteX3" fmla="*/ 703831 w 1077492"/>
              <a:gd name="connsiteY3" fmla="*/ 142493 h 880832"/>
              <a:gd name="connsiteX4" fmla="*/ 665641 w 1077492"/>
              <a:gd name="connsiteY4" fmla="*/ 157025 h 880832"/>
              <a:gd name="connsiteX5" fmla="*/ 665641 w 1077492"/>
              <a:gd name="connsiteY5" fmla="*/ 352605 h 880832"/>
              <a:gd name="connsiteX6" fmla="*/ 684786 w 1077492"/>
              <a:gd name="connsiteY6" fmla="*/ 356972 h 880832"/>
              <a:gd name="connsiteX7" fmla="*/ 718689 w 1077492"/>
              <a:gd name="connsiteY7" fmla="*/ 380793 h 880832"/>
              <a:gd name="connsiteX8" fmla="*/ 738749 w 1077492"/>
              <a:gd name="connsiteY8" fmla="*/ 496690 h 880832"/>
              <a:gd name="connsiteX9" fmla="*/ 735230 w 1077492"/>
              <a:gd name="connsiteY9" fmla="*/ 501698 h 880832"/>
              <a:gd name="connsiteX10" fmla="*/ 845060 w 1077492"/>
              <a:gd name="connsiteY10" fmla="*/ 617186 h 880832"/>
              <a:gd name="connsiteX11" fmla="*/ 879258 w 1077492"/>
              <a:gd name="connsiteY11" fmla="*/ 595803 h 880832"/>
              <a:gd name="connsiteX12" fmla="*/ 1037048 w 1077492"/>
              <a:gd name="connsiteY12" fmla="*/ 632408 h 880832"/>
              <a:gd name="connsiteX13" fmla="*/ 1031825 w 1077492"/>
              <a:gd name="connsiteY13" fmla="*/ 840388 h 880832"/>
              <a:gd name="connsiteX14" fmla="*/ 823846 w 1077492"/>
              <a:gd name="connsiteY14" fmla="*/ 835165 h 880832"/>
              <a:gd name="connsiteX15" fmla="*/ 795994 w 1077492"/>
              <a:gd name="connsiteY15" fmla="*/ 674255 h 880832"/>
              <a:gd name="connsiteX16" fmla="*/ 803191 w 1077492"/>
              <a:gd name="connsiteY16" fmla="*/ 664013 h 880832"/>
              <a:gd name="connsiteX17" fmla="*/ 690708 w 1077492"/>
              <a:gd name="connsiteY17" fmla="*/ 545736 h 880832"/>
              <a:gd name="connsiteX18" fmla="*/ 678778 w 1077492"/>
              <a:gd name="connsiteY18" fmla="*/ 553196 h 880832"/>
              <a:gd name="connsiteX19" fmla="*/ 565128 w 1077492"/>
              <a:gd name="connsiteY19" fmla="*/ 526831 h 880832"/>
              <a:gd name="connsiteX20" fmla="*/ 562479 w 1077492"/>
              <a:gd name="connsiteY20" fmla="*/ 522594 h 880832"/>
              <a:gd name="connsiteX21" fmla="*/ 207664 w 1077492"/>
              <a:gd name="connsiteY21" fmla="*/ 608151 h 880832"/>
              <a:gd name="connsiteX22" fmla="*/ 203307 w 1077492"/>
              <a:gd name="connsiteY22" fmla="*/ 628640 h 880832"/>
              <a:gd name="connsiteX23" fmla="*/ 178918 w 1077492"/>
              <a:gd name="connsiteY23" fmla="*/ 663609 h 880832"/>
              <a:gd name="connsiteX24" fmla="*/ 29119 w 1077492"/>
              <a:gd name="connsiteY24" fmla="*/ 659847 h 880832"/>
              <a:gd name="connsiteX25" fmla="*/ 32881 w 1077492"/>
              <a:gd name="connsiteY25" fmla="*/ 510048 h 880832"/>
              <a:gd name="connsiteX26" fmla="*/ 67936 w 1077492"/>
              <a:gd name="connsiteY26" fmla="*/ 487958 h 880832"/>
              <a:gd name="connsiteX27" fmla="*/ 182679 w 1077492"/>
              <a:gd name="connsiteY27" fmla="*/ 513810 h 880832"/>
              <a:gd name="connsiteX28" fmla="*/ 199867 w 1077492"/>
              <a:gd name="connsiteY28" fmla="*/ 541086 h 880832"/>
              <a:gd name="connsiteX29" fmla="*/ 537541 w 1077492"/>
              <a:gd name="connsiteY29" fmla="*/ 459661 h 880832"/>
              <a:gd name="connsiteX30" fmla="*/ 536059 w 1077492"/>
              <a:gd name="connsiteY30" fmla="*/ 450434 h 880832"/>
              <a:gd name="connsiteX31" fmla="*/ 568890 w 1077492"/>
              <a:gd name="connsiteY31" fmla="*/ 377032 h 880832"/>
              <a:gd name="connsiteX32" fmla="*/ 605039 w 1077492"/>
              <a:gd name="connsiteY32" fmla="*/ 354429 h 880832"/>
              <a:gd name="connsiteX33" fmla="*/ 624516 w 1077492"/>
              <a:gd name="connsiteY33" fmla="*/ 351300 h 880832"/>
              <a:gd name="connsiteX34" fmla="*/ 624516 w 1077492"/>
              <a:gd name="connsiteY34" fmla="*/ 160667 h 880832"/>
              <a:gd name="connsiteX35" fmla="*/ 613436 w 1077492"/>
              <a:gd name="connsiteY35" fmla="*/ 158139 h 880832"/>
              <a:gd name="connsiteX36" fmla="*/ 586993 w 1077492"/>
              <a:gd name="connsiteY36" fmla="*/ 139559 h 880832"/>
              <a:gd name="connsiteX37" fmla="*/ 589927 w 1077492"/>
              <a:gd name="connsiteY37" fmla="*/ 22721 h 880832"/>
              <a:gd name="connsiteX38" fmla="*/ 618123 w 1077492"/>
              <a:gd name="connsiteY38" fmla="*/ 5091 h 88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077492" h="880832">
                <a:moveTo>
                  <a:pt x="618123" y="5091"/>
                </a:moveTo>
                <a:cubicBezTo>
                  <a:pt x="628264" y="1341"/>
                  <a:pt x="638938" y="-311"/>
                  <a:pt x="649515" y="48"/>
                </a:cubicBezTo>
                <a:cubicBezTo>
                  <a:pt x="670668" y="767"/>
                  <a:pt x="691432" y="9532"/>
                  <a:pt x="706766" y="25655"/>
                </a:cubicBezTo>
                <a:cubicBezTo>
                  <a:pt x="738893" y="59437"/>
                  <a:pt x="736078" y="111827"/>
                  <a:pt x="703831" y="142493"/>
                </a:cubicBezTo>
                <a:lnTo>
                  <a:pt x="665641" y="157025"/>
                </a:lnTo>
                <a:lnTo>
                  <a:pt x="665641" y="352605"/>
                </a:lnTo>
                <a:lnTo>
                  <a:pt x="684786" y="356972"/>
                </a:lnTo>
                <a:cubicBezTo>
                  <a:pt x="697289" y="362480"/>
                  <a:pt x="708859" y="370458"/>
                  <a:pt x="718689" y="380793"/>
                </a:cubicBezTo>
                <a:cubicBezTo>
                  <a:pt x="749581" y="413278"/>
                  <a:pt x="755275" y="459181"/>
                  <a:pt x="738749" y="496690"/>
                </a:cubicBezTo>
                <a:lnTo>
                  <a:pt x="735230" y="501698"/>
                </a:lnTo>
                <a:lnTo>
                  <a:pt x="845060" y="617186"/>
                </a:lnTo>
                <a:lnTo>
                  <a:pt x="879258" y="595803"/>
                </a:lnTo>
                <a:cubicBezTo>
                  <a:pt x="933414" y="575777"/>
                  <a:pt x="996107" y="589357"/>
                  <a:pt x="1037048" y="632408"/>
                </a:cubicBezTo>
                <a:cubicBezTo>
                  <a:pt x="1094236" y="692542"/>
                  <a:pt x="1089226" y="785799"/>
                  <a:pt x="1031825" y="840388"/>
                </a:cubicBezTo>
                <a:cubicBezTo>
                  <a:pt x="971691" y="897576"/>
                  <a:pt x="878434" y="892566"/>
                  <a:pt x="823846" y="835165"/>
                </a:cubicBezTo>
                <a:cubicBezTo>
                  <a:pt x="780955" y="790064"/>
                  <a:pt x="773050" y="726332"/>
                  <a:pt x="795994" y="674255"/>
                </a:cubicBezTo>
                <a:lnTo>
                  <a:pt x="803191" y="664013"/>
                </a:lnTo>
                <a:lnTo>
                  <a:pt x="690708" y="545736"/>
                </a:lnTo>
                <a:lnTo>
                  <a:pt x="678778" y="553196"/>
                </a:lnTo>
                <a:cubicBezTo>
                  <a:pt x="639771" y="567620"/>
                  <a:pt x="594617" y="557839"/>
                  <a:pt x="565128" y="526831"/>
                </a:cubicBezTo>
                <a:lnTo>
                  <a:pt x="562479" y="522594"/>
                </a:lnTo>
                <a:lnTo>
                  <a:pt x="207664" y="608151"/>
                </a:lnTo>
                <a:lnTo>
                  <a:pt x="203307" y="628640"/>
                </a:lnTo>
                <a:cubicBezTo>
                  <a:pt x="197853" y="641384"/>
                  <a:pt x="189746" y="653311"/>
                  <a:pt x="178918" y="663609"/>
                </a:cubicBezTo>
                <a:cubicBezTo>
                  <a:pt x="137575" y="702927"/>
                  <a:pt x="70309" y="703160"/>
                  <a:pt x="29119" y="659847"/>
                </a:cubicBezTo>
                <a:cubicBezTo>
                  <a:pt x="-10199" y="618504"/>
                  <a:pt x="-10431" y="551239"/>
                  <a:pt x="32881" y="510048"/>
                </a:cubicBezTo>
                <a:cubicBezTo>
                  <a:pt x="43217" y="500219"/>
                  <a:pt x="55173" y="492832"/>
                  <a:pt x="67936" y="487958"/>
                </a:cubicBezTo>
                <a:cubicBezTo>
                  <a:pt x="106227" y="473336"/>
                  <a:pt x="151787" y="481326"/>
                  <a:pt x="182679" y="513810"/>
                </a:cubicBezTo>
                <a:lnTo>
                  <a:pt x="199867" y="541086"/>
                </a:lnTo>
                <a:lnTo>
                  <a:pt x="537541" y="459661"/>
                </a:lnTo>
                <a:lnTo>
                  <a:pt x="536059" y="450434"/>
                </a:lnTo>
                <a:cubicBezTo>
                  <a:pt x="536980" y="423313"/>
                  <a:pt x="548218" y="396691"/>
                  <a:pt x="568890" y="377032"/>
                </a:cubicBezTo>
                <a:cubicBezTo>
                  <a:pt x="579718" y="366735"/>
                  <a:pt x="592037" y="359237"/>
                  <a:pt x="605039" y="354429"/>
                </a:cubicBezTo>
                <a:lnTo>
                  <a:pt x="624516" y="351300"/>
                </a:lnTo>
                <a:lnTo>
                  <a:pt x="624516" y="160667"/>
                </a:lnTo>
                <a:lnTo>
                  <a:pt x="613436" y="158139"/>
                </a:lnTo>
                <a:cubicBezTo>
                  <a:pt x="603685" y="153843"/>
                  <a:pt x="594660" y="147621"/>
                  <a:pt x="586993" y="139559"/>
                </a:cubicBezTo>
                <a:cubicBezTo>
                  <a:pt x="554867" y="105778"/>
                  <a:pt x="557681" y="53388"/>
                  <a:pt x="589927" y="22721"/>
                </a:cubicBezTo>
                <a:cubicBezTo>
                  <a:pt x="598373" y="14690"/>
                  <a:pt x="607982" y="8842"/>
                  <a:pt x="618123" y="5091"/>
                </a:cubicBezTo>
                <a:close/>
              </a:path>
            </a:pathLst>
          </a:cu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6" name="Freeform: Shape 385">
            <a:extLst>
              <a:ext uri="{FF2B5EF4-FFF2-40B4-BE49-F238E27FC236}">
                <a16:creationId xmlns:a16="http://schemas.microsoft.com/office/drawing/2014/main" xmlns="" id="{BA79C3FE-2C76-459D-958C-71D2651649BF}"/>
              </a:ext>
            </a:extLst>
          </p:cNvPr>
          <p:cNvSpPr/>
          <p:nvPr/>
        </p:nvSpPr>
        <p:spPr>
          <a:xfrm rot="6610952" flipH="1">
            <a:off x="5124834" y="5547598"/>
            <a:ext cx="1584459" cy="1495305"/>
          </a:xfrm>
          <a:custGeom>
            <a:avLst/>
            <a:gdLst>
              <a:gd name="connsiteX0" fmla="*/ 943257 w 2013900"/>
              <a:gd name="connsiteY0" fmla="*/ 1501970 h 1900583"/>
              <a:gd name="connsiteX1" fmla="*/ 744074 w 2013900"/>
              <a:gd name="connsiteY1" fmla="*/ 1348088 h 1900583"/>
              <a:gd name="connsiteX2" fmla="*/ 748630 w 2013900"/>
              <a:gd name="connsiteY2" fmla="*/ 1338807 h 1900583"/>
              <a:gd name="connsiteX3" fmla="*/ 706808 w 2013900"/>
              <a:gd name="connsiteY3" fmla="*/ 1216890 h 1900583"/>
              <a:gd name="connsiteX4" fmla="*/ 695446 w 2013900"/>
              <a:gd name="connsiteY4" fmla="*/ 1211313 h 1900583"/>
              <a:gd name="connsiteX5" fmla="*/ 726700 w 2013900"/>
              <a:gd name="connsiteY5" fmla="*/ 978267 h 1900583"/>
              <a:gd name="connsiteX6" fmla="*/ 764518 w 2013900"/>
              <a:gd name="connsiteY6" fmla="*/ 965451 h 1900583"/>
              <a:gd name="connsiteX7" fmla="*/ 799083 w 2013900"/>
              <a:gd name="connsiteY7" fmla="*/ 935439 h 1900583"/>
              <a:gd name="connsiteX8" fmla="*/ 819837 w 2013900"/>
              <a:gd name="connsiteY8" fmla="*/ 893157 h 1900583"/>
              <a:gd name="connsiteX9" fmla="*/ 822213 w 2013900"/>
              <a:gd name="connsiteY9" fmla="*/ 851356 h 1900583"/>
              <a:gd name="connsiteX10" fmla="*/ 1043738 w 2013900"/>
              <a:gd name="connsiteY10" fmla="*/ 760675 h 1900583"/>
              <a:gd name="connsiteX11" fmla="*/ 1061832 w 2013900"/>
              <a:gd name="connsiteY11" fmla="*/ 781899 h 1900583"/>
              <a:gd name="connsiteX12" fmla="*/ 1191467 w 2013900"/>
              <a:gd name="connsiteY12" fmla="*/ 790843 h 1900583"/>
              <a:gd name="connsiteX13" fmla="*/ 1200605 w 2013900"/>
              <a:gd name="connsiteY13" fmla="*/ 782908 h 1900583"/>
              <a:gd name="connsiteX14" fmla="*/ 1391604 w 2013900"/>
              <a:gd name="connsiteY14" fmla="*/ 930468 h 1900583"/>
              <a:gd name="connsiteX15" fmla="*/ 1386234 w 2013900"/>
              <a:gd name="connsiteY15" fmla="*/ 941312 h 1900583"/>
              <a:gd name="connsiteX16" fmla="*/ 1427616 w 2013900"/>
              <a:gd name="connsiteY16" fmla="*/ 1064490 h 1900583"/>
              <a:gd name="connsiteX17" fmla="*/ 1447779 w 2013900"/>
              <a:gd name="connsiteY17" fmla="*/ 1074387 h 1900583"/>
              <a:gd name="connsiteX18" fmla="*/ 1417037 w 2013900"/>
              <a:gd name="connsiteY18" fmla="*/ 1303612 h 1900583"/>
              <a:gd name="connsiteX19" fmla="*/ 1377304 w 2013900"/>
              <a:gd name="connsiteY19" fmla="*/ 1316666 h 1900583"/>
              <a:gd name="connsiteX20" fmla="*/ 1342096 w 2013900"/>
              <a:gd name="connsiteY20" fmla="*/ 1347016 h 1900583"/>
              <a:gd name="connsiteX21" fmla="*/ 1318419 w 2013900"/>
              <a:gd name="connsiteY21" fmla="*/ 1433424 h 1900583"/>
              <a:gd name="connsiteX22" fmla="*/ 1318667 w 2013900"/>
              <a:gd name="connsiteY22" fmla="*/ 1434179 h 1900583"/>
              <a:gd name="connsiteX23" fmla="*/ 1097018 w 2013900"/>
              <a:gd name="connsiteY23" fmla="*/ 1524911 h 1900583"/>
              <a:gd name="connsiteX24" fmla="*/ 1079718 w 2013900"/>
              <a:gd name="connsiteY24" fmla="*/ 1504987 h 1900583"/>
              <a:gd name="connsiteX25" fmla="*/ 950083 w 2013900"/>
              <a:gd name="connsiteY25" fmla="*/ 1496043 h 1900583"/>
              <a:gd name="connsiteX26" fmla="*/ 75043 w 2013900"/>
              <a:gd name="connsiteY26" fmla="*/ 1597161 h 1900583"/>
              <a:gd name="connsiteX27" fmla="*/ 108134 w 2013900"/>
              <a:gd name="connsiteY27" fmla="*/ 1604721 h 1900583"/>
              <a:gd name="connsiteX28" fmla="*/ 154857 w 2013900"/>
              <a:gd name="connsiteY28" fmla="*/ 1598764 h 1900583"/>
              <a:gd name="connsiteX29" fmla="*/ 233875 w 2013900"/>
              <a:gd name="connsiteY29" fmla="*/ 1496935 h 1900583"/>
              <a:gd name="connsiteX30" fmla="*/ 231813 w 2013900"/>
              <a:gd name="connsiteY30" fmla="*/ 1480763 h 1900583"/>
              <a:gd name="connsiteX31" fmla="*/ 540598 w 2013900"/>
              <a:gd name="connsiteY31" fmla="*/ 1375577 h 1900583"/>
              <a:gd name="connsiteX32" fmla="*/ 563677 w 2013900"/>
              <a:gd name="connsiteY32" fmla="*/ 1402157 h 1900583"/>
              <a:gd name="connsiteX33" fmla="*/ 692537 w 2013900"/>
              <a:gd name="connsiteY33" fmla="*/ 1412103 h 1900583"/>
              <a:gd name="connsiteX34" fmla="*/ 693400 w 2013900"/>
              <a:gd name="connsiteY34" fmla="*/ 1411346 h 1900583"/>
              <a:gd name="connsiteX35" fmla="*/ 797736 w 2013900"/>
              <a:gd name="connsiteY35" fmla="*/ 1491953 h 1900583"/>
              <a:gd name="connsiteX36" fmla="*/ 894945 w 2013900"/>
              <a:gd name="connsiteY36" fmla="*/ 1567053 h 1900583"/>
              <a:gd name="connsiteX37" fmla="*/ 894430 w 2013900"/>
              <a:gd name="connsiteY37" fmla="*/ 1568079 h 1900583"/>
              <a:gd name="connsiteX38" fmla="*/ 936587 w 2013900"/>
              <a:gd name="connsiteY38" fmla="*/ 1690255 h 1900583"/>
              <a:gd name="connsiteX39" fmla="*/ 1100786 w 2013900"/>
              <a:gd name="connsiteY39" fmla="*/ 1669186 h 1900583"/>
              <a:gd name="connsiteX40" fmla="*/ 1121540 w 2013900"/>
              <a:gd name="connsiteY40" fmla="*/ 1626904 h 1900583"/>
              <a:gd name="connsiteX41" fmla="*/ 1123204 w 2013900"/>
              <a:gd name="connsiteY41" fmla="*/ 1597620 h 1900583"/>
              <a:gd name="connsiteX42" fmla="*/ 1237555 w 2013900"/>
              <a:gd name="connsiteY42" fmla="*/ 1551067 h 1900583"/>
              <a:gd name="connsiteX43" fmla="*/ 1355644 w 2013900"/>
              <a:gd name="connsiteY43" fmla="*/ 1502993 h 1900583"/>
              <a:gd name="connsiteX44" fmla="*/ 1362776 w 2013900"/>
              <a:gd name="connsiteY44" fmla="*/ 1511266 h 1900583"/>
              <a:gd name="connsiteX45" fmla="*/ 1491817 w 2013900"/>
              <a:gd name="connsiteY45" fmla="*/ 1520936 h 1900583"/>
              <a:gd name="connsiteX46" fmla="*/ 1499270 w 2013900"/>
              <a:gd name="connsiteY46" fmla="*/ 1514511 h 1900583"/>
              <a:gd name="connsiteX47" fmla="*/ 1790657 w 2013900"/>
              <a:gd name="connsiteY47" fmla="*/ 1739626 h 1900583"/>
              <a:gd name="connsiteX48" fmla="*/ 1783473 w 2013900"/>
              <a:gd name="connsiteY48" fmla="*/ 1754261 h 1900583"/>
              <a:gd name="connsiteX49" fmla="*/ 1825296 w 2013900"/>
              <a:gd name="connsiteY49" fmla="*/ 1876178 h 1900583"/>
              <a:gd name="connsiteX50" fmla="*/ 1867578 w 2013900"/>
              <a:gd name="connsiteY50" fmla="*/ 1896932 h 1900583"/>
              <a:gd name="connsiteX51" fmla="*/ 1989494 w 2013900"/>
              <a:gd name="connsiteY51" fmla="*/ 1855110 h 1900583"/>
              <a:gd name="connsiteX52" fmla="*/ 1968427 w 2013900"/>
              <a:gd name="connsiteY52" fmla="*/ 1690911 h 1900583"/>
              <a:gd name="connsiteX53" fmla="*/ 1838792 w 2013900"/>
              <a:gd name="connsiteY53" fmla="*/ 1681967 h 1900583"/>
              <a:gd name="connsiteX54" fmla="*/ 1838014 w 2013900"/>
              <a:gd name="connsiteY54" fmla="*/ 1682642 h 1900583"/>
              <a:gd name="connsiteX55" fmla="*/ 1544325 w 2013900"/>
              <a:gd name="connsiteY55" fmla="*/ 1455749 h 1900583"/>
              <a:gd name="connsiteX56" fmla="*/ 1547700 w 2013900"/>
              <a:gd name="connsiteY56" fmla="*/ 1448953 h 1900583"/>
              <a:gd name="connsiteX57" fmla="*/ 1506345 w 2013900"/>
              <a:gd name="connsiteY57" fmla="*/ 1326336 h 1900583"/>
              <a:gd name="connsiteX58" fmla="*/ 1493239 w 2013900"/>
              <a:gd name="connsiteY58" fmla="*/ 1319828 h 1900583"/>
              <a:gd name="connsiteX59" fmla="*/ 1509136 w 2013900"/>
              <a:gd name="connsiteY59" fmla="*/ 1199535 h 1900583"/>
              <a:gd name="connsiteX60" fmla="*/ 1524327 w 2013900"/>
              <a:gd name="connsiteY60" fmla="*/ 1084591 h 1900583"/>
              <a:gd name="connsiteX61" fmla="*/ 1557251 w 2013900"/>
              <a:gd name="connsiteY61" fmla="*/ 1073434 h 1900583"/>
              <a:gd name="connsiteX62" fmla="*/ 1591815 w 2013900"/>
              <a:gd name="connsiteY62" fmla="*/ 1043422 h 1900583"/>
              <a:gd name="connsiteX63" fmla="*/ 1570748 w 2013900"/>
              <a:gd name="connsiteY63" fmla="*/ 879222 h 1900583"/>
              <a:gd name="connsiteX64" fmla="*/ 1483503 w 2013900"/>
              <a:gd name="connsiteY64" fmla="*/ 855912 h 1900583"/>
              <a:gd name="connsiteX65" fmla="*/ 1444684 w 2013900"/>
              <a:gd name="connsiteY65" fmla="*/ 869068 h 1900583"/>
              <a:gd name="connsiteX66" fmla="*/ 1340899 w 2013900"/>
              <a:gd name="connsiteY66" fmla="*/ 788887 h 1900583"/>
              <a:gd name="connsiteX67" fmla="*/ 1246914 w 2013900"/>
              <a:gd name="connsiteY67" fmla="*/ 716278 h 1900583"/>
              <a:gd name="connsiteX68" fmla="*/ 1249341 w 2013900"/>
              <a:gd name="connsiteY68" fmla="*/ 673586 h 1900583"/>
              <a:gd name="connsiteX69" fmla="*/ 1204964 w 2013900"/>
              <a:gd name="connsiteY69" fmla="*/ 596631 h 1900583"/>
              <a:gd name="connsiteX70" fmla="*/ 1168993 w 2013900"/>
              <a:gd name="connsiteY70" fmla="*/ 578975 h 1900583"/>
              <a:gd name="connsiteX71" fmla="*/ 1168993 w 2013900"/>
              <a:gd name="connsiteY71" fmla="*/ 225315 h 1900583"/>
              <a:gd name="connsiteX72" fmla="*/ 1170003 w 2013900"/>
              <a:gd name="connsiteY72" fmla="*/ 225113 h 1900583"/>
              <a:gd name="connsiteX73" fmla="*/ 1242179 w 2013900"/>
              <a:gd name="connsiteY73" fmla="*/ 117058 h 1900583"/>
              <a:gd name="connsiteX74" fmla="*/ 1125121 w 2013900"/>
              <a:gd name="connsiteY74" fmla="*/ 1 h 1900583"/>
              <a:gd name="connsiteX75" fmla="*/ 1008063 w 2013900"/>
              <a:gd name="connsiteY75" fmla="*/ 117059 h 1900583"/>
              <a:gd name="connsiteX76" fmla="*/ 1078973 w 2013900"/>
              <a:gd name="connsiteY76" fmla="*/ 224691 h 1900583"/>
              <a:gd name="connsiteX77" fmla="*/ 1094946 w 2013900"/>
              <a:gd name="connsiteY77" fmla="*/ 227954 h 1900583"/>
              <a:gd name="connsiteX78" fmla="*/ 1094946 w 2013900"/>
              <a:gd name="connsiteY78" fmla="*/ 580718 h 1900583"/>
              <a:gd name="connsiteX79" fmla="*/ 1086671 w 2013900"/>
              <a:gd name="connsiteY79" fmla="*/ 583843 h 1900583"/>
              <a:gd name="connsiteX80" fmla="*/ 1075329 w 2013900"/>
              <a:gd name="connsiteY80" fmla="*/ 587687 h 1900583"/>
              <a:gd name="connsiteX81" fmla="*/ 1040783 w 2013900"/>
              <a:gd name="connsiteY81" fmla="*/ 617683 h 1900583"/>
              <a:gd name="connsiteX82" fmla="*/ 1040763 w 2013900"/>
              <a:gd name="connsiteY82" fmla="*/ 617700 h 1900583"/>
              <a:gd name="connsiteX83" fmla="*/ 1021723 w 2013900"/>
              <a:gd name="connsiteY83" fmla="*/ 656920 h 1900583"/>
              <a:gd name="connsiteX84" fmla="*/ 1021715 w 2013900"/>
              <a:gd name="connsiteY84" fmla="*/ 657057 h 1900583"/>
              <a:gd name="connsiteX85" fmla="*/ 1020784 w 2013900"/>
              <a:gd name="connsiteY85" fmla="*/ 658980 h 1900583"/>
              <a:gd name="connsiteX86" fmla="*/ 1019460 w 2013900"/>
              <a:gd name="connsiteY86" fmla="*/ 681579 h 1900583"/>
              <a:gd name="connsiteX87" fmla="*/ 901080 w 2013900"/>
              <a:gd name="connsiteY87" fmla="*/ 729772 h 1900583"/>
              <a:gd name="connsiteX88" fmla="*/ 783553 w 2013900"/>
              <a:gd name="connsiteY88" fmla="*/ 777618 h 1900583"/>
              <a:gd name="connsiteX89" fmla="*/ 778015 w 2013900"/>
              <a:gd name="connsiteY89" fmla="*/ 771240 h 1900583"/>
              <a:gd name="connsiteX90" fmla="*/ 613815 w 2013900"/>
              <a:gd name="connsiteY90" fmla="*/ 792308 h 1900583"/>
              <a:gd name="connsiteX91" fmla="*/ 634884 w 2013900"/>
              <a:gd name="connsiteY91" fmla="*/ 956507 h 1900583"/>
              <a:gd name="connsiteX92" fmla="*/ 645314 w 2013900"/>
              <a:gd name="connsiteY92" fmla="*/ 961627 h 1900583"/>
              <a:gd name="connsiteX93" fmla="*/ 629499 w 2013900"/>
              <a:gd name="connsiteY93" fmla="*/ 1081304 h 1900583"/>
              <a:gd name="connsiteX94" fmla="*/ 614430 w 2013900"/>
              <a:gd name="connsiteY94" fmla="*/ 1195319 h 1900583"/>
              <a:gd name="connsiteX95" fmla="*/ 577174 w 2013900"/>
              <a:gd name="connsiteY95" fmla="*/ 1207946 h 1900583"/>
              <a:gd name="connsiteX96" fmla="*/ 542608 w 2013900"/>
              <a:gd name="connsiteY96" fmla="*/ 1237958 h 1900583"/>
              <a:gd name="connsiteX97" fmla="*/ 521855 w 2013900"/>
              <a:gd name="connsiteY97" fmla="*/ 1280240 h 1900583"/>
              <a:gd name="connsiteX98" fmla="*/ 520493 w 2013900"/>
              <a:gd name="connsiteY98" fmla="*/ 1304200 h 1900583"/>
              <a:gd name="connsiteX99" fmla="*/ 205439 w 2013900"/>
              <a:gd name="connsiteY99" fmla="*/ 1411522 h 1900583"/>
              <a:gd name="connsiteX100" fmla="*/ 204922 w 2013900"/>
              <a:gd name="connsiteY100" fmla="*/ 1410631 h 1900583"/>
              <a:gd name="connsiteX101" fmla="*/ 79366 w 2013900"/>
              <a:gd name="connsiteY101" fmla="*/ 1377152 h 1900583"/>
              <a:gd name="connsiteX102" fmla="*/ 6306 w 2013900"/>
              <a:gd name="connsiteY102" fmla="*/ 1525703 h 1900583"/>
              <a:gd name="connsiteX103" fmla="*/ 75043 w 2013900"/>
              <a:gd name="connsiteY103" fmla="*/ 1597161 h 1900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2013900" h="1900583">
                <a:moveTo>
                  <a:pt x="943257" y="1501970"/>
                </a:moveTo>
                <a:lnTo>
                  <a:pt x="744074" y="1348088"/>
                </a:lnTo>
                <a:lnTo>
                  <a:pt x="748630" y="1338807"/>
                </a:lnTo>
                <a:cubicBezTo>
                  <a:pt x="760072" y="1294309"/>
                  <a:pt x="744218" y="1245791"/>
                  <a:pt x="706808" y="1216890"/>
                </a:cubicBezTo>
                <a:lnTo>
                  <a:pt x="695446" y="1211313"/>
                </a:lnTo>
                <a:lnTo>
                  <a:pt x="726700" y="978267"/>
                </a:lnTo>
                <a:lnTo>
                  <a:pt x="764518" y="965451"/>
                </a:lnTo>
                <a:cubicBezTo>
                  <a:pt x="777636" y="957984"/>
                  <a:pt x="789449" y="947909"/>
                  <a:pt x="799083" y="935439"/>
                </a:cubicBezTo>
                <a:cubicBezTo>
                  <a:pt x="809176" y="922375"/>
                  <a:pt x="816023" y="907989"/>
                  <a:pt x="819837" y="893157"/>
                </a:cubicBezTo>
                <a:lnTo>
                  <a:pt x="822213" y="851356"/>
                </a:lnTo>
                <a:lnTo>
                  <a:pt x="1043738" y="760675"/>
                </a:lnTo>
                <a:lnTo>
                  <a:pt x="1061832" y="781899"/>
                </a:lnTo>
                <a:cubicBezTo>
                  <a:pt x="1101024" y="812177"/>
                  <a:pt x="1152114" y="813244"/>
                  <a:pt x="1191467" y="790843"/>
                </a:cubicBezTo>
                <a:lnTo>
                  <a:pt x="1200605" y="782908"/>
                </a:lnTo>
                <a:lnTo>
                  <a:pt x="1391604" y="930468"/>
                </a:lnTo>
                <a:lnTo>
                  <a:pt x="1386234" y="941312"/>
                </a:lnTo>
                <a:cubicBezTo>
                  <a:pt x="1374493" y="985046"/>
                  <a:pt x="1388425" y="1034212"/>
                  <a:pt x="1427616" y="1064490"/>
                </a:cubicBezTo>
                <a:lnTo>
                  <a:pt x="1447779" y="1074387"/>
                </a:lnTo>
                <a:lnTo>
                  <a:pt x="1417037" y="1303612"/>
                </a:lnTo>
                <a:lnTo>
                  <a:pt x="1377304" y="1316666"/>
                </a:lnTo>
                <a:cubicBezTo>
                  <a:pt x="1364036" y="1324096"/>
                  <a:pt x="1352007" y="1334250"/>
                  <a:pt x="1342096" y="1347016"/>
                </a:cubicBezTo>
                <a:cubicBezTo>
                  <a:pt x="1322273" y="1372550"/>
                  <a:pt x="1314676" y="1403701"/>
                  <a:pt x="1318419" y="1433424"/>
                </a:cubicBezTo>
                <a:lnTo>
                  <a:pt x="1318667" y="1434179"/>
                </a:lnTo>
                <a:lnTo>
                  <a:pt x="1097018" y="1524911"/>
                </a:lnTo>
                <a:lnTo>
                  <a:pt x="1079718" y="1504987"/>
                </a:lnTo>
                <a:cubicBezTo>
                  <a:pt x="1040526" y="1474709"/>
                  <a:pt x="989436" y="1473641"/>
                  <a:pt x="950083" y="1496043"/>
                </a:cubicBezTo>
                <a:close/>
                <a:moveTo>
                  <a:pt x="75043" y="1597161"/>
                </a:moveTo>
                <a:cubicBezTo>
                  <a:pt x="85545" y="1601240"/>
                  <a:pt x="96683" y="1603828"/>
                  <a:pt x="108134" y="1604721"/>
                </a:cubicBezTo>
                <a:cubicBezTo>
                  <a:pt x="123403" y="1605911"/>
                  <a:pt x="139230" y="1604086"/>
                  <a:pt x="154857" y="1598764"/>
                </a:cubicBezTo>
                <a:cubicBezTo>
                  <a:pt x="199605" y="1583520"/>
                  <a:pt x="230305" y="1542741"/>
                  <a:pt x="233875" y="1496935"/>
                </a:cubicBezTo>
                <a:lnTo>
                  <a:pt x="231813" y="1480763"/>
                </a:lnTo>
                <a:lnTo>
                  <a:pt x="540598" y="1375577"/>
                </a:lnTo>
                <a:lnTo>
                  <a:pt x="563677" y="1402157"/>
                </a:lnTo>
                <a:cubicBezTo>
                  <a:pt x="602868" y="1432435"/>
                  <a:pt x="652926" y="1434839"/>
                  <a:pt x="692537" y="1412103"/>
                </a:cubicBezTo>
                <a:lnTo>
                  <a:pt x="693400" y="1411346"/>
                </a:lnTo>
                <a:lnTo>
                  <a:pt x="797736" y="1491953"/>
                </a:lnTo>
                <a:lnTo>
                  <a:pt x="894945" y="1567053"/>
                </a:lnTo>
                <a:lnTo>
                  <a:pt x="894430" y="1568079"/>
                </a:lnTo>
                <a:cubicBezTo>
                  <a:pt x="882432" y="1612147"/>
                  <a:pt x="897395" y="1659977"/>
                  <a:pt x="936587" y="1690255"/>
                </a:cubicBezTo>
                <a:cubicBezTo>
                  <a:pt x="986466" y="1728790"/>
                  <a:pt x="1060415" y="1721441"/>
                  <a:pt x="1100786" y="1669186"/>
                </a:cubicBezTo>
                <a:cubicBezTo>
                  <a:pt x="1110878" y="1656123"/>
                  <a:pt x="1117725" y="1641737"/>
                  <a:pt x="1121540" y="1626904"/>
                </a:cubicBezTo>
                <a:lnTo>
                  <a:pt x="1123204" y="1597620"/>
                </a:lnTo>
                <a:lnTo>
                  <a:pt x="1237555" y="1551067"/>
                </a:lnTo>
                <a:lnTo>
                  <a:pt x="1355644" y="1502993"/>
                </a:lnTo>
                <a:lnTo>
                  <a:pt x="1362776" y="1511266"/>
                </a:lnTo>
                <a:cubicBezTo>
                  <a:pt x="1401076" y="1541000"/>
                  <a:pt x="1452016" y="1543225"/>
                  <a:pt x="1491817" y="1520936"/>
                </a:cubicBezTo>
                <a:lnTo>
                  <a:pt x="1499270" y="1514511"/>
                </a:lnTo>
                <a:lnTo>
                  <a:pt x="1790657" y="1739626"/>
                </a:lnTo>
                <a:lnTo>
                  <a:pt x="1783473" y="1754261"/>
                </a:lnTo>
                <a:cubicBezTo>
                  <a:pt x="1772031" y="1798759"/>
                  <a:pt x="1787886" y="1847276"/>
                  <a:pt x="1825296" y="1876178"/>
                </a:cubicBezTo>
                <a:cubicBezTo>
                  <a:pt x="1838359" y="1886271"/>
                  <a:pt x="1852745" y="1893118"/>
                  <a:pt x="1867578" y="1896932"/>
                </a:cubicBezTo>
                <a:cubicBezTo>
                  <a:pt x="1912075" y="1908374"/>
                  <a:pt x="1960593" y="1892520"/>
                  <a:pt x="1989494" y="1855110"/>
                </a:cubicBezTo>
                <a:cubicBezTo>
                  <a:pt x="2029865" y="1802855"/>
                  <a:pt x="2018306" y="1729446"/>
                  <a:pt x="1968427" y="1690911"/>
                </a:cubicBezTo>
                <a:cubicBezTo>
                  <a:pt x="1929235" y="1660633"/>
                  <a:pt x="1878145" y="1659565"/>
                  <a:pt x="1838792" y="1681967"/>
                </a:cubicBezTo>
                <a:lnTo>
                  <a:pt x="1838014" y="1682642"/>
                </a:lnTo>
                <a:lnTo>
                  <a:pt x="1544325" y="1455749"/>
                </a:lnTo>
                <a:lnTo>
                  <a:pt x="1547700" y="1448953"/>
                </a:lnTo>
                <a:cubicBezTo>
                  <a:pt x="1559428" y="1404868"/>
                  <a:pt x="1544645" y="1356070"/>
                  <a:pt x="1506345" y="1326336"/>
                </a:cubicBezTo>
                <a:lnTo>
                  <a:pt x="1493239" y="1319828"/>
                </a:lnTo>
                <a:lnTo>
                  <a:pt x="1509136" y="1199535"/>
                </a:lnTo>
                <a:lnTo>
                  <a:pt x="1524327" y="1084591"/>
                </a:lnTo>
                <a:lnTo>
                  <a:pt x="1557251" y="1073434"/>
                </a:lnTo>
                <a:cubicBezTo>
                  <a:pt x="1570368" y="1065966"/>
                  <a:pt x="1582182" y="1055892"/>
                  <a:pt x="1591815" y="1043422"/>
                </a:cubicBezTo>
                <a:cubicBezTo>
                  <a:pt x="1632186" y="991167"/>
                  <a:pt x="1620627" y="917758"/>
                  <a:pt x="1570748" y="879222"/>
                </a:cubicBezTo>
                <a:cubicBezTo>
                  <a:pt x="1544620" y="859037"/>
                  <a:pt x="1513204" y="851834"/>
                  <a:pt x="1483503" y="855912"/>
                </a:cubicBezTo>
                <a:lnTo>
                  <a:pt x="1444684" y="869068"/>
                </a:lnTo>
                <a:lnTo>
                  <a:pt x="1340899" y="788887"/>
                </a:lnTo>
                <a:lnTo>
                  <a:pt x="1246914" y="716278"/>
                </a:lnTo>
                <a:lnTo>
                  <a:pt x="1249341" y="673586"/>
                </a:lnTo>
                <a:cubicBezTo>
                  <a:pt x="1245263" y="643885"/>
                  <a:pt x="1229903" y="615899"/>
                  <a:pt x="1204964" y="596631"/>
                </a:cubicBezTo>
                <a:lnTo>
                  <a:pt x="1168993" y="578975"/>
                </a:lnTo>
                <a:lnTo>
                  <a:pt x="1168993" y="225315"/>
                </a:lnTo>
                <a:lnTo>
                  <a:pt x="1170003" y="225113"/>
                </a:lnTo>
                <a:cubicBezTo>
                  <a:pt x="1211789" y="207666"/>
                  <a:pt x="1242179" y="166584"/>
                  <a:pt x="1242179" y="117058"/>
                </a:cubicBezTo>
                <a:cubicBezTo>
                  <a:pt x="1242179" y="54028"/>
                  <a:pt x="1191154" y="0"/>
                  <a:pt x="1125121" y="1"/>
                </a:cubicBezTo>
                <a:cubicBezTo>
                  <a:pt x="1062090" y="1"/>
                  <a:pt x="1008063" y="51026"/>
                  <a:pt x="1008063" y="117059"/>
                </a:cubicBezTo>
                <a:cubicBezTo>
                  <a:pt x="1008063" y="164333"/>
                  <a:pt x="1036765" y="206541"/>
                  <a:pt x="1078973" y="224691"/>
                </a:cubicBezTo>
                <a:lnTo>
                  <a:pt x="1094946" y="227954"/>
                </a:lnTo>
                <a:lnTo>
                  <a:pt x="1094946" y="580718"/>
                </a:lnTo>
                <a:lnTo>
                  <a:pt x="1086671" y="583843"/>
                </a:lnTo>
                <a:lnTo>
                  <a:pt x="1075329" y="587687"/>
                </a:lnTo>
                <a:lnTo>
                  <a:pt x="1040783" y="617683"/>
                </a:lnTo>
                <a:lnTo>
                  <a:pt x="1040763" y="617700"/>
                </a:lnTo>
                <a:cubicBezTo>
                  <a:pt x="1031588" y="629576"/>
                  <a:pt x="1025281" y="642956"/>
                  <a:pt x="1021723" y="656920"/>
                </a:cubicBezTo>
                <a:lnTo>
                  <a:pt x="1021715" y="657057"/>
                </a:lnTo>
                <a:lnTo>
                  <a:pt x="1020784" y="658980"/>
                </a:lnTo>
                <a:lnTo>
                  <a:pt x="1019460" y="681579"/>
                </a:lnTo>
                <a:lnTo>
                  <a:pt x="901080" y="729772"/>
                </a:lnTo>
                <a:lnTo>
                  <a:pt x="783553" y="777618"/>
                </a:lnTo>
                <a:lnTo>
                  <a:pt x="778015" y="771240"/>
                </a:lnTo>
                <a:cubicBezTo>
                  <a:pt x="725760" y="730869"/>
                  <a:pt x="652351" y="742428"/>
                  <a:pt x="613815" y="792308"/>
                </a:cubicBezTo>
                <a:cubicBezTo>
                  <a:pt x="575280" y="842187"/>
                  <a:pt x="582629" y="916137"/>
                  <a:pt x="634884" y="956507"/>
                </a:cubicBezTo>
                <a:lnTo>
                  <a:pt x="645314" y="961627"/>
                </a:lnTo>
                <a:lnTo>
                  <a:pt x="629499" y="1081304"/>
                </a:lnTo>
                <a:lnTo>
                  <a:pt x="614430" y="1195319"/>
                </a:lnTo>
                <a:lnTo>
                  <a:pt x="577174" y="1207946"/>
                </a:lnTo>
                <a:cubicBezTo>
                  <a:pt x="564056" y="1215413"/>
                  <a:pt x="552242" y="1225488"/>
                  <a:pt x="542608" y="1237958"/>
                </a:cubicBezTo>
                <a:cubicBezTo>
                  <a:pt x="532516" y="1251022"/>
                  <a:pt x="525669" y="1265407"/>
                  <a:pt x="521855" y="1280240"/>
                </a:cubicBezTo>
                <a:lnTo>
                  <a:pt x="520493" y="1304200"/>
                </a:lnTo>
                <a:lnTo>
                  <a:pt x="205439" y="1411522"/>
                </a:lnTo>
                <a:lnTo>
                  <a:pt x="204922" y="1410631"/>
                </a:lnTo>
                <a:cubicBezTo>
                  <a:pt x="174933" y="1376702"/>
                  <a:pt x="126246" y="1361182"/>
                  <a:pt x="79366" y="1377152"/>
                </a:cubicBezTo>
                <a:cubicBezTo>
                  <a:pt x="19701" y="1397476"/>
                  <a:pt x="-14987" y="1463197"/>
                  <a:pt x="6306" y="1525703"/>
                </a:cubicBezTo>
                <a:cubicBezTo>
                  <a:pt x="17738" y="1559264"/>
                  <a:pt x="43535" y="1584923"/>
                  <a:pt x="75043" y="1597161"/>
                </a:cubicBezTo>
                <a:close/>
              </a:path>
            </a:pathLst>
          </a:custGeom>
          <a:solidFill>
            <a:schemeClr val="accent2">
              <a:alpha val="20000"/>
            </a:schemeClr>
          </a:solidFill>
          <a:ln w="4332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382" name="Freeform: Shape 381">
            <a:extLst>
              <a:ext uri="{FF2B5EF4-FFF2-40B4-BE49-F238E27FC236}">
                <a16:creationId xmlns:a16="http://schemas.microsoft.com/office/drawing/2014/main" xmlns="" id="{B4F1F681-3BB7-4692-BAC2-F69E007AFF9F}"/>
              </a:ext>
            </a:extLst>
          </p:cNvPr>
          <p:cNvSpPr/>
          <p:nvPr/>
        </p:nvSpPr>
        <p:spPr>
          <a:xfrm rot="11654967" flipH="1">
            <a:off x="2797164" y="210874"/>
            <a:ext cx="1942573" cy="1833269"/>
          </a:xfrm>
          <a:custGeom>
            <a:avLst/>
            <a:gdLst>
              <a:gd name="connsiteX0" fmla="*/ 943257 w 2013900"/>
              <a:gd name="connsiteY0" fmla="*/ 1501970 h 1900583"/>
              <a:gd name="connsiteX1" fmla="*/ 744074 w 2013900"/>
              <a:gd name="connsiteY1" fmla="*/ 1348088 h 1900583"/>
              <a:gd name="connsiteX2" fmla="*/ 748630 w 2013900"/>
              <a:gd name="connsiteY2" fmla="*/ 1338807 h 1900583"/>
              <a:gd name="connsiteX3" fmla="*/ 706808 w 2013900"/>
              <a:gd name="connsiteY3" fmla="*/ 1216890 h 1900583"/>
              <a:gd name="connsiteX4" fmla="*/ 695446 w 2013900"/>
              <a:gd name="connsiteY4" fmla="*/ 1211313 h 1900583"/>
              <a:gd name="connsiteX5" fmla="*/ 726700 w 2013900"/>
              <a:gd name="connsiteY5" fmla="*/ 978267 h 1900583"/>
              <a:gd name="connsiteX6" fmla="*/ 764518 w 2013900"/>
              <a:gd name="connsiteY6" fmla="*/ 965451 h 1900583"/>
              <a:gd name="connsiteX7" fmla="*/ 799083 w 2013900"/>
              <a:gd name="connsiteY7" fmla="*/ 935439 h 1900583"/>
              <a:gd name="connsiteX8" fmla="*/ 819837 w 2013900"/>
              <a:gd name="connsiteY8" fmla="*/ 893157 h 1900583"/>
              <a:gd name="connsiteX9" fmla="*/ 822213 w 2013900"/>
              <a:gd name="connsiteY9" fmla="*/ 851356 h 1900583"/>
              <a:gd name="connsiteX10" fmla="*/ 1043738 w 2013900"/>
              <a:gd name="connsiteY10" fmla="*/ 760675 h 1900583"/>
              <a:gd name="connsiteX11" fmla="*/ 1061832 w 2013900"/>
              <a:gd name="connsiteY11" fmla="*/ 781899 h 1900583"/>
              <a:gd name="connsiteX12" fmla="*/ 1191467 w 2013900"/>
              <a:gd name="connsiteY12" fmla="*/ 790843 h 1900583"/>
              <a:gd name="connsiteX13" fmla="*/ 1200605 w 2013900"/>
              <a:gd name="connsiteY13" fmla="*/ 782908 h 1900583"/>
              <a:gd name="connsiteX14" fmla="*/ 1391604 w 2013900"/>
              <a:gd name="connsiteY14" fmla="*/ 930468 h 1900583"/>
              <a:gd name="connsiteX15" fmla="*/ 1386234 w 2013900"/>
              <a:gd name="connsiteY15" fmla="*/ 941312 h 1900583"/>
              <a:gd name="connsiteX16" fmla="*/ 1427616 w 2013900"/>
              <a:gd name="connsiteY16" fmla="*/ 1064490 h 1900583"/>
              <a:gd name="connsiteX17" fmla="*/ 1447779 w 2013900"/>
              <a:gd name="connsiteY17" fmla="*/ 1074387 h 1900583"/>
              <a:gd name="connsiteX18" fmla="*/ 1417037 w 2013900"/>
              <a:gd name="connsiteY18" fmla="*/ 1303612 h 1900583"/>
              <a:gd name="connsiteX19" fmla="*/ 1377304 w 2013900"/>
              <a:gd name="connsiteY19" fmla="*/ 1316666 h 1900583"/>
              <a:gd name="connsiteX20" fmla="*/ 1342096 w 2013900"/>
              <a:gd name="connsiteY20" fmla="*/ 1347016 h 1900583"/>
              <a:gd name="connsiteX21" fmla="*/ 1318419 w 2013900"/>
              <a:gd name="connsiteY21" fmla="*/ 1433424 h 1900583"/>
              <a:gd name="connsiteX22" fmla="*/ 1318667 w 2013900"/>
              <a:gd name="connsiteY22" fmla="*/ 1434179 h 1900583"/>
              <a:gd name="connsiteX23" fmla="*/ 1097018 w 2013900"/>
              <a:gd name="connsiteY23" fmla="*/ 1524911 h 1900583"/>
              <a:gd name="connsiteX24" fmla="*/ 1079718 w 2013900"/>
              <a:gd name="connsiteY24" fmla="*/ 1504987 h 1900583"/>
              <a:gd name="connsiteX25" fmla="*/ 950083 w 2013900"/>
              <a:gd name="connsiteY25" fmla="*/ 1496043 h 1900583"/>
              <a:gd name="connsiteX26" fmla="*/ 75043 w 2013900"/>
              <a:gd name="connsiteY26" fmla="*/ 1597161 h 1900583"/>
              <a:gd name="connsiteX27" fmla="*/ 108134 w 2013900"/>
              <a:gd name="connsiteY27" fmla="*/ 1604721 h 1900583"/>
              <a:gd name="connsiteX28" fmla="*/ 154857 w 2013900"/>
              <a:gd name="connsiteY28" fmla="*/ 1598764 h 1900583"/>
              <a:gd name="connsiteX29" fmla="*/ 233875 w 2013900"/>
              <a:gd name="connsiteY29" fmla="*/ 1496935 h 1900583"/>
              <a:gd name="connsiteX30" fmla="*/ 231813 w 2013900"/>
              <a:gd name="connsiteY30" fmla="*/ 1480763 h 1900583"/>
              <a:gd name="connsiteX31" fmla="*/ 540598 w 2013900"/>
              <a:gd name="connsiteY31" fmla="*/ 1375577 h 1900583"/>
              <a:gd name="connsiteX32" fmla="*/ 563677 w 2013900"/>
              <a:gd name="connsiteY32" fmla="*/ 1402157 h 1900583"/>
              <a:gd name="connsiteX33" fmla="*/ 692537 w 2013900"/>
              <a:gd name="connsiteY33" fmla="*/ 1412103 h 1900583"/>
              <a:gd name="connsiteX34" fmla="*/ 693400 w 2013900"/>
              <a:gd name="connsiteY34" fmla="*/ 1411346 h 1900583"/>
              <a:gd name="connsiteX35" fmla="*/ 797736 w 2013900"/>
              <a:gd name="connsiteY35" fmla="*/ 1491953 h 1900583"/>
              <a:gd name="connsiteX36" fmla="*/ 894945 w 2013900"/>
              <a:gd name="connsiteY36" fmla="*/ 1567053 h 1900583"/>
              <a:gd name="connsiteX37" fmla="*/ 894430 w 2013900"/>
              <a:gd name="connsiteY37" fmla="*/ 1568079 h 1900583"/>
              <a:gd name="connsiteX38" fmla="*/ 936587 w 2013900"/>
              <a:gd name="connsiteY38" fmla="*/ 1690255 h 1900583"/>
              <a:gd name="connsiteX39" fmla="*/ 1100786 w 2013900"/>
              <a:gd name="connsiteY39" fmla="*/ 1669186 h 1900583"/>
              <a:gd name="connsiteX40" fmla="*/ 1121540 w 2013900"/>
              <a:gd name="connsiteY40" fmla="*/ 1626904 h 1900583"/>
              <a:gd name="connsiteX41" fmla="*/ 1123204 w 2013900"/>
              <a:gd name="connsiteY41" fmla="*/ 1597620 h 1900583"/>
              <a:gd name="connsiteX42" fmla="*/ 1237555 w 2013900"/>
              <a:gd name="connsiteY42" fmla="*/ 1551067 h 1900583"/>
              <a:gd name="connsiteX43" fmla="*/ 1355644 w 2013900"/>
              <a:gd name="connsiteY43" fmla="*/ 1502993 h 1900583"/>
              <a:gd name="connsiteX44" fmla="*/ 1362776 w 2013900"/>
              <a:gd name="connsiteY44" fmla="*/ 1511266 h 1900583"/>
              <a:gd name="connsiteX45" fmla="*/ 1491817 w 2013900"/>
              <a:gd name="connsiteY45" fmla="*/ 1520936 h 1900583"/>
              <a:gd name="connsiteX46" fmla="*/ 1499270 w 2013900"/>
              <a:gd name="connsiteY46" fmla="*/ 1514511 h 1900583"/>
              <a:gd name="connsiteX47" fmla="*/ 1790657 w 2013900"/>
              <a:gd name="connsiteY47" fmla="*/ 1739626 h 1900583"/>
              <a:gd name="connsiteX48" fmla="*/ 1783473 w 2013900"/>
              <a:gd name="connsiteY48" fmla="*/ 1754261 h 1900583"/>
              <a:gd name="connsiteX49" fmla="*/ 1825296 w 2013900"/>
              <a:gd name="connsiteY49" fmla="*/ 1876178 h 1900583"/>
              <a:gd name="connsiteX50" fmla="*/ 1867578 w 2013900"/>
              <a:gd name="connsiteY50" fmla="*/ 1896932 h 1900583"/>
              <a:gd name="connsiteX51" fmla="*/ 1989494 w 2013900"/>
              <a:gd name="connsiteY51" fmla="*/ 1855110 h 1900583"/>
              <a:gd name="connsiteX52" fmla="*/ 1968427 w 2013900"/>
              <a:gd name="connsiteY52" fmla="*/ 1690911 h 1900583"/>
              <a:gd name="connsiteX53" fmla="*/ 1838792 w 2013900"/>
              <a:gd name="connsiteY53" fmla="*/ 1681967 h 1900583"/>
              <a:gd name="connsiteX54" fmla="*/ 1838014 w 2013900"/>
              <a:gd name="connsiteY54" fmla="*/ 1682642 h 1900583"/>
              <a:gd name="connsiteX55" fmla="*/ 1544325 w 2013900"/>
              <a:gd name="connsiteY55" fmla="*/ 1455749 h 1900583"/>
              <a:gd name="connsiteX56" fmla="*/ 1547700 w 2013900"/>
              <a:gd name="connsiteY56" fmla="*/ 1448953 h 1900583"/>
              <a:gd name="connsiteX57" fmla="*/ 1506345 w 2013900"/>
              <a:gd name="connsiteY57" fmla="*/ 1326336 h 1900583"/>
              <a:gd name="connsiteX58" fmla="*/ 1493239 w 2013900"/>
              <a:gd name="connsiteY58" fmla="*/ 1319828 h 1900583"/>
              <a:gd name="connsiteX59" fmla="*/ 1509136 w 2013900"/>
              <a:gd name="connsiteY59" fmla="*/ 1199535 h 1900583"/>
              <a:gd name="connsiteX60" fmla="*/ 1524327 w 2013900"/>
              <a:gd name="connsiteY60" fmla="*/ 1084591 h 1900583"/>
              <a:gd name="connsiteX61" fmla="*/ 1557251 w 2013900"/>
              <a:gd name="connsiteY61" fmla="*/ 1073434 h 1900583"/>
              <a:gd name="connsiteX62" fmla="*/ 1591815 w 2013900"/>
              <a:gd name="connsiteY62" fmla="*/ 1043422 h 1900583"/>
              <a:gd name="connsiteX63" fmla="*/ 1570748 w 2013900"/>
              <a:gd name="connsiteY63" fmla="*/ 879222 h 1900583"/>
              <a:gd name="connsiteX64" fmla="*/ 1483503 w 2013900"/>
              <a:gd name="connsiteY64" fmla="*/ 855912 h 1900583"/>
              <a:gd name="connsiteX65" fmla="*/ 1444684 w 2013900"/>
              <a:gd name="connsiteY65" fmla="*/ 869068 h 1900583"/>
              <a:gd name="connsiteX66" fmla="*/ 1340899 w 2013900"/>
              <a:gd name="connsiteY66" fmla="*/ 788887 h 1900583"/>
              <a:gd name="connsiteX67" fmla="*/ 1246914 w 2013900"/>
              <a:gd name="connsiteY67" fmla="*/ 716278 h 1900583"/>
              <a:gd name="connsiteX68" fmla="*/ 1249341 w 2013900"/>
              <a:gd name="connsiteY68" fmla="*/ 673586 h 1900583"/>
              <a:gd name="connsiteX69" fmla="*/ 1204964 w 2013900"/>
              <a:gd name="connsiteY69" fmla="*/ 596631 h 1900583"/>
              <a:gd name="connsiteX70" fmla="*/ 1168993 w 2013900"/>
              <a:gd name="connsiteY70" fmla="*/ 578975 h 1900583"/>
              <a:gd name="connsiteX71" fmla="*/ 1168993 w 2013900"/>
              <a:gd name="connsiteY71" fmla="*/ 225315 h 1900583"/>
              <a:gd name="connsiteX72" fmla="*/ 1170003 w 2013900"/>
              <a:gd name="connsiteY72" fmla="*/ 225113 h 1900583"/>
              <a:gd name="connsiteX73" fmla="*/ 1242179 w 2013900"/>
              <a:gd name="connsiteY73" fmla="*/ 117058 h 1900583"/>
              <a:gd name="connsiteX74" fmla="*/ 1125121 w 2013900"/>
              <a:gd name="connsiteY74" fmla="*/ 1 h 1900583"/>
              <a:gd name="connsiteX75" fmla="*/ 1008063 w 2013900"/>
              <a:gd name="connsiteY75" fmla="*/ 117059 h 1900583"/>
              <a:gd name="connsiteX76" fmla="*/ 1078973 w 2013900"/>
              <a:gd name="connsiteY76" fmla="*/ 224691 h 1900583"/>
              <a:gd name="connsiteX77" fmla="*/ 1094946 w 2013900"/>
              <a:gd name="connsiteY77" fmla="*/ 227954 h 1900583"/>
              <a:gd name="connsiteX78" fmla="*/ 1094946 w 2013900"/>
              <a:gd name="connsiteY78" fmla="*/ 580718 h 1900583"/>
              <a:gd name="connsiteX79" fmla="*/ 1086671 w 2013900"/>
              <a:gd name="connsiteY79" fmla="*/ 583843 h 1900583"/>
              <a:gd name="connsiteX80" fmla="*/ 1075329 w 2013900"/>
              <a:gd name="connsiteY80" fmla="*/ 587687 h 1900583"/>
              <a:gd name="connsiteX81" fmla="*/ 1040783 w 2013900"/>
              <a:gd name="connsiteY81" fmla="*/ 617683 h 1900583"/>
              <a:gd name="connsiteX82" fmla="*/ 1040763 w 2013900"/>
              <a:gd name="connsiteY82" fmla="*/ 617700 h 1900583"/>
              <a:gd name="connsiteX83" fmla="*/ 1021723 w 2013900"/>
              <a:gd name="connsiteY83" fmla="*/ 656920 h 1900583"/>
              <a:gd name="connsiteX84" fmla="*/ 1021715 w 2013900"/>
              <a:gd name="connsiteY84" fmla="*/ 657057 h 1900583"/>
              <a:gd name="connsiteX85" fmla="*/ 1020784 w 2013900"/>
              <a:gd name="connsiteY85" fmla="*/ 658980 h 1900583"/>
              <a:gd name="connsiteX86" fmla="*/ 1019460 w 2013900"/>
              <a:gd name="connsiteY86" fmla="*/ 681579 h 1900583"/>
              <a:gd name="connsiteX87" fmla="*/ 901080 w 2013900"/>
              <a:gd name="connsiteY87" fmla="*/ 729772 h 1900583"/>
              <a:gd name="connsiteX88" fmla="*/ 783553 w 2013900"/>
              <a:gd name="connsiteY88" fmla="*/ 777618 h 1900583"/>
              <a:gd name="connsiteX89" fmla="*/ 778015 w 2013900"/>
              <a:gd name="connsiteY89" fmla="*/ 771240 h 1900583"/>
              <a:gd name="connsiteX90" fmla="*/ 613815 w 2013900"/>
              <a:gd name="connsiteY90" fmla="*/ 792308 h 1900583"/>
              <a:gd name="connsiteX91" fmla="*/ 634884 w 2013900"/>
              <a:gd name="connsiteY91" fmla="*/ 956507 h 1900583"/>
              <a:gd name="connsiteX92" fmla="*/ 645314 w 2013900"/>
              <a:gd name="connsiteY92" fmla="*/ 961627 h 1900583"/>
              <a:gd name="connsiteX93" fmla="*/ 629499 w 2013900"/>
              <a:gd name="connsiteY93" fmla="*/ 1081304 h 1900583"/>
              <a:gd name="connsiteX94" fmla="*/ 614430 w 2013900"/>
              <a:gd name="connsiteY94" fmla="*/ 1195319 h 1900583"/>
              <a:gd name="connsiteX95" fmla="*/ 577174 w 2013900"/>
              <a:gd name="connsiteY95" fmla="*/ 1207946 h 1900583"/>
              <a:gd name="connsiteX96" fmla="*/ 542608 w 2013900"/>
              <a:gd name="connsiteY96" fmla="*/ 1237958 h 1900583"/>
              <a:gd name="connsiteX97" fmla="*/ 521855 w 2013900"/>
              <a:gd name="connsiteY97" fmla="*/ 1280240 h 1900583"/>
              <a:gd name="connsiteX98" fmla="*/ 520493 w 2013900"/>
              <a:gd name="connsiteY98" fmla="*/ 1304200 h 1900583"/>
              <a:gd name="connsiteX99" fmla="*/ 205439 w 2013900"/>
              <a:gd name="connsiteY99" fmla="*/ 1411522 h 1900583"/>
              <a:gd name="connsiteX100" fmla="*/ 204922 w 2013900"/>
              <a:gd name="connsiteY100" fmla="*/ 1410631 h 1900583"/>
              <a:gd name="connsiteX101" fmla="*/ 79366 w 2013900"/>
              <a:gd name="connsiteY101" fmla="*/ 1377152 h 1900583"/>
              <a:gd name="connsiteX102" fmla="*/ 6306 w 2013900"/>
              <a:gd name="connsiteY102" fmla="*/ 1525703 h 1900583"/>
              <a:gd name="connsiteX103" fmla="*/ 75043 w 2013900"/>
              <a:gd name="connsiteY103" fmla="*/ 1597161 h 1900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2013900" h="1900583">
                <a:moveTo>
                  <a:pt x="943257" y="1501970"/>
                </a:moveTo>
                <a:lnTo>
                  <a:pt x="744074" y="1348088"/>
                </a:lnTo>
                <a:lnTo>
                  <a:pt x="748630" y="1338807"/>
                </a:lnTo>
                <a:cubicBezTo>
                  <a:pt x="760072" y="1294309"/>
                  <a:pt x="744218" y="1245791"/>
                  <a:pt x="706808" y="1216890"/>
                </a:cubicBezTo>
                <a:lnTo>
                  <a:pt x="695446" y="1211313"/>
                </a:lnTo>
                <a:lnTo>
                  <a:pt x="726700" y="978267"/>
                </a:lnTo>
                <a:lnTo>
                  <a:pt x="764518" y="965451"/>
                </a:lnTo>
                <a:cubicBezTo>
                  <a:pt x="777636" y="957984"/>
                  <a:pt x="789449" y="947909"/>
                  <a:pt x="799083" y="935439"/>
                </a:cubicBezTo>
                <a:cubicBezTo>
                  <a:pt x="809176" y="922375"/>
                  <a:pt x="816023" y="907989"/>
                  <a:pt x="819837" y="893157"/>
                </a:cubicBezTo>
                <a:lnTo>
                  <a:pt x="822213" y="851356"/>
                </a:lnTo>
                <a:lnTo>
                  <a:pt x="1043738" y="760675"/>
                </a:lnTo>
                <a:lnTo>
                  <a:pt x="1061832" y="781899"/>
                </a:lnTo>
                <a:cubicBezTo>
                  <a:pt x="1101024" y="812177"/>
                  <a:pt x="1152114" y="813244"/>
                  <a:pt x="1191467" y="790843"/>
                </a:cubicBezTo>
                <a:lnTo>
                  <a:pt x="1200605" y="782908"/>
                </a:lnTo>
                <a:lnTo>
                  <a:pt x="1391604" y="930468"/>
                </a:lnTo>
                <a:lnTo>
                  <a:pt x="1386234" y="941312"/>
                </a:lnTo>
                <a:cubicBezTo>
                  <a:pt x="1374493" y="985046"/>
                  <a:pt x="1388425" y="1034212"/>
                  <a:pt x="1427616" y="1064490"/>
                </a:cubicBezTo>
                <a:lnTo>
                  <a:pt x="1447779" y="1074387"/>
                </a:lnTo>
                <a:lnTo>
                  <a:pt x="1417037" y="1303612"/>
                </a:lnTo>
                <a:lnTo>
                  <a:pt x="1377304" y="1316666"/>
                </a:lnTo>
                <a:cubicBezTo>
                  <a:pt x="1364036" y="1324096"/>
                  <a:pt x="1352007" y="1334250"/>
                  <a:pt x="1342096" y="1347016"/>
                </a:cubicBezTo>
                <a:cubicBezTo>
                  <a:pt x="1322273" y="1372550"/>
                  <a:pt x="1314676" y="1403701"/>
                  <a:pt x="1318419" y="1433424"/>
                </a:cubicBezTo>
                <a:lnTo>
                  <a:pt x="1318667" y="1434179"/>
                </a:lnTo>
                <a:lnTo>
                  <a:pt x="1097018" y="1524911"/>
                </a:lnTo>
                <a:lnTo>
                  <a:pt x="1079718" y="1504987"/>
                </a:lnTo>
                <a:cubicBezTo>
                  <a:pt x="1040526" y="1474709"/>
                  <a:pt x="989436" y="1473641"/>
                  <a:pt x="950083" y="1496043"/>
                </a:cubicBezTo>
                <a:close/>
                <a:moveTo>
                  <a:pt x="75043" y="1597161"/>
                </a:moveTo>
                <a:cubicBezTo>
                  <a:pt x="85545" y="1601240"/>
                  <a:pt x="96683" y="1603828"/>
                  <a:pt x="108134" y="1604721"/>
                </a:cubicBezTo>
                <a:cubicBezTo>
                  <a:pt x="123403" y="1605911"/>
                  <a:pt x="139230" y="1604086"/>
                  <a:pt x="154857" y="1598764"/>
                </a:cubicBezTo>
                <a:cubicBezTo>
                  <a:pt x="199605" y="1583520"/>
                  <a:pt x="230305" y="1542741"/>
                  <a:pt x="233875" y="1496935"/>
                </a:cubicBezTo>
                <a:lnTo>
                  <a:pt x="231813" y="1480763"/>
                </a:lnTo>
                <a:lnTo>
                  <a:pt x="540598" y="1375577"/>
                </a:lnTo>
                <a:lnTo>
                  <a:pt x="563677" y="1402157"/>
                </a:lnTo>
                <a:cubicBezTo>
                  <a:pt x="602868" y="1432435"/>
                  <a:pt x="652926" y="1434839"/>
                  <a:pt x="692537" y="1412103"/>
                </a:cubicBezTo>
                <a:lnTo>
                  <a:pt x="693400" y="1411346"/>
                </a:lnTo>
                <a:lnTo>
                  <a:pt x="797736" y="1491953"/>
                </a:lnTo>
                <a:lnTo>
                  <a:pt x="894945" y="1567053"/>
                </a:lnTo>
                <a:lnTo>
                  <a:pt x="894430" y="1568079"/>
                </a:lnTo>
                <a:cubicBezTo>
                  <a:pt x="882432" y="1612147"/>
                  <a:pt x="897395" y="1659977"/>
                  <a:pt x="936587" y="1690255"/>
                </a:cubicBezTo>
                <a:cubicBezTo>
                  <a:pt x="986466" y="1728790"/>
                  <a:pt x="1060415" y="1721441"/>
                  <a:pt x="1100786" y="1669186"/>
                </a:cubicBezTo>
                <a:cubicBezTo>
                  <a:pt x="1110878" y="1656123"/>
                  <a:pt x="1117725" y="1641737"/>
                  <a:pt x="1121540" y="1626904"/>
                </a:cubicBezTo>
                <a:lnTo>
                  <a:pt x="1123204" y="1597620"/>
                </a:lnTo>
                <a:lnTo>
                  <a:pt x="1237555" y="1551067"/>
                </a:lnTo>
                <a:lnTo>
                  <a:pt x="1355644" y="1502993"/>
                </a:lnTo>
                <a:lnTo>
                  <a:pt x="1362776" y="1511266"/>
                </a:lnTo>
                <a:cubicBezTo>
                  <a:pt x="1401076" y="1541000"/>
                  <a:pt x="1452016" y="1543225"/>
                  <a:pt x="1491817" y="1520936"/>
                </a:cubicBezTo>
                <a:lnTo>
                  <a:pt x="1499270" y="1514511"/>
                </a:lnTo>
                <a:lnTo>
                  <a:pt x="1790657" y="1739626"/>
                </a:lnTo>
                <a:lnTo>
                  <a:pt x="1783473" y="1754261"/>
                </a:lnTo>
                <a:cubicBezTo>
                  <a:pt x="1772031" y="1798759"/>
                  <a:pt x="1787886" y="1847276"/>
                  <a:pt x="1825296" y="1876178"/>
                </a:cubicBezTo>
                <a:cubicBezTo>
                  <a:pt x="1838359" y="1886271"/>
                  <a:pt x="1852745" y="1893118"/>
                  <a:pt x="1867578" y="1896932"/>
                </a:cubicBezTo>
                <a:cubicBezTo>
                  <a:pt x="1912075" y="1908374"/>
                  <a:pt x="1960593" y="1892520"/>
                  <a:pt x="1989494" y="1855110"/>
                </a:cubicBezTo>
                <a:cubicBezTo>
                  <a:pt x="2029865" y="1802855"/>
                  <a:pt x="2018306" y="1729446"/>
                  <a:pt x="1968427" y="1690911"/>
                </a:cubicBezTo>
                <a:cubicBezTo>
                  <a:pt x="1929235" y="1660633"/>
                  <a:pt x="1878145" y="1659565"/>
                  <a:pt x="1838792" y="1681967"/>
                </a:cubicBezTo>
                <a:lnTo>
                  <a:pt x="1838014" y="1682642"/>
                </a:lnTo>
                <a:lnTo>
                  <a:pt x="1544325" y="1455749"/>
                </a:lnTo>
                <a:lnTo>
                  <a:pt x="1547700" y="1448953"/>
                </a:lnTo>
                <a:cubicBezTo>
                  <a:pt x="1559428" y="1404868"/>
                  <a:pt x="1544645" y="1356070"/>
                  <a:pt x="1506345" y="1326336"/>
                </a:cubicBezTo>
                <a:lnTo>
                  <a:pt x="1493239" y="1319828"/>
                </a:lnTo>
                <a:lnTo>
                  <a:pt x="1509136" y="1199535"/>
                </a:lnTo>
                <a:lnTo>
                  <a:pt x="1524327" y="1084591"/>
                </a:lnTo>
                <a:lnTo>
                  <a:pt x="1557251" y="1073434"/>
                </a:lnTo>
                <a:cubicBezTo>
                  <a:pt x="1570368" y="1065966"/>
                  <a:pt x="1582182" y="1055892"/>
                  <a:pt x="1591815" y="1043422"/>
                </a:cubicBezTo>
                <a:cubicBezTo>
                  <a:pt x="1632186" y="991167"/>
                  <a:pt x="1620627" y="917758"/>
                  <a:pt x="1570748" y="879222"/>
                </a:cubicBezTo>
                <a:cubicBezTo>
                  <a:pt x="1544620" y="859037"/>
                  <a:pt x="1513204" y="851834"/>
                  <a:pt x="1483503" y="855912"/>
                </a:cubicBezTo>
                <a:lnTo>
                  <a:pt x="1444684" y="869068"/>
                </a:lnTo>
                <a:lnTo>
                  <a:pt x="1340899" y="788887"/>
                </a:lnTo>
                <a:lnTo>
                  <a:pt x="1246914" y="716278"/>
                </a:lnTo>
                <a:lnTo>
                  <a:pt x="1249341" y="673586"/>
                </a:lnTo>
                <a:cubicBezTo>
                  <a:pt x="1245263" y="643885"/>
                  <a:pt x="1229903" y="615899"/>
                  <a:pt x="1204964" y="596631"/>
                </a:cubicBezTo>
                <a:lnTo>
                  <a:pt x="1168993" y="578975"/>
                </a:lnTo>
                <a:lnTo>
                  <a:pt x="1168993" y="225315"/>
                </a:lnTo>
                <a:lnTo>
                  <a:pt x="1170003" y="225113"/>
                </a:lnTo>
                <a:cubicBezTo>
                  <a:pt x="1211789" y="207666"/>
                  <a:pt x="1242179" y="166584"/>
                  <a:pt x="1242179" y="117058"/>
                </a:cubicBezTo>
                <a:cubicBezTo>
                  <a:pt x="1242179" y="54028"/>
                  <a:pt x="1191154" y="0"/>
                  <a:pt x="1125121" y="1"/>
                </a:cubicBezTo>
                <a:cubicBezTo>
                  <a:pt x="1062090" y="1"/>
                  <a:pt x="1008063" y="51026"/>
                  <a:pt x="1008063" y="117059"/>
                </a:cubicBezTo>
                <a:cubicBezTo>
                  <a:pt x="1008063" y="164333"/>
                  <a:pt x="1036765" y="206541"/>
                  <a:pt x="1078973" y="224691"/>
                </a:cubicBezTo>
                <a:lnTo>
                  <a:pt x="1094946" y="227954"/>
                </a:lnTo>
                <a:lnTo>
                  <a:pt x="1094946" y="580718"/>
                </a:lnTo>
                <a:lnTo>
                  <a:pt x="1086671" y="583843"/>
                </a:lnTo>
                <a:lnTo>
                  <a:pt x="1075329" y="587687"/>
                </a:lnTo>
                <a:lnTo>
                  <a:pt x="1040783" y="617683"/>
                </a:lnTo>
                <a:lnTo>
                  <a:pt x="1040763" y="617700"/>
                </a:lnTo>
                <a:cubicBezTo>
                  <a:pt x="1031588" y="629576"/>
                  <a:pt x="1025281" y="642956"/>
                  <a:pt x="1021723" y="656920"/>
                </a:cubicBezTo>
                <a:lnTo>
                  <a:pt x="1021715" y="657057"/>
                </a:lnTo>
                <a:lnTo>
                  <a:pt x="1020784" y="658980"/>
                </a:lnTo>
                <a:lnTo>
                  <a:pt x="1019460" y="681579"/>
                </a:lnTo>
                <a:lnTo>
                  <a:pt x="901080" y="729772"/>
                </a:lnTo>
                <a:lnTo>
                  <a:pt x="783553" y="777618"/>
                </a:lnTo>
                <a:lnTo>
                  <a:pt x="778015" y="771240"/>
                </a:lnTo>
                <a:cubicBezTo>
                  <a:pt x="725760" y="730869"/>
                  <a:pt x="652351" y="742428"/>
                  <a:pt x="613815" y="792308"/>
                </a:cubicBezTo>
                <a:cubicBezTo>
                  <a:pt x="575280" y="842187"/>
                  <a:pt x="582629" y="916137"/>
                  <a:pt x="634884" y="956507"/>
                </a:cubicBezTo>
                <a:lnTo>
                  <a:pt x="645314" y="961627"/>
                </a:lnTo>
                <a:lnTo>
                  <a:pt x="629499" y="1081304"/>
                </a:lnTo>
                <a:lnTo>
                  <a:pt x="614430" y="1195319"/>
                </a:lnTo>
                <a:lnTo>
                  <a:pt x="577174" y="1207946"/>
                </a:lnTo>
                <a:cubicBezTo>
                  <a:pt x="564056" y="1215413"/>
                  <a:pt x="552242" y="1225488"/>
                  <a:pt x="542608" y="1237958"/>
                </a:cubicBezTo>
                <a:cubicBezTo>
                  <a:pt x="532516" y="1251022"/>
                  <a:pt x="525669" y="1265407"/>
                  <a:pt x="521855" y="1280240"/>
                </a:cubicBezTo>
                <a:lnTo>
                  <a:pt x="520493" y="1304200"/>
                </a:lnTo>
                <a:lnTo>
                  <a:pt x="205439" y="1411522"/>
                </a:lnTo>
                <a:lnTo>
                  <a:pt x="204922" y="1410631"/>
                </a:lnTo>
                <a:cubicBezTo>
                  <a:pt x="174933" y="1376702"/>
                  <a:pt x="126246" y="1361182"/>
                  <a:pt x="79366" y="1377152"/>
                </a:cubicBezTo>
                <a:cubicBezTo>
                  <a:pt x="19701" y="1397476"/>
                  <a:pt x="-14987" y="1463197"/>
                  <a:pt x="6306" y="1525703"/>
                </a:cubicBezTo>
                <a:cubicBezTo>
                  <a:pt x="17738" y="1559264"/>
                  <a:pt x="43535" y="1584923"/>
                  <a:pt x="75043" y="1597161"/>
                </a:cubicBezTo>
                <a:close/>
              </a:path>
            </a:pathLst>
          </a:custGeom>
          <a:solidFill>
            <a:schemeClr val="accent2">
              <a:alpha val="20000"/>
            </a:schemeClr>
          </a:solidFill>
          <a:ln w="4332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Прямоугольник 1"/>
          <p:cNvSpPr/>
          <p:nvPr/>
        </p:nvSpPr>
        <p:spPr>
          <a:xfrm>
            <a:off x="540327" y="5756061"/>
            <a:ext cx="5215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https://youtu.be/wIfmvnqClcc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7927" y="4601410"/>
            <a:ext cx="5324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С принципом работы набора можно познакомиться, пройдя по данной ссылке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46" name="Chevron 3">
            <a:extLst>
              <a:ext uri="{FF2B5EF4-FFF2-40B4-BE49-F238E27FC236}">
                <a16:creationId xmlns:a16="http://schemas.microsoft.com/office/drawing/2014/main" xmlns="" id="{BF83716A-15A4-4C84-8180-18E016DC930B}"/>
              </a:ext>
            </a:extLst>
          </p:cNvPr>
          <p:cNvSpPr/>
          <p:nvPr/>
        </p:nvSpPr>
        <p:spPr>
          <a:xfrm rot="5400000">
            <a:off x="839746" y="5317505"/>
            <a:ext cx="657230" cy="382657"/>
          </a:xfrm>
          <a:prstGeom prst="chevron">
            <a:avLst/>
          </a:prstGeom>
          <a:solidFill>
            <a:schemeClr val="accent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7" name="Chevron 3">
            <a:extLst>
              <a:ext uri="{FF2B5EF4-FFF2-40B4-BE49-F238E27FC236}">
                <a16:creationId xmlns:a16="http://schemas.microsoft.com/office/drawing/2014/main" xmlns="" id="{BF83716A-15A4-4C84-8180-18E016DC930B}"/>
              </a:ext>
            </a:extLst>
          </p:cNvPr>
          <p:cNvSpPr/>
          <p:nvPr/>
        </p:nvSpPr>
        <p:spPr>
          <a:xfrm rot="5400000">
            <a:off x="2585025" y="5331791"/>
            <a:ext cx="657230" cy="382657"/>
          </a:xfrm>
          <a:prstGeom prst="chevron">
            <a:avLst/>
          </a:prstGeom>
          <a:solidFill>
            <a:schemeClr val="accent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8" name="Chevron 3">
            <a:extLst>
              <a:ext uri="{FF2B5EF4-FFF2-40B4-BE49-F238E27FC236}">
                <a16:creationId xmlns:a16="http://schemas.microsoft.com/office/drawing/2014/main" xmlns="" id="{BF83716A-15A4-4C84-8180-18E016DC930B}"/>
              </a:ext>
            </a:extLst>
          </p:cNvPr>
          <p:cNvSpPr/>
          <p:nvPr/>
        </p:nvSpPr>
        <p:spPr>
          <a:xfrm rot="5400000">
            <a:off x="4470879" y="5331791"/>
            <a:ext cx="657230" cy="382657"/>
          </a:xfrm>
          <a:prstGeom prst="chevron">
            <a:avLst/>
          </a:prstGeom>
          <a:solidFill>
            <a:schemeClr val="accent1"/>
          </a:solidFill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pic>
        <p:nvPicPr>
          <p:cNvPr id="70" name="Рисунок 69" descr="Изображение выглядит как стол, мальчик, внутренний&#10;&#10;Автоматически созданное описание">
            <a:extLst>
              <a:ext uri="{FF2B5EF4-FFF2-40B4-BE49-F238E27FC236}">
                <a16:creationId xmlns="" xmlns:a16="http://schemas.microsoft.com/office/drawing/2014/main" id="{462B89AE-76A9-4EEB-B70E-E9813C733DC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138" y="1292773"/>
            <a:ext cx="3231931" cy="3200400"/>
          </a:xfrm>
          <a:prstGeom prst="roundRect">
            <a:avLst/>
          </a:prstGeom>
        </p:spPr>
      </p:pic>
      <p:pic>
        <p:nvPicPr>
          <p:cNvPr id="71" name="Рисунок 70" descr="Изображение выглядит как стол, сидит, внутренний, человек&#10;&#10;Автоматически созданное описание">
            <a:extLst>
              <a:ext uri="{FF2B5EF4-FFF2-40B4-BE49-F238E27FC236}">
                <a16:creationId xmlns="" xmlns:a16="http://schemas.microsoft.com/office/drawing/2014/main" id="{F9ECA0C1-8591-4D99-96B7-12C199CF0D39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4426" y="1277007"/>
            <a:ext cx="3178884" cy="3294993"/>
          </a:xfrm>
          <a:prstGeom prst="roundRect">
            <a:avLst/>
          </a:prstGeom>
        </p:spPr>
      </p:pic>
      <p:pic>
        <p:nvPicPr>
          <p:cNvPr id="72" name="Рисунок 71">
            <a:extLst>
              <a:ext uri="{FF2B5EF4-FFF2-40B4-BE49-F238E27FC236}">
                <a16:creationId xmlns="" xmlns:a16="http://schemas.microsoft.com/office/drawing/2014/main" id="{73BF334A-AC22-45AE-AF13-6698C5B054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6764" y="1450428"/>
            <a:ext cx="4498412" cy="3547241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2499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-STEAM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61358"/>
      </a:accent1>
      <a:accent2>
        <a:srgbClr val="ED7D1F"/>
      </a:accent2>
      <a:accent3>
        <a:srgbClr val="A0C82F"/>
      </a:accent3>
      <a:accent4>
        <a:srgbClr val="32B5D3"/>
      </a:accent4>
      <a:accent5>
        <a:srgbClr val="B44B97"/>
      </a:accent5>
      <a:accent6>
        <a:srgbClr val="435E71"/>
      </a:accent6>
      <a:hlink>
        <a:srgbClr val="0563C1"/>
      </a:hlink>
      <a:folHlink>
        <a:srgbClr val="954F72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STEAM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61358"/>
      </a:accent1>
      <a:accent2>
        <a:srgbClr val="ED7D1F"/>
      </a:accent2>
      <a:accent3>
        <a:srgbClr val="A0C82F"/>
      </a:accent3>
      <a:accent4>
        <a:srgbClr val="32B5D3"/>
      </a:accent4>
      <a:accent5>
        <a:srgbClr val="B44B97"/>
      </a:accent5>
      <a:accent6>
        <a:srgbClr val="435E71"/>
      </a:accent6>
      <a:hlink>
        <a:srgbClr val="0563C1"/>
      </a:hlink>
      <a:folHlink>
        <a:srgbClr val="954F72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STEAM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61358"/>
      </a:accent1>
      <a:accent2>
        <a:srgbClr val="ED7D1F"/>
      </a:accent2>
      <a:accent3>
        <a:srgbClr val="A0C82F"/>
      </a:accent3>
      <a:accent4>
        <a:srgbClr val="32B5D3"/>
      </a:accent4>
      <a:accent5>
        <a:srgbClr val="B44B97"/>
      </a:accent5>
      <a:accent6>
        <a:srgbClr val="435E71"/>
      </a:accent6>
      <a:hlink>
        <a:srgbClr val="0563C1"/>
      </a:hlink>
      <a:folHlink>
        <a:srgbClr val="954F72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2599</TotalTime>
  <Words>625</Words>
  <Application>Microsoft Office PowerPoint</Application>
  <PresentationFormat>Произвольный</PresentationFormat>
  <Paragraphs>61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Cover and End Slide Master</vt:lpstr>
      <vt:lpstr>Contents Slide Master</vt:lpstr>
      <vt:lpstr>Section Break Slide Master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79147</cp:lastModifiedBy>
  <cp:revision>223</cp:revision>
  <dcterms:created xsi:type="dcterms:W3CDTF">2019-01-14T06:35:35Z</dcterms:created>
  <dcterms:modified xsi:type="dcterms:W3CDTF">2024-01-17T12:22:19Z</dcterms:modified>
</cp:coreProperties>
</file>