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8" r:id="rId8"/>
    <p:sldId id="259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Почва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</a:t>
            </a:r>
            <a:r>
              <a:rPr lang="ru-RU" dirty="0" err="1" smtClean="0"/>
              <a:t>Эльконин</a:t>
            </a:r>
            <a:r>
              <a:rPr lang="ru-RU" dirty="0" smtClean="0"/>
              <a:t>-Давыдов)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139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1412776"/>
            <a:ext cx="7419975" cy="30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9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980728"/>
            <a:ext cx="7477125" cy="4115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79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215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21858"/>
            <a:ext cx="6480720" cy="457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165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537" y="1412776"/>
            <a:ext cx="3511303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664" y="1556792"/>
            <a:ext cx="3168352" cy="286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798904"/>
            <a:ext cx="7024744" cy="757888"/>
          </a:xfrm>
        </p:spPr>
        <p:txBody>
          <a:bodyPr/>
          <a:lstStyle/>
          <a:p>
            <a:r>
              <a:rPr lang="ru-RU" dirty="0" smtClean="0"/>
              <a:t>Отгадайте ребусы: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4869160"/>
            <a:ext cx="230425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ЗЕМЛЯ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6136" y="4769532"/>
            <a:ext cx="230425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ПОЧВА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9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6962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66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458075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358842"/>
            <a:ext cx="2431182" cy="172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4321694" cy="2890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76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16" y="1700808"/>
            <a:ext cx="7591425" cy="3709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1143000"/>
          </a:xfrm>
        </p:spPr>
        <p:txBody>
          <a:bodyPr/>
          <a:lstStyle/>
          <a:p>
            <a:r>
              <a:rPr lang="ru-RU" dirty="0" smtClean="0"/>
              <a:t>Как образуется почва?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5229200"/>
            <a:ext cx="5089585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299298"/>
            <a:ext cx="4273817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95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58" y="1052736"/>
            <a:ext cx="6311800" cy="74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9"/>
            <a:ext cx="4824536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112" y="4797152"/>
            <a:ext cx="4831040" cy="132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28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7"/>
            <a:ext cx="4392488" cy="5207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650" y="3181350"/>
            <a:ext cx="1849182" cy="45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928" y="3690938"/>
            <a:ext cx="1952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650" y="4365104"/>
            <a:ext cx="19716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860" y="4908375"/>
            <a:ext cx="19335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852" y="5501639"/>
            <a:ext cx="1895475" cy="51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38" y="1030223"/>
            <a:ext cx="1445349" cy="175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862" y="1030223"/>
            <a:ext cx="1729554" cy="175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60" y="944337"/>
            <a:ext cx="1533856" cy="1836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55776"/>
            <a:ext cx="1565850" cy="1892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775" y="980727"/>
            <a:ext cx="1639172" cy="180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852" y="4346054"/>
            <a:ext cx="1695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405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864" y="1114425"/>
            <a:ext cx="6473472" cy="274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87072"/>
            <a:ext cx="995280" cy="57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65" y="3103246"/>
            <a:ext cx="1005829" cy="457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600" y="2955124"/>
            <a:ext cx="995848" cy="47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816" y="2997037"/>
            <a:ext cx="136815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727" y="2517728"/>
            <a:ext cx="997637" cy="47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3859719"/>
            <a:ext cx="7543800" cy="185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56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484784"/>
            <a:ext cx="7572375" cy="2694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1784"/>
            <a:ext cx="7024744" cy="1143000"/>
          </a:xfrm>
        </p:spPr>
        <p:txBody>
          <a:bodyPr/>
          <a:lstStyle/>
          <a:p>
            <a:r>
              <a:rPr lang="ru-RU" dirty="0" smtClean="0"/>
              <a:t>Роль почвы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177843"/>
            <a:ext cx="3099702" cy="2183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89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145</TotalTime>
  <Words>15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Почва</vt:lpstr>
      <vt:lpstr>Отгадайте ребусы:</vt:lpstr>
      <vt:lpstr>Презентация PowerPoint</vt:lpstr>
      <vt:lpstr>Презентация PowerPoint</vt:lpstr>
      <vt:lpstr>Как образуется почва?</vt:lpstr>
      <vt:lpstr>Презентация PowerPoint</vt:lpstr>
      <vt:lpstr>Презентация PowerPoint</vt:lpstr>
      <vt:lpstr>Презентация PowerPoint</vt:lpstr>
      <vt:lpstr>Роль почвы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9</cp:revision>
  <dcterms:created xsi:type="dcterms:W3CDTF">2024-02-05T07:06:03Z</dcterms:created>
  <dcterms:modified xsi:type="dcterms:W3CDTF">2024-02-12T03:10:36Z</dcterms:modified>
</cp:coreProperties>
</file>