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79" autoAdjust="0"/>
    <p:restoredTop sz="94660"/>
  </p:normalViewPr>
  <p:slideViewPr>
    <p:cSldViewPr snapToGrid="0">
      <p:cViewPr>
        <p:scale>
          <a:sx n="84" d="100"/>
          <a:sy n="84" d="100"/>
        </p:scale>
        <p:origin x="60" y="-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4B3964-56A2-4800-9330-21542A371F4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D267B-301A-41E9-930F-9F1699C1FE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051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D267B-301A-41E9-930F-9F1699C1FEF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366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D267B-301A-41E9-930F-9F1699C1FEF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997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84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171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640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4289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306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557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981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1038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270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932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777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258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142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539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67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796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789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E41D9-AFDE-4E11-84BD-59B71451D256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4BC26-EE56-4AAC-93A9-A0637B9B30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9687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177800" dist="38100" dir="2700000" algn="tl">
              <a:srgbClr val="000000">
                <a:alpha val="24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152400" dist="38100" dir="2700000" algn="tl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723925-36E0-A55A-EDEA-77E08D658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>
            <a:normAutofit/>
          </a:bodyPr>
          <a:lstStyle/>
          <a:p>
            <a:r>
              <a:rPr lang="ru-RU" dirty="0"/>
              <a:t>  Викторина </a:t>
            </a:r>
            <a:br>
              <a:rPr lang="ru-RU" dirty="0"/>
            </a:br>
            <a:r>
              <a:rPr lang="ru-RU" dirty="0"/>
              <a:t>«знатоки ФИНАНСОВОЙ грамотности»</a:t>
            </a: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3C46C690-13A8-F210-2D48-4903D5E62F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45104" y="3509963"/>
            <a:ext cx="8791575" cy="1655762"/>
          </a:xfrm>
        </p:spPr>
        <p:txBody>
          <a:bodyPr/>
          <a:lstStyle/>
          <a:p>
            <a:r>
              <a:rPr lang="ru-RU" dirty="0"/>
              <a:t>(ДЛЯ ДЕТЕЙ С ТНР. 7-8 классы)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8F9938-1578-C372-D525-F70CEB469F56}"/>
              </a:ext>
            </a:extLst>
          </p:cNvPr>
          <p:cNvSpPr txBox="1"/>
          <p:nvPr/>
        </p:nvSpPr>
        <p:spPr>
          <a:xfrm>
            <a:off x="6096000" y="4597757"/>
            <a:ext cx="6490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chemeClr val="bg1"/>
                </a:solidFill>
              </a:rPr>
              <a:t>ОГБОУ «Школа 10» </a:t>
            </a:r>
          </a:p>
          <a:p>
            <a:pPr algn="just"/>
            <a:r>
              <a:rPr lang="ru-RU" sz="2000" b="1" dirty="0">
                <a:solidFill>
                  <a:schemeClr val="bg1"/>
                </a:solidFill>
              </a:rPr>
              <a:t> Харламова Л.И, учитель математики</a:t>
            </a:r>
          </a:p>
        </p:txBody>
      </p:sp>
    </p:spTree>
    <p:extLst>
      <p:ext uri="{BB962C8B-B14F-4D97-AF65-F5344CB8AC3E}">
        <p14:creationId xmlns:p14="http://schemas.microsoft.com/office/powerpoint/2010/main" val="3246082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E41F515-2120-D797-FF2A-4842EE54A26D}"/>
              </a:ext>
            </a:extLst>
          </p:cNvPr>
          <p:cNvSpPr txBox="1"/>
          <p:nvPr/>
        </p:nvSpPr>
        <p:spPr>
          <a:xfrm>
            <a:off x="605307" y="605307"/>
            <a:ext cx="5628068" cy="69545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01B19D-723F-B7E7-C93F-9E8199472C64}"/>
              </a:ext>
            </a:extLst>
          </p:cNvPr>
          <p:cNvSpPr txBox="1"/>
          <p:nvPr/>
        </p:nvSpPr>
        <p:spPr>
          <a:xfrm>
            <a:off x="910750" y="339536"/>
            <a:ext cx="5859888" cy="5913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 Динамическая пуза 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Делим клад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нашли богатый клад 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кладу очень рад.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Стали думать, как нам быть?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же клад нам разделить?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хватило всем друзьям 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Делим ровно пополам.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3E25918-0B05-3546-6C20-B6F618513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570" y="2688272"/>
            <a:ext cx="9906859" cy="148145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6DCB898-F741-1CCB-3880-BF90D6F8B2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970" y="2840672"/>
            <a:ext cx="9906859" cy="148145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E830C48-0F54-49D3-5D43-3BB4AB610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370" y="2993072"/>
            <a:ext cx="9906859" cy="148145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674D0E9-4385-02B5-3DCB-FEFD8777C8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0614" y="1882753"/>
            <a:ext cx="5521386" cy="487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44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CADF893-22DD-EE44-74BF-A262092E3357}"/>
              </a:ext>
            </a:extLst>
          </p:cNvPr>
          <p:cNvSpPr txBox="1"/>
          <p:nvPr/>
        </p:nvSpPr>
        <p:spPr>
          <a:xfrm>
            <a:off x="1043189" y="0"/>
            <a:ext cx="11148811" cy="5913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Конкурс 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 задачку.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Голова и хвост щуки весят вместе 2кг. Хвост и тело 8,5кг. Сколько весит тело щуки, если голова весит 1.5кг?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Ответ: 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а) 9 кг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б) 8 кг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в) 10 кг</a:t>
            </a:r>
          </a:p>
        </p:txBody>
      </p:sp>
    </p:spTree>
    <p:extLst>
      <p:ext uri="{BB962C8B-B14F-4D97-AF65-F5344CB8AC3E}">
        <p14:creationId xmlns:p14="http://schemas.microsoft.com/office/powerpoint/2010/main" val="2528319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17F6C0-B7BF-26BD-6641-FEB5D6C5FFE5}"/>
              </a:ext>
            </a:extLst>
          </p:cNvPr>
          <p:cNvSpPr txBox="1"/>
          <p:nvPr/>
        </p:nvSpPr>
        <p:spPr>
          <a:xfrm>
            <a:off x="2073499" y="476518"/>
            <a:ext cx="90645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Рефлексия.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мне понравилась … да/нет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викторине я работал(а)…да/нет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 викторине были интересные…да/нет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35212FA-9475-A77C-2DC3-1EF924966C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929" y="3232597"/>
            <a:ext cx="9753600" cy="3148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41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8AFBFAE-890A-2AE2-490D-EC64DBFA7991}"/>
              </a:ext>
            </a:extLst>
          </p:cNvPr>
          <p:cNvSpPr txBox="1"/>
          <p:nvPr/>
        </p:nvSpPr>
        <p:spPr>
          <a:xfrm>
            <a:off x="3052293" y="128789"/>
            <a:ext cx="77530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Подведение итогов.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Награждение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F19641D-3B99-5CF5-C224-3DC05D8DF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957" y="1531511"/>
            <a:ext cx="6156102" cy="462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212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458E9CB-6119-9A7C-A0B3-EC8BF5D8FA0C}"/>
              </a:ext>
            </a:extLst>
          </p:cNvPr>
          <p:cNvSpPr/>
          <p:nvPr/>
        </p:nvSpPr>
        <p:spPr>
          <a:xfrm>
            <a:off x="2306495" y="1229208"/>
            <a:ext cx="794961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>
              <a:bevelB w="38100" h="38100" prst="angle"/>
            </a:sp3d>
          </a:bodyPr>
          <a:lstStyle/>
          <a:p>
            <a:pPr algn="ctr"/>
            <a:r>
              <a:rPr lang="ru-RU" sz="6000" b="1" i="1" spc="50" dirty="0">
                <a:ln w="0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 !</a:t>
            </a:r>
            <a:endParaRPr lang="ru-RU" sz="6000" b="1" i="1" cap="none" spc="50" dirty="0">
              <a:ln w="0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Улыбающееся лицо 5">
            <a:extLst>
              <a:ext uri="{FF2B5EF4-FFF2-40B4-BE49-F238E27FC236}">
                <a16:creationId xmlns:a16="http://schemas.microsoft.com/office/drawing/2014/main" id="{F586FE16-76E4-1CE9-6D43-750B2F0FA6A8}"/>
              </a:ext>
            </a:extLst>
          </p:cNvPr>
          <p:cNvSpPr/>
          <p:nvPr/>
        </p:nvSpPr>
        <p:spPr>
          <a:xfrm>
            <a:off x="4744995" y="2438339"/>
            <a:ext cx="2755556" cy="2615573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690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26CEB8-3E00-1EA2-4ABC-74598C1C2450}"/>
              </a:ext>
            </a:extLst>
          </p:cNvPr>
          <p:cNvSpPr txBox="1"/>
          <p:nvPr/>
        </p:nvSpPr>
        <p:spPr>
          <a:xfrm>
            <a:off x="811369" y="1609858"/>
            <a:ext cx="55894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«Контролируйте свои финансы или их нехватка будет контролировать вас». Дэйв Рэмси, американский финансист.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A55608-257B-43ED-B835-71960F9A1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6259" y="1878504"/>
            <a:ext cx="4881093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61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CE2DC0C-F480-9017-2AD8-CACFA0E76CC7}"/>
              </a:ext>
            </a:extLst>
          </p:cNvPr>
          <p:cNvSpPr txBox="1"/>
          <p:nvPr/>
        </p:nvSpPr>
        <p:spPr>
          <a:xfrm>
            <a:off x="1016000" y="0"/>
            <a:ext cx="11047211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Конкурс 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Экономические термины.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Деньги, оставленные на непредвиденные расходы, это-...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спасательный круг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подушка безопасности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Деньги, переданные в долг под процент, это-…..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кредит 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пенсия 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зарплата 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Почему хранить деньги в копилке невыгодно?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они теряют вид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они выходят из моды</a:t>
            </a:r>
          </a:p>
          <a:p>
            <a:pPr algn="just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они обесцениваются</a:t>
            </a:r>
          </a:p>
        </p:txBody>
      </p:sp>
    </p:spTree>
    <p:extLst>
      <p:ext uri="{BB962C8B-B14F-4D97-AF65-F5344CB8AC3E}">
        <p14:creationId xmlns:p14="http://schemas.microsoft.com/office/powerpoint/2010/main" val="631264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956A2B4-EB87-5AD1-1466-CAC0CB94EAA6}"/>
              </a:ext>
            </a:extLst>
          </p:cNvPr>
          <p:cNvSpPr txBox="1"/>
          <p:nvPr/>
        </p:nvSpPr>
        <p:spPr>
          <a:xfrm>
            <a:off x="1223494" y="274290"/>
            <a:ext cx="10805374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Процесс обесценивание  денег-это….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инфляция 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операция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Сколько владельцев может быть у банковской карты?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много 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только семья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только один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Что является основным доходом современного человека?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хобби 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наследство 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зарплата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339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0B326B-2F93-DCB9-1AB9-9BF55B9F0B89}"/>
              </a:ext>
            </a:extLst>
          </p:cNvPr>
          <p:cNvSpPr txBox="1"/>
          <p:nvPr/>
        </p:nvSpPr>
        <p:spPr>
          <a:xfrm>
            <a:off x="1558343" y="180304"/>
            <a:ext cx="9259911" cy="5666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2 Конкурс 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Продолжи пословицу</a:t>
            </a:r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Копейка рубль…</a:t>
            </a:r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  любят …</a:t>
            </a:r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имей 100 рублей, а …</a:t>
            </a:r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  деньгах …</a:t>
            </a:r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Бросать деньги …</a:t>
            </a:r>
          </a:p>
          <a:p>
            <a:pPr marL="342900" indent="-3429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Денег куры не…</a:t>
            </a:r>
          </a:p>
        </p:txBody>
      </p:sp>
    </p:spTree>
    <p:extLst>
      <p:ext uri="{BB962C8B-B14F-4D97-AF65-F5344CB8AC3E}">
        <p14:creationId xmlns:p14="http://schemas.microsoft.com/office/powerpoint/2010/main" val="733640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2F6737-5A16-0FE3-22D7-5F50D7A87BC4}"/>
              </a:ext>
            </a:extLst>
          </p:cNvPr>
          <p:cNvSpPr txBox="1"/>
          <p:nvPr/>
        </p:nvSpPr>
        <p:spPr>
          <a:xfrm>
            <a:off x="1133341" y="347730"/>
            <a:ext cx="10174310" cy="4435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Конкурс 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 лишнее?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Зарплата, покупка машины, пенсия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Банк, акция, путешествие 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Лотерея, кошелек, наследство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Бизнесмен, компьютер, предприниматель</a:t>
            </a:r>
          </a:p>
        </p:txBody>
      </p:sp>
    </p:spTree>
    <p:extLst>
      <p:ext uri="{BB962C8B-B14F-4D97-AF65-F5344CB8AC3E}">
        <p14:creationId xmlns:p14="http://schemas.microsoft.com/office/powerpoint/2010/main" val="2824855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5FD35D0-C76F-51B3-86D8-6572CEE22AA4}"/>
              </a:ext>
            </a:extLst>
          </p:cNvPr>
          <p:cNvSpPr txBox="1"/>
          <p:nvPr/>
        </p:nvSpPr>
        <p:spPr>
          <a:xfrm>
            <a:off x="746974" y="412124"/>
            <a:ext cx="11050073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Конкурс </a:t>
            </a:r>
          </a:p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и деньги </a:t>
            </a:r>
          </a:p>
          <a:p>
            <a:pPr marL="457200" indent="-45720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стране  появились первые бумажные деньги?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являлось валютой в древние времена?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называли на Руси купцов, изгнанных из гильдии за мошенничество?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копейка получила такое название ?</a:t>
            </a:r>
          </a:p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384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2534B6-EE76-15A9-DF07-7B8C2ADE7BD2}"/>
              </a:ext>
            </a:extLst>
          </p:cNvPr>
          <p:cNvSpPr txBox="1"/>
          <p:nvPr/>
        </p:nvSpPr>
        <p:spPr>
          <a:xfrm>
            <a:off x="824248" y="0"/>
            <a:ext cx="10947042" cy="6898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Конкурс 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Загадочный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крупный магазин,  у него не счесть витрин. Всё найдётся на прилавке от одежды до булавки…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Мебель, хлеб и огурцы продают нам…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купили вы колбасы,  стрелкой покажут вам точно…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сметану, чипсы,  сыр в кассе чек пробьёт …</a:t>
            </a: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Будут целыми, как в танке, сбереженья ваши в …</a:t>
            </a:r>
          </a:p>
          <a:p>
            <a:pPr algn="just">
              <a:lnSpc>
                <a:spcPct val="150000"/>
              </a:lnSpc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26186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306C2AD-039A-D343-6860-E34B3361D362}"/>
              </a:ext>
            </a:extLst>
          </p:cNvPr>
          <p:cNvSpPr txBox="1"/>
          <p:nvPr/>
        </p:nvSpPr>
        <p:spPr>
          <a:xfrm>
            <a:off x="983087" y="0"/>
            <a:ext cx="10955628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Конкурс капитанов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Дёшево –Дорого.</a:t>
            </a: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Условие конкурса: если выражение подходит под понятие «Дёшево»- капитан команды поднимает зелёную карточку, если под понятие «Дорого»-оранжевую карточку.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вес золота 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бесценок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божеской цене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Задаром 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Цена кусается 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Влетит в копеечку</a:t>
            </a:r>
          </a:p>
          <a:p>
            <a:pPr marL="342900" indent="-342900" algn="ctr"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гроши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0089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2B5F27"/>
      </a:dk2>
      <a:lt2>
        <a:srgbClr val="D8FC68"/>
      </a:lt2>
      <a:accent1>
        <a:srgbClr val="DDC855"/>
      </a:accent1>
      <a:accent2>
        <a:srgbClr val="FCA03D"/>
      </a:accent2>
      <a:accent3>
        <a:srgbClr val="E36439"/>
      </a:accent3>
      <a:accent4>
        <a:srgbClr val="C2935B"/>
      </a:accent4>
      <a:accent5>
        <a:srgbClr val="88C25C"/>
      </a:accent5>
      <a:accent6>
        <a:srgbClr val="BFCC86"/>
      </a:accent6>
      <a:hlink>
        <a:srgbClr val="FFCE23"/>
      </a:hlink>
      <a:folHlink>
        <a:srgbClr val="FDEB86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82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97ECCC31-8429-4523-BE8D-8F09B7A4D4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266</TotalTime>
  <Words>504</Words>
  <Application>Microsoft Office PowerPoint</Application>
  <PresentationFormat>Широкоэкранный</PresentationFormat>
  <Paragraphs>93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Tw Cen MT</vt:lpstr>
      <vt:lpstr>Wingdings</vt:lpstr>
      <vt:lpstr>Контур</vt:lpstr>
      <vt:lpstr>  Викторина  «знатоки ФИНАНСОВОЙ грамотности»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 «знатоки ФИНАНСОВОЙ грамотности»</dc:title>
  <dc:creator>ПК</dc:creator>
  <cp:lastModifiedBy>ПК</cp:lastModifiedBy>
  <cp:revision>3</cp:revision>
  <dcterms:created xsi:type="dcterms:W3CDTF">2024-02-04T16:26:28Z</dcterms:created>
  <dcterms:modified xsi:type="dcterms:W3CDTF">2024-02-11T01:32:59Z</dcterms:modified>
</cp:coreProperties>
</file>