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06" r:id="rId2"/>
    <p:sldId id="335" r:id="rId3"/>
    <p:sldId id="293" r:id="rId4"/>
    <p:sldId id="312" r:id="rId5"/>
    <p:sldId id="309" r:id="rId6"/>
    <p:sldId id="337" r:id="rId7"/>
    <p:sldId id="33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18" d="100"/>
          <a:sy n="118" d="100"/>
        </p:scale>
        <p:origin x="-1434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86C6F-9EC3-4393-B525-3729C26D4EF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A90B7-A6C9-42C7-91BB-8AE66D015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1298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04.02.2024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8C0669-4878-4EB9-844F-1C10A4433C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348" y="214290"/>
            <a:ext cx="8143932" cy="3445024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здании Главпочтамта есть две мемориальные доски. Одна посвящена  связистам, погибшим в дни блокады, на ней указано 158 фамилий. Другая, установленная у центрального входа, напоминает о подвиге рядового Александра Белавина, который в ночь на 7 ноября 1941 года, «обезвреживая авиабомбу, ценой своей жизни спас здание Почтамта от разрушения».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белав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714620"/>
            <a:ext cx="3071785" cy="2857520"/>
          </a:xfrm>
          <a:prstGeom prst="rect">
            <a:avLst/>
          </a:prstGeom>
          <a:noFill/>
        </p:spPr>
      </p:pic>
      <p:pic>
        <p:nvPicPr>
          <p:cNvPr id="1027" name="Picture 3" descr="C:\Users\Дом\Desktop\158 фамили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714620"/>
            <a:ext cx="2714644" cy="27999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337265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62E6EEF-93FF-4685-B977-E7989F36F37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129" y="2143116"/>
            <a:ext cx="7551168" cy="41662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71480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Накануне войны в городе работало 146 отделений почтовой связи. К февралю 1942 года из 1370 почтальонов  остались только 301 человек. Среди них  были школьники, ребята 14-15 лет, которые пришли помогать взрослым, разносить почту.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55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3030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Накануне войны в городе работало 146 отделений почтовой связи. К февралю 1942 года из 1370 положенных по штату сотрудников остался только 301 человек.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55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3030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Накануне войны в городе работало 146 отделений почтовой связи. К февралю 1942 года из 1370 положенных по штату сотрудников остался только 301 человек.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55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3030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Накануне войны в городе работало 146 отделений почтовой связи. К февралю 1942 года из 1370 положенных по штату сотрудников остался только 301 человек.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55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3030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Накануне войны в городе работало 146 отделений почтовой связи. К февралю 1942 года из 1370 положенных по штату сотрудников остался только 301 человек.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55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3030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Накануне войны в городе работало 146 отделений почтовой связи. К февралю 1942 года из 1370 положенных по штату сотрудников остался только 301 человек.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30738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8391EF7A-01DD-4AE9-82C3-4D174F0C9F6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2571744"/>
            <a:ext cx="7557114" cy="33832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57224" y="285728"/>
            <a:ext cx="75724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555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Как вспоминала Елена Меньшова, которая осенью 1941 года, будучи 17‑летней школьницей, стала работницей городской почты, в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основном доставлялись «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треугольники» с фронта. Почтальоны находились на особом положении: им было разрешено ходить по городу во время воздушной тревоги, кроме того, их приравняли к рабочим, и они получали соответствующие продовольственные карточки.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45608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52C70E78-CCF4-451C-A93C-5D0F8DE0B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блокадное время многие ленинградцы носили на груди жетон, маленький жестяной значок – ласточку с письмом в клюве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Этот знак стал ответом на заявления фашистов о том, что теперь в город даже птица не пролетит. </a:t>
            </a:r>
            <a:br>
              <a:rPr lang="ru-RU" sz="2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жители осажденного Ленинграда показывали, что ждут хороших вестей с фронта, что не теряют связи со своей страной. «Блокадная ласточка» – символ надежды на лучшее, на скорую встречу с родными и близкими</a:t>
            </a:r>
            <a:r>
              <a:rPr lang="ru-RU" sz="220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2024 год объявлен в России годом семьи. Это чрезвычайно важно : ведь именно семья даёт нам опору в жизни. Именно надежда на встречу с родными , на весточку от них </a:t>
            </a:r>
            <a:r>
              <a:rPr lang="ru-RU" sz="2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прибавляла блокадникам душевные силы.</a:t>
            </a: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xmlns="" id="{4C0E117B-D67B-4EC8-8548-9740C145C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3714752"/>
            <a:ext cx="4657470" cy="26198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194891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39B0E6-6106-49BE-BFFE-3E4572839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2734"/>
          </a:xfrm>
        </p:spPr>
        <p:txBody>
          <a:bodyPr>
            <a:noAutofit/>
          </a:bodyPr>
          <a:lstStyle/>
          <a:p>
            <a:r>
              <a:rPr kumimoji="0" lang="ru-RU" sz="2400" b="1" i="0" u="none" strike="noStrike" kern="1200" cap="none" spc="50" normalizeH="0" baseline="0" noProof="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ea typeface="Times New Roman" panose="02020603050405020304" pitchFamily="18" charset="0"/>
                <a:cs typeface="Calibri" panose="020F0502020204030204" pitchFamily="34" charset="0"/>
              </a:rPr>
              <a:t>Этот </a:t>
            </a:r>
            <a:r>
              <a:rPr kumimoji="0" lang="ru-RU" sz="2400" b="1" i="0" u="none" strike="noStrike" kern="1200" cap="none" spc="50" normalizeH="0" baseline="0" noProof="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ea typeface="Times New Roman" panose="02020603050405020304" pitchFamily="18" charset="0"/>
                <a:cs typeface="Calibri" panose="020F0502020204030204" pitchFamily="34" charset="0"/>
              </a:rPr>
              <a:t>образ сохранился в стихотворении «Блокадная ласточка», написанном ленинградской поэтессой Ольгой Берггольц</a:t>
            </a:r>
            <a:endParaRPr lang="ru-RU" sz="2400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pic>
        <p:nvPicPr>
          <p:cNvPr id="6" name="Picture 2" descr="https://senat.org/wp-content/uploads/2019/01/bergolz-tass.jpg">
            <a:extLst>
              <a:ext uri="{FF2B5EF4-FFF2-40B4-BE49-F238E27FC236}">
                <a16:creationId xmlns:a16="http://schemas.microsoft.com/office/drawing/2014/main" xmlns="" id="{323A3623-8B39-4955-99ED-B8A875378E1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4740" y="1770063"/>
            <a:ext cx="3879396" cy="452596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Сквозь года, и радость, и </a:t>
            </a:r>
            <a:r>
              <a:rPr lang="ru-RU" sz="1800" dirty="0" smtClean="0"/>
              <a:t>невзгоды </a:t>
            </a:r>
          </a:p>
          <a:p>
            <a:pPr>
              <a:buNone/>
            </a:pPr>
            <a:r>
              <a:rPr lang="ru-RU" sz="1800" dirty="0" smtClean="0"/>
              <a:t>В</a:t>
            </a:r>
            <a:r>
              <a:rPr lang="ru-RU" sz="1800" dirty="0" smtClean="0"/>
              <a:t>ечно </a:t>
            </a:r>
            <a:r>
              <a:rPr lang="ru-RU" sz="1800" dirty="0" smtClean="0"/>
              <a:t>будет мне сиять одна </a:t>
            </a:r>
            <a:r>
              <a:rPr lang="ru-RU" sz="1800" dirty="0" smtClean="0"/>
              <a:t>–</a:t>
            </a:r>
          </a:p>
          <a:p>
            <a:pPr>
              <a:buNone/>
            </a:pPr>
            <a:r>
              <a:rPr lang="ru-RU" sz="1800" dirty="0" smtClean="0"/>
              <a:t>Та </a:t>
            </a:r>
            <a:r>
              <a:rPr lang="ru-RU" sz="1800" dirty="0" smtClean="0"/>
              <a:t>весна сорок второго года,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В</a:t>
            </a:r>
            <a:r>
              <a:rPr lang="ru-RU" sz="1800" dirty="0" smtClean="0"/>
              <a:t> </a:t>
            </a:r>
            <a:r>
              <a:rPr lang="ru-RU" sz="1800" dirty="0" smtClean="0"/>
              <a:t>осажденном городе весна. 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Маленькую </a:t>
            </a:r>
            <a:r>
              <a:rPr lang="ru-RU" sz="1800" dirty="0" smtClean="0"/>
              <a:t>ласточку из жести </a:t>
            </a:r>
          </a:p>
          <a:p>
            <a:pPr>
              <a:buNone/>
            </a:pPr>
            <a:r>
              <a:rPr lang="ru-RU" sz="1800" dirty="0" smtClean="0"/>
              <a:t>Я</a:t>
            </a:r>
            <a:r>
              <a:rPr lang="ru-RU" sz="1800" dirty="0" smtClean="0"/>
              <a:t> </a:t>
            </a:r>
            <a:r>
              <a:rPr lang="ru-RU" sz="1800" dirty="0" smtClean="0"/>
              <a:t>носила на груди сама.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Это </a:t>
            </a:r>
            <a:r>
              <a:rPr lang="ru-RU" sz="1800" dirty="0" smtClean="0"/>
              <a:t>было знаком доброй </a:t>
            </a:r>
            <a:r>
              <a:rPr lang="ru-RU" sz="1800" dirty="0" smtClean="0"/>
              <a:t>вести,</a:t>
            </a:r>
          </a:p>
          <a:p>
            <a:pPr>
              <a:buNone/>
            </a:pPr>
            <a:r>
              <a:rPr lang="ru-RU" sz="1800" dirty="0" smtClean="0"/>
              <a:t>Э</a:t>
            </a:r>
            <a:r>
              <a:rPr lang="ru-RU" sz="1800" dirty="0" smtClean="0"/>
              <a:t>то </a:t>
            </a:r>
            <a:r>
              <a:rPr lang="ru-RU" sz="1800" dirty="0" smtClean="0"/>
              <a:t>означало: "Жду письма".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9943903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r>
              <a:rPr lang="ru-RU" sz="1800" dirty="0" smtClean="0"/>
              <a:t>Ирина Александровна Кочергина Представьте себе высокую девчонку-дистрофика, ходячий скелет, обтянутый кожей. И вот эта, в полном смысле слова «доходяга», работала по 19 часов в сутки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Дом\Desktop\2024-01-11_23-06-1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572428" cy="5715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ГБОУ школа-интернат № 67 Пушкинского района</a:t>
            </a:r>
            <a:br>
              <a:rPr lang="ru-RU" sz="1800" dirty="0" smtClean="0"/>
            </a:br>
            <a:r>
              <a:rPr lang="ru-RU" sz="1800" dirty="0" smtClean="0"/>
              <a:t>Районный этап конкурса классных руководителей.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Открытый классный час </a:t>
            </a:r>
          </a:p>
          <a:p>
            <a:r>
              <a:rPr lang="ru-RU" dirty="0" smtClean="0"/>
              <a:t>« Золотая рыбка блокады» </a:t>
            </a:r>
          </a:p>
          <a:p>
            <a:r>
              <a:rPr lang="ru-RU" dirty="0" smtClean="0"/>
              <a:t>Подготовила классный руководитель 7 «б» класса </a:t>
            </a:r>
            <a:r>
              <a:rPr lang="ru-RU" dirty="0" err="1" smtClean="0"/>
              <a:t>Стрижкова</a:t>
            </a:r>
            <a:r>
              <a:rPr lang="ru-RU" dirty="0" smtClean="0"/>
              <a:t> Ирина Дмитриевна</a:t>
            </a:r>
          </a:p>
          <a:p>
            <a:r>
              <a:rPr lang="ru-RU" dirty="0" smtClean="0"/>
              <a:t>Февраль 2024</a:t>
            </a:r>
          </a:p>
          <a:p>
            <a:r>
              <a:rPr lang="ru-RU" dirty="0" smtClean="0"/>
              <a:t>Г.Санкт-Петербург</a:t>
            </a:r>
          </a:p>
          <a:p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5781" y="1770063"/>
            <a:ext cx="319931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789</TotalTime>
  <Words>443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Метро</vt:lpstr>
      <vt:lpstr>В здании Главпочтамта есть две мемориальные доски. Одна посвящена  связистам, погибшим в дни блокады, на ней указано 158 фамилий. Другая, установленная у центрального входа, напоминает о подвиге рядового Александра Белавина, который в ночь на 7 ноября 1941 года, «обезвреживая авиабомбу, ценой своей жизни спас здание Почтамта от разрушения». </vt:lpstr>
      <vt:lpstr>Слайд 2</vt:lpstr>
      <vt:lpstr>Слайд 3</vt:lpstr>
      <vt:lpstr>В блокадное время многие ленинградцы носили на груди жетон, маленький жестяной значок – ласточку с письмом в клюве. Этот знак стал ответом на заявления фашистов о том, что теперь в город даже птица не пролетит.  Таким образом, жители осажденного Ленинграда показывали, что ждут хороших вестей с фронта, что не теряют связи со своей страной. «Блокадная ласточка» – символ надежды на лучшее, на скорую встречу с родными и близкими.   2024 год объявлен в России годом семьи. Это чрезвычайно важно : ведь именно семья даёт нам опору в жизни. Именно надежда на встречу с родными , на весточку от них  прибавляла блокадникам душевные силы. </vt:lpstr>
      <vt:lpstr>Этот образ сохранился в стихотворении «Блокадная ласточка», написанном ленинградской поэтессой Ольгой Берггольц</vt:lpstr>
      <vt:lpstr>Ирина Александровна Кочергина Представьте себе высокую девчонку-дистрофика, ходячий скелет, обтянутый кожей. И вот эта, в полном смысле слова «доходяга», работала по 19 часов в сутки </vt:lpstr>
      <vt:lpstr>ГБОУ школа-интернат № 67 Пушкинского района Районный этап конкурса классных руководителей.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Дом</cp:lastModifiedBy>
  <cp:revision>105</cp:revision>
  <dcterms:created xsi:type="dcterms:W3CDTF">2014-01-26T11:08:14Z</dcterms:created>
  <dcterms:modified xsi:type="dcterms:W3CDTF">2024-02-04T15:25:19Z</dcterms:modified>
</cp:coreProperties>
</file>