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4" r:id="rId5"/>
    <p:sldId id="263" r:id="rId6"/>
    <p:sldId id="262" r:id="rId7"/>
    <p:sldId id="261" r:id="rId8"/>
    <p:sldId id="260" r:id="rId9"/>
    <p:sldId id="265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microsoft.com/office/2007/relationships/media" Target="../media/media1.mp3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mydomlya.ru/upload/123/pdf/book/statiy_arhangelskiy.pdf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starina.tverlib.ru/us-331.htm" TargetMode="External"/><Relationship Id="rId4" Type="http://schemas.openxmlformats.org/officeDocument/2006/relationships/hyperlink" Target="https://udomlya-starina.ru/?module=articles&amp;action=view&amp;id=10532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auto">
          <a:xfrm>
            <a:off x="500034" y="500042"/>
            <a:ext cx="8153456" cy="604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928794" y="571480"/>
            <a:ext cx="1847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endParaRPr lang="ru-RU" sz="1400" i="1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6072206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i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Петренко Л.Е. </a:t>
            </a:r>
            <a:endParaRPr lang="ru-RU" sz="1400" i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074" name="Picture 2" descr="https://x-lines.ru/letters/i/cyrillicscript/1084/1d5e17/38/0/4nx7bfqow8ej5wfcrdej3wfx4ntpbfqo15ej5wr64nc1bwrw4nt7bkgouyonhmtq.png"/>
          <p:cNvPicPr>
            <a:picLocks noChangeAspect="1" noChangeArrowheads="1"/>
          </p:cNvPicPr>
          <p:nvPr/>
        </p:nvPicPr>
        <p:blipFill>
          <a:blip r:embed="rId4"/>
          <a:srcRect r="76592"/>
          <a:stretch>
            <a:fillRect/>
          </a:stretch>
        </p:blipFill>
        <p:spPr bwMode="auto">
          <a:xfrm>
            <a:off x="1785918" y="2214554"/>
            <a:ext cx="2571768" cy="822961"/>
          </a:xfrm>
          <a:prstGeom prst="rect">
            <a:avLst/>
          </a:prstGeom>
          <a:noFill/>
        </p:spPr>
      </p:pic>
      <p:pic>
        <p:nvPicPr>
          <p:cNvPr id="7" name="Picture 2" descr="https://x-lines.ru/letters/i/cyrillicscript/1084/1d5e17/38/0/4nx7bfqow8ej5wfcrdej3wfx4ntpbfqo15ej5wr64nc1bwrw4nt7bkgouyonhmtq.png"/>
          <p:cNvPicPr>
            <a:picLocks noChangeAspect="1" noChangeArrowheads="1"/>
          </p:cNvPicPr>
          <p:nvPr/>
        </p:nvPicPr>
        <p:blipFill>
          <a:blip r:embed="rId4"/>
          <a:srcRect l="23408" r="29983"/>
          <a:stretch>
            <a:fillRect/>
          </a:stretch>
        </p:blipFill>
        <p:spPr bwMode="auto">
          <a:xfrm>
            <a:off x="571472" y="3071810"/>
            <a:ext cx="5072098" cy="815155"/>
          </a:xfrm>
          <a:prstGeom prst="rect">
            <a:avLst/>
          </a:prstGeom>
          <a:noFill/>
        </p:spPr>
      </p:pic>
      <p:pic>
        <p:nvPicPr>
          <p:cNvPr id="8" name="Picture 2" descr="https://x-lines.ru/letters/i/cyrillicscript/1084/1d5e17/38/0/4nx7bfqow8ej5wfcrdej3wfx4ntpbfqo15ej5wr64nc1bwrw4nt7bkgouyonhmtq.png"/>
          <p:cNvPicPr>
            <a:picLocks noChangeAspect="1" noChangeArrowheads="1"/>
          </p:cNvPicPr>
          <p:nvPr/>
        </p:nvPicPr>
        <p:blipFill>
          <a:blip r:embed="rId4"/>
          <a:srcRect l="69185"/>
          <a:stretch>
            <a:fillRect/>
          </a:stretch>
        </p:blipFill>
        <p:spPr bwMode="auto">
          <a:xfrm>
            <a:off x="2428860" y="3857628"/>
            <a:ext cx="2938831" cy="714380"/>
          </a:xfrm>
          <a:prstGeom prst="rect">
            <a:avLst/>
          </a:prstGeom>
          <a:noFill/>
        </p:spPr>
      </p:pic>
      <p:pic>
        <p:nvPicPr>
          <p:cNvPr id="9" name="Picture 6" descr="https://img1.picmix.com/output/stamp/normal/3/3/6/9/1269633_8f58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47664" y="2420888"/>
            <a:ext cx="6215106" cy="1619251"/>
          </a:xfrm>
          <a:prstGeom prst="rect">
            <a:avLst/>
          </a:prstGeom>
          <a:noFill/>
        </p:spPr>
      </p:pic>
      <p:pic>
        <p:nvPicPr>
          <p:cNvPr id="6" name="Эдвард Григ — Утро в лесу. (классика для детей) (www.lightaudio.ru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95234" y="6321167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500034" y="500042"/>
            <a:ext cx="8153456" cy="604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785918" y="571480"/>
            <a:ext cx="184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714356"/>
            <a:ext cx="564360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Манифест об освобождении крестьян из крепостной зависимости объявили в Твери 6 марта 1861 года. Среди ярых противников освобождения крестьян – Николай Петрович Милюков. Мировые посредники зачитывали Манифесты и договоры о выкупе земли на сельских сходах. Кабальные условия выкупа земли провоцировали волнения среди крестьян. </a:t>
            </a: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Милюков продолжал относиться к крестьянам как к своим крепостным. Крестьяне писали жалобы, посылали в Тверь и в Санкт-Петербург ходоков. Вероятно, как человек, владеющий грамотой, Сорока писал от имени крестьянской общины прошения по инстанциям.</a:t>
            </a: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Н.К. Милюков в своих заметках пишет, что </a:t>
            </a:r>
            <a:r>
              <a:rPr lang="ru-RU" sz="1600" i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“Сорока явился агитатором против моего деда, которому он, конечно, не мог простить того, что он его, художника, не отпустил на волю. Была ли успешна агитация Сороки среди крестьян, я не знаю. Но, кажется, он был судим за что-то и приговорен к телесному наказанию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”.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     </a:t>
            </a:r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6626" name="Picture 2" descr="https://sun9-17.userapi.com/impf/c846019/v846019155/d33c1/Yt6wSkr7r40.jpg?size=651x966&amp;quality=96&amp;sign=f4603998a50c82d420baf616031e521f&amp;c_uniq_tag=aLR5ZcwZon0sMxY05pYks62kPBc8UC5bjboz_j-5deg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785794"/>
            <a:ext cx="2143140" cy="31801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500034" y="500042"/>
            <a:ext cx="8153456" cy="604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785918" y="571480"/>
            <a:ext cx="184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428604"/>
            <a:ext cx="771530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Отношения Сороки с Милюковым обострились до предела к апрелю 1864 года. Сорока писал жалобы на помещика от крестьянской общины, Милюков - на Сороку “за подстрекательства”. Неоднократно выяснение отношений происходило на сходах публично.</a:t>
            </a: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 ходе очередного конфликта Сороке было назначено наказание, что и привело его к самоубийству. Обстоятельства его смерти подробно зафиксированы в «Определении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Вышневолоцкого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Уездного Суда 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11 мая 1864 года по Записке об удавившемся крестьянине деревни Покровской Григории Васильеве». 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Сегодня место его захоронения утеряно, но т.к. руины храма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и остатки кладбища сохранились, его можно определить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 точностью до 50 метров. 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ea typeface="Cambria" pitchFamily="18" charset="0"/>
              </a:rPr>
              <a:t> Был похоронен в селе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ea typeface="Cambria" pitchFamily="18" charset="0"/>
              </a:rPr>
              <a:t>Поддубье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ea typeface="Cambria" pitchFamily="18" charset="0"/>
              </a:rPr>
              <a:t>,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ea typeface="Cambria" pitchFamily="18" charset="0"/>
              </a:rPr>
              <a:t>за кладбищенской оградой, так как не отпет, как самоубийца.</a:t>
            </a:r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6" name="Picture 2" descr="https://sun9-73.userapi.com/impg/yrlyJ6KPaLUIQCxUM7rKBNAbN7NmpHyyiaoo6Q/DvhCOK8q98M.jpg?size=2048x1536&amp;quality=95&amp;sign=116171f5690ad9c9e1b7770f39601919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429132"/>
            <a:ext cx="2642611" cy="1981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https://sun9-72.userapi.com/impg/jU5JS3UTqtxDJ2cJMTX0Ve0vG0YTigEqLTGpOA/o6H7AMCjep8.jpg?size=2048x1536&amp;quality=95&amp;sign=923ee5f35675eb789a06cb4d710a8269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4429132"/>
            <a:ext cx="2643206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9000"/>
    </mc:Choice>
    <mc:Fallback>
      <p:transition spd="slow"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500034" y="500042"/>
            <a:ext cx="8153456" cy="604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785918" y="571480"/>
            <a:ext cx="184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142852"/>
            <a:ext cx="7715304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sz="1600" b="1" dirty="0" smtClean="0">
              <a:latin typeface="Cambria" pitchFamily="18" charset="0"/>
              <a:ea typeface="Cambria" pitchFamily="18" charset="0"/>
            </a:endParaRP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Наказание было наложено, но не реализовано. Однако очередной капли унижения оказалось достаточно. На момент смерти Сороке было всего 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41 год! Еще можно многое успеть: долгожданная свобода от крепостной зависимости получена.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Так ушел из жизни один из замечательных «воспевателей» русской жизни и природы, Григорий Сорока.</a:t>
            </a:r>
          </a:p>
          <a:p>
            <a:endParaRPr lang="ru-RU" sz="1600" dirty="0" smtClean="0"/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 1914 году Н.К. Милюков впервые опубликовал заметки о Сороке. 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 1920 сотрудник Тверской губернской коллегии по делам музеев художник А.В.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Скалон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и передает часть картин Сороки в  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Тверской краеведческий музей. В последующие годы 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были собраны и остальные известные картины Сороки. </a:t>
            </a:r>
          </a:p>
        </p:txBody>
      </p:sp>
      <p:pic>
        <p:nvPicPr>
          <p:cNvPr id="24578" name="Picture 2" descr="https://vot69.ru/wp-content/uploads/2020/09/TGOM-svezhaja-fot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500438"/>
            <a:ext cx="5414914" cy="2707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8000"/>
    </mc:Choice>
    <mc:Fallback>
      <p:transition spd="slow" advClick="0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500034" y="500042"/>
            <a:ext cx="8153456" cy="604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785918" y="571480"/>
            <a:ext cx="184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-285776"/>
            <a:ext cx="688141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sz="1600" b="1" dirty="0" smtClean="0">
              <a:latin typeface="Cambria" pitchFamily="18" charset="0"/>
              <a:ea typeface="Cambria" pitchFamily="18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Важным этапом в открытии имени Сороки стало издание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 1928 году альбома его рисунков и публикация в 1931 году. 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Подлинное открытие Сороки, не только для специалистов, 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но и для широкой общественности состоялось лишь на выставке 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1974 года, показанной сначала в Ленинграде, а затем в 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Калинине и Москве. 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Впервые воедино были собраны картины и рисунки художника, изданы художественные каталоги, буклеты, наборы репродукций, календари, справочники. </a:t>
            </a:r>
          </a:p>
          <a:p>
            <a:endParaRPr lang="ru-RU" sz="160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160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последующем неоднократно картины Сороки вывозились для показа за рубеж.</a:t>
            </a:r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7650" name="Picture 2" descr="https://damy-gospoda.ru/wp-content/uploads/2018/06/View_on_the_dam_in_Spasskoe_by_G.Soroka_1840s_Russian_museu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571876"/>
            <a:ext cx="2143140" cy="1857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2" name="Picture 4" descr="https://damy-gospoda.ru/wp-content/uploads/2018/06/Vid-ozera-moldin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3571876"/>
            <a:ext cx="2143140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4" name="Picture 6" descr="Григорий Сорока картина &quot;Рыбаки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3571876"/>
            <a:ext cx="2143140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3275856" y="5607152"/>
            <a:ext cx="4572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Сливалась с вечностью душа,</a:t>
            </a:r>
            <a:b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Вбирая небо, реку, сушу:</a:t>
            </a:r>
            <a:b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Художник жил - горя, спеша,</a:t>
            </a:r>
            <a:b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1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На холст выплёскивая душу…</a:t>
            </a: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1100" dirty="0" smtClean="0"/>
              <a:t/>
            </a:r>
            <a:br>
              <a:rPr lang="ru-RU" sz="1100" dirty="0" smtClean="0"/>
            </a:br>
            <a:endParaRPr lang="ru-RU" sz="11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9000"/>
    </mc:Choice>
    <mc:Fallback>
      <p:transition spd="slow"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500034" y="500042"/>
            <a:ext cx="8153456" cy="604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785918" y="571480"/>
            <a:ext cx="184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-285776"/>
            <a:ext cx="688141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sz="1600" b="1" dirty="0" smtClean="0">
              <a:latin typeface="Cambria" pitchFamily="18" charset="0"/>
              <a:ea typeface="Cambria" pitchFamily="18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                          Список ,использованных материалов</a:t>
            </a: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Николай Архангельский История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Удомельского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края»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hlinkClick r:id="rId3"/>
              </a:rPr>
              <a:t>https://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hlinkClick r:id="rId3"/>
              </a:rPr>
              <a:t>mydomlya.ru/upload/123/pdf/book/statiy_arhangelskiy.pdf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</a:t>
            </a: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Краеведческий альманах «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Удомельская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старина»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hlinkClick r:id="rId4"/>
              </a:rPr>
              <a:t>https://udomlya-starina.ru/?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hlinkClick r:id="rId4"/>
              </a:rPr>
              <a:t>module=articles&amp;action=view&amp;id=10532</a:t>
            </a:r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hlinkClick r:id="rId5"/>
              </a:rPr>
              <a:t>http://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hlinkClick r:id="rId5"/>
              </a:rPr>
              <a:t>starina.tverlib.ru/us-331.htm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</a:t>
            </a: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9000"/>
    </mc:Choice>
    <mc:Fallback>
      <p:transition spd="slow"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500034" y="500042"/>
            <a:ext cx="8153456" cy="604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785918" y="571480"/>
            <a:ext cx="3752950" cy="6247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…Художник, так же, как поэт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Сюжет в себе переживает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Он оставляет в душах след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Хоть о последствиях не знает,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Тут каждый штрих или мазок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Душой художника сияет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И чем древней картины срок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Шедевр бесценность обретает.</a:t>
            </a: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Ведь то, что писано душой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Храниться будет в душах вечно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Как смерть не властна над строкой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Творец живёт пусть бесконечно.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Шедевры пусть свои творит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Чтоб Мир наш стал намного ярче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Уж утро, он ещё не спит</a:t>
            </a:r>
            <a:b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Творит, чтоб стали мы богаче.</a:t>
            </a:r>
            <a:r>
              <a:rPr lang="ru-RU" sz="1600" b="1" dirty="0" smtClean="0"/>
              <a:t> </a:t>
            </a:r>
          </a:p>
          <a:p>
            <a:endParaRPr lang="ru-RU" sz="1600" b="1" dirty="0" smtClean="0"/>
          </a:p>
          <a:p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                      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Повещенко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О.</a:t>
            </a: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8000"/>
    </mc:Choice>
    <mc:Fallback>
      <p:transition spd="slow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500034" y="500042"/>
            <a:ext cx="8153456" cy="604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785918" y="571480"/>
            <a:ext cx="1847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5" name="Picture 2" descr="http://biglittletver.ru/wp-content/uploads/2019/10/soroka-319x4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642918"/>
            <a:ext cx="2297842" cy="2881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785786" y="642918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Творчество Григория Сороки (27.11.1823-22.4.1864) - одна из самых светлых и в то же время трагических страниц истории отечественного искусства XIX века. </a:t>
            </a: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Григорий Васильев (Сорока) родился в деревне Покровской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Вышневолоцкого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уезда Тверской губернии и был </a:t>
            </a:r>
            <a:r>
              <a:rPr lang="ru-RU" sz="1600" i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«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дворовым человеком</a:t>
            </a:r>
            <a:r>
              <a:rPr lang="ru-RU" sz="1600" i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»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помещика Н.П. Милюкова.</a:t>
            </a: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Прозвище «Сорока», Григорий, вероятно, получил еще в детстве. Оно говорит о бойком, любознательном характере мальчика.</a:t>
            </a:r>
            <a:r>
              <a:rPr lang="ru-RU" sz="1600" i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Прозвище перешло в фамилию, Сорокиными стали потомки Григория. </a:t>
            </a: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 состав дворовых людей «Островков» крестьянин д. Покровское Григорий Сорока попал в промежуток между 1840 и весной 1842 года.</a:t>
            </a:r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500034" y="500042"/>
            <a:ext cx="8153456" cy="604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785918" y="571480"/>
            <a:ext cx="1847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571480"/>
            <a:ext cx="492922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Соседом и приятелем  Милюкова был Алексей Гаврилович Венецианов. Еще в начале 1820-х годов Венецианов начал брать к себе на содержание бедных мальчиков и обучать их живописи. Многие из учеников оправдали надежды учителя, составив «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венециановскую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школу». </a:t>
            </a: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Каким образом Н.П. Милюков выделил способности Григория Сороки и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отдал его в обучение А.Г. Венецианову - неизвестно. Это произошло, 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вероятно, весной 1842 года.</a:t>
            </a:r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4000504"/>
            <a:ext cx="62865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Между Венециановым и Н.П. Милюковым была довольно интенсивная переписка, из которой можно заключить, что Милюков периодически отправлял Сороку на проживание и обучение в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Сафонково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. Венецианов сравнивает Сороку своими учениками.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Всего за несколько месяцев обучения Сорока перерос, по словам Венецианова, мастера! Оценка учителя – свидетельство природного таланта и огромного трудолюбия Григория. </a:t>
            </a:r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8436" name="Picture 4" descr="https://arthive.net/res/media/img/ox800/work/021/5932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642918"/>
            <a:ext cx="2561737" cy="3176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9000"/>
    </mc:Choice>
    <mc:Fallback>
      <p:transition spd="slow"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500034" y="500042"/>
            <a:ext cx="8153456" cy="604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785918" y="571480"/>
            <a:ext cx="1847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714356"/>
            <a:ext cx="54292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Первые известные 16 рисунков Сороки находятся в альбоме от 1842 года (хранится в Русском музее Санкт-Петербурга). Этот альбом интересен тем, что на рисунках изображены люди, которые окружали Сороку в Островках: повар, ключница, столяр, горшечник из Островков, молодая крестьянка в сарафане и др.</a:t>
            </a:r>
            <a:r>
              <a:rPr lang="ru-RU" sz="1600" dirty="0" smtClean="0"/>
              <a:t> </a:t>
            </a:r>
          </a:p>
          <a:p>
            <a:endParaRPr lang="ru-RU" sz="1600" dirty="0" smtClean="0"/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Первая крупная картина Сороки (из сохранившихся) «Гумно» написана в начале 1840-х годов. 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По сюжету и композиции она явно перекликается с картиной Венецианова. </a:t>
            </a:r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" name="Picture 2" descr="Художник григорий сорока картины"/>
          <p:cNvPicPr>
            <a:picLocks noChangeAspect="1" noChangeArrowheads="1"/>
          </p:cNvPicPr>
          <p:nvPr/>
        </p:nvPicPr>
        <p:blipFill>
          <a:blip r:embed="rId3"/>
          <a:srcRect l="29865" r="30768"/>
          <a:stretch>
            <a:fillRect/>
          </a:stretch>
        </p:blipFill>
        <p:spPr bwMode="auto">
          <a:xfrm>
            <a:off x="6072198" y="785794"/>
            <a:ext cx="2071702" cy="2960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http://starina.tverlib.ru/image/us-331-0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714752"/>
            <a:ext cx="4214842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8000"/>
    </mc:Choice>
    <mc:Fallback>
      <p:transition spd="slow" advClick="0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500034" y="500042"/>
            <a:ext cx="8153456" cy="604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785918" y="571480"/>
            <a:ext cx="1847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357430"/>
            <a:ext cx="6000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По воле Милюкова  Сорока становится садовником. Крепостной не может заниматься только творчеством , но художник и садовник –гармоничное сочетание. Очередная картина Сороки «Вид на палисадник». </a:t>
            </a: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Еще одна картина Сороки – зимний пейзаж «Флигель в Островках». В 1844 году художник пишет «Кабинет в Островках» ,затем «Вид на плотину», «Рыбаки», </a:t>
            </a:r>
            <a:r>
              <a:rPr lang="ru-RU" sz="1600" i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«Вид в имении Спасское». </a:t>
            </a:r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6" name="Picture 2" descr="Художник григорий сорока картин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642918"/>
            <a:ext cx="2428892" cy="1685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Художник григорий сорока картин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642918"/>
            <a:ext cx="2428892" cy="1696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https://arthive.net/res/media/img/oy800/work/089/21597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642918"/>
            <a:ext cx="2428892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https://i.pinimg.com/originals/d4/0d/d1/d40dd1023e2be23f332923ab95b557e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4643446"/>
            <a:ext cx="2428892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2" name="Picture 2" descr="https://varvar.ru/arhiv/gallery/land/soroka/images/soroka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4643446"/>
            <a:ext cx="2428892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8000"/>
    </mc:Choice>
    <mc:Fallback>
      <p:transition spd="slow" advClick="0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500034" y="500042"/>
            <a:ext cx="8153456" cy="604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785918" y="571480"/>
            <a:ext cx="184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785794"/>
            <a:ext cx="72866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 эти же годы Сорока пишет портрет Венецианова. Этот портрет – самое позднее изображение Венецианова, и тем он особенно ценен для истории искусства. В апреле 1847 года Венецианов работает над большим заказом – пишет двадцать икон для иконостаса храма в Тверском пансионе для дворянского юношества. Работу предваряет подготовка эскизов, Сорока помогает учителю. </a:t>
            </a:r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6" name="Picture 2" descr="Сорока. Портрет Венецианов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500306"/>
            <a:ext cx="2928958" cy="3765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6" name="Picture 2" descr="А.Г. Венецианов. Христос, благословляющий детей (1824 г.) Атрибутирован, как работа кисти Г.В. Сороки."/>
          <p:cNvPicPr>
            <a:picLocks noChangeAspect="1" noChangeArrowheads="1"/>
          </p:cNvPicPr>
          <p:nvPr/>
        </p:nvPicPr>
        <p:blipFill>
          <a:blip r:embed="rId4" cstate="print"/>
          <a:srcRect r="3704" b="2111"/>
          <a:stretch>
            <a:fillRect/>
          </a:stretch>
        </p:blipFill>
        <p:spPr bwMode="auto">
          <a:xfrm>
            <a:off x="6357950" y="2500306"/>
            <a:ext cx="1928826" cy="3786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8" name="Picture 4" descr="Григорий Сорока (?) Господь Саваоф. Фрагмент иконы Троица Новозаветная из с. Венецианово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2500306"/>
            <a:ext cx="1928826" cy="3751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500034" y="500042"/>
            <a:ext cx="8153456" cy="604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785918" y="571480"/>
            <a:ext cx="184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714356"/>
            <a:ext cx="77153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Смерть Венецианова 4 декабря 1847 года, трагически погибшего, оборвала последние надежды Сороки на освобождение из крепостной зависимости. К этому же времени относится совсем небольшой «Автопортрет» художника, написанный, скорее всего, для себя. Это единственное за всю жизнь его изображение. </a:t>
            </a: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Конец 1840-х гг. – наиболее плодотворный период в творчестве живописца. В Островках им написаны полотна: «Вид на озере </a:t>
            </a:r>
          </a:p>
          <a:p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Молдино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в усадьбе Островки», «Часовня в парке», «Вид в 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Островках», а также портреты членов семьи Милюковых.</a:t>
            </a: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2530" name="Picture 2" descr="https://vsdn.ru/images/data/mus/70270_big_13522782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500438"/>
            <a:ext cx="2898838" cy="2214578"/>
          </a:xfrm>
          <a:prstGeom prst="rect">
            <a:avLst/>
          </a:prstGeom>
          <a:noFill/>
        </p:spPr>
      </p:pic>
      <p:pic>
        <p:nvPicPr>
          <p:cNvPr id="22532" name="Picture 4" descr="https://i.yapx.cc/M2y5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3500438"/>
            <a:ext cx="2857520" cy="221457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8000"/>
    </mc:Choice>
    <mc:Fallback>
      <p:transition spd="slow" advClick="0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500034" y="500042"/>
            <a:ext cx="8153456" cy="604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785918" y="571480"/>
            <a:ext cx="184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714356"/>
            <a:ext cx="45720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 1852 году, в возрасте 28 лет Григорий создает семью - по меркам того времени брак очень поздний. В семье родились два сына и две дочери.</a:t>
            </a:r>
            <a:r>
              <a:rPr lang="ru-RU" sz="1600" dirty="0" smtClean="0">
                <a:latin typeface="Comic Sans MS" pitchFamily="66" charset="0"/>
              </a:rPr>
              <a:t> </a:t>
            </a: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В это время основным источником существования Сороки и его семьи становится иконопись. Есть свидетельства о писании икон и расписывании стен в храмах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Николо-Теребенского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монастыря на реке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Мологе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, в с.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Маковище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, в с. Дубровском, в с.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Поддубье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. </a:t>
            </a:r>
          </a:p>
          <a:p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7410" name="Picture 2" descr="Г.В. Васильев (Сорока). Николо-Теребенский монастырь. Фотография с картины. ГНИМА"/>
          <p:cNvPicPr>
            <a:picLocks noChangeAspect="1" noChangeArrowheads="1"/>
          </p:cNvPicPr>
          <p:nvPr/>
        </p:nvPicPr>
        <p:blipFill>
          <a:blip r:embed="rId3"/>
          <a:srcRect l="9850" t="12188" r="7129" b="9062"/>
          <a:stretch>
            <a:fillRect/>
          </a:stretch>
        </p:blipFill>
        <p:spPr bwMode="auto">
          <a:xfrm>
            <a:off x="5857884" y="785794"/>
            <a:ext cx="2286016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857224" y="3929066"/>
            <a:ext cx="5715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О неплохих доходах от иконописи говорит то, 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что у его семьи единственный в Покровском двухэтажный дом со светелкой, превращенной в иконописную мастерскую. Собрав вокруг себя крестьянских детей, он пытается заниматься с ними 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и живописью, но развития это не получило.</a:t>
            </a:r>
            <a:endParaRPr lang="ru-RU" sz="16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9000"/>
    </mc:Choice>
    <mc:Fallback>
      <p:transition spd="slow"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488</Words>
  <Application>Microsoft Office PowerPoint</Application>
  <PresentationFormat>Экран (4:3)</PresentationFormat>
  <Paragraphs>101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Петренко</dc:creator>
  <cp:lastModifiedBy>Петренко</cp:lastModifiedBy>
  <cp:revision>8</cp:revision>
  <dcterms:created xsi:type="dcterms:W3CDTF">2023-11-13T17:43:21Z</dcterms:created>
  <dcterms:modified xsi:type="dcterms:W3CDTF">2024-02-11T20:48:15Z</dcterms:modified>
</cp:coreProperties>
</file>