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2" r:id="rId6"/>
    <p:sldId id="261" r:id="rId7"/>
    <p:sldId id="263" r:id="rId8"/>
    <p:sldId id="266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3D48"/>
    <a:srgbClr val="262B32"/>
    <a:srgbClr val="4A53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E264C-50AC-42CA-8329-5767715FE610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5EB93EBC-755D-44B9-8534-9178A5073CDF}">
      <dgm:prSet phldrT="[Текст]"/>
      <dgm:spPr/>
      <dgm:t>
        <a:bodyPr/>
        <a:lstStyle/>
        <a:p>
          <a:r>
            <a:rPr lang="ru-RU" dirty="0" smtClean="0"/>
            <a:t>учитель</a:t>
          </a:r>
          <a:endParaRPr lang="ru-RU" dirty="0"/>
        </a:p>
      </dgm:t>
    </dgm:pt>
    <dgm:pt modelId="{3E2FD979-E5DC-4841-B5C6-64C9EC5C9ABC}" type="parTrans" cxnId="{B60A5683-8CC3-404A-82EB-267B39A811A9}">
      <dgm:prSet/>
      <dgm:spPr/>
      <dgm:t>
        <a:bodyPr/>
        <a:lstStyle/>
        <a:p>
          <a:endParaRPr lang="ru-RU"/>
        </a:p>
      </dgm:t>
    </dgm:pt>
    <dgm:pt modelId="{0E717A9D-EA42-44BD-BE4D-D6572D1E284C}" type="sibTrans" cxnId="{B60A5683-8CC3-404A-82EB-267B39A811A9}">
      <dgm:prSet/>
      <dgm:spPr/>
      <dgm:t>
        <a:bodyPr/>
        <a:lstStyle/>
        <a:p>
          <a:endParaRPr lang="ru-RU"/>
        </a:p>
      </dgm:t>
    </dgm:pt>
    <dgm:pt modelId="{12514DEF-3505-4FE7-B7FF-884E5A6BBC1F}">
      <dgm:prSet phldrT="[Текст]"/>
      <dgm:spPr/>
      <dgm:t>
        <a:bodyPr/>
        <a:lstStyle/>
        <a:p>
          <a:r>
            <a:rPr lang="ru-RU" dirty="0" smtClean="0"/>
            <a:t>субъект</a:t>
          </a:r>
          <a:endParaRPr lang="ru-RU" dirty="0"/>
        </a:p>
      </dgm:t>
    </dgm:pt>
    <dgm:pt modelId="{1389F2DC-7FF7-45BB-9A1C-3E703EB74502}" type="parTrans" cxnId="{60EF8D7D-4CBA-4936-B287-6699DFB64A25}">
      <dgm:prSet/>
      <dgm:spPr/>
      <dgm:t>
        <a:bodyPr/>
        <a:lstStyle/>
        <a:p>
          <a:endParaRPr lang="ru-RU"/>
        </a:p>
      </dgm:t>
    </dgm:pt>
    <dgm:pt modelId="{3BE43FF0-14B1-40B1-A4B9-4A10787EBF97}" type="sibTrans" cxnId="{60EF8D7D-4CBA-4936-B287-6699DFB64A25}">
      <dgm:prSet/>
      <dgm:spPr/>
      <dgm:t>
        <a:bodyPr/>
        <a:lstStyle/>
        <a:p>
          <a:endParaRPr lang="ru-RU"/>
        </a:p>
      </dgm:t>
    </dgm:pt>
    <dgm:pt modelId="{6B26043E-4E41-4E30-8C0B-A89DDB462250}" type="pres">
      <dgm:prSet presAssocID="{630E264C-50AC-42CA-8329-5767715FE610}" presName="linearFlow" presStyleCnt="0">
        <dgm:presLayoutVars>
          <dgm:resizeHandles val="exact"/>
        </dgm:presLayoutVars>
      </dgm:prSet>
      <dgm:spPr/>
    </dgm:pt>
    <dgm:pt modelId="{8E42B869-22D5-4D6C-8238-16619DEF67E9}" type="pres">
      <dgm:prSet presAssocID="{5EB93EBC-755D-44B9-8534-9178A5073CDF}" presName="node" presStyleLbl="node1" presStyleIdx="0" presStyleCnt="2" custScaleX="75053" custLinFactNeighborX="-59707" custLinFactNeighborY="-1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52DCD-4A69-47FB-B2EF-6DFDCFDD343C}" type="pres">
      <dgm:prSet presAssocID="{0E717A9D-EA42-44BD-BE4D-D6572D1E284C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03DD805-09F1-42CB-BF1A-36184B993523}" type="pres">
      <dgm:prSet presAssocID="{0E717A9D-EA42-44BD-BE4D-D6572D1E284C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E5849FA8-439B-4026-A759-1878015AD130}" type="pres">
      <dgm:prSet presAssocID="{12514DEF-3505-4FE7-B7FF-884E5A6BBC1F}" presName="node" presStyleLbl="node1" presStyleIdx="1" presStyleCnt="2" custScaleX="74068" custLinFactNeighborX="-60200" custLinFactNeighborY="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B1FC5F-23A0-4415-8905-98BC935C65E4}" type="presOf" srcId="{12514DEF-3505-4FE7-B7FF-884E5A6BBC1F}" destId="{E5849FA8-439B-4026-A759-1878015AD130}" srcOrd="0" destOrd="0" presId="urn:microsoft.com/office/officeart/2005/8/layout/process2"/>
    <dgm:cxn modelId="{3B5E95EE-29AE-4075-A3D9-73B3D062620F}" type="presOf" srcId="{0E717A9D-EA42-44BD-BE4D-D6572D1E284C}" destId="{603DD805-09F1-42CB-BF1A-36184B993523}" srcOrd="1" destOrd="0" presId="urn:microsoft.com/office/officeart/2005/8/layout/process2"/>
    <dgm:cxn modelId="{60EF8D7D-4CBA-4936-B287-6699DFB64A25}" srcId="{630E264C-50AC-42CA-8329-5767715FE610}" destId="{12514DEF-3505-4FE7-B7FF-884E5A6BBC1F}" srcOrd="1" destOrd="0" parTransId="{1389F2DC-7FF7-45BB-9A1C-3E703EB74502}" sibTransId="{3BE43FF0-14B1-40B1-A4B9-4A10787EBF97}"/>
    <dgm:cxn modelId="{33E435B5-EC44-4619-B674-935A04D697EC}" type="presOf" srcId="{5EB93EBC-755D-44B9-8534-9178A5073CDF}" destId="{8E42B869-22D5-4D6C-8238-16619DEF67E9}" srcOrd="0" destOrd="0" presId="urn:microsoft.com/office/officeart/2005/8/layout/process2"/>
    <dgm:cxn modelId="{4AC3F708-39F0-4E7B-AC2F-282FE58DF08B}" type="presOf" srcId="{630E264C-50AC-42CA-8329-5767715FE610}" destId="{6B26043E-4E41-4E30-8C0B-A89DDB462250}" srcOrd="0" destOrd="0" presId="urn:microsoft.com/office/officeart/2005/8/layout/process2"/>
    <dgm:cxn modelId="{B60A5683-8CC3-404A-82EB-267B39A811A9}" srcId="{630E264C-50AC-42CA-8329-5767715FE610}" destId="{5EB93EBC-755D-44B9-8534-9178A5073CDF}" srcOrd="0" destOrd="0" parTransId="{3E2FD979-E5DC-4841-B5C6-64C9EC5C9ABC}" sibTransId="{0E717A9D-EA42-44BD-BE4D-D6572D1E284C}"/>
    <dgm:cxn modelId="{A21FFEC2-314F-4377-AECC-766BAECFD854}" type="presOf" srcId="{0E717A9D-EA42-44BD-BE4D-D6572D1E284C}" destId="{C0C52DCD-4A69-47FB-B2EF-6DFDCFDD343C}" srcOrd="0" destOrd="0" presId="urn:microsoft.com/office/officeart/2005/8/layout/process2"/>
    <dgm:cxn modelId="{8B6176B8-EFCE-4A91-9546-8E90ED7F43AE}" type="presParOf" srcId="{6B26043E-4E41-4E30-8C0B-A89DDB462250}" destId="{8E42B869-22D5-4D6C-8238-16619DEF67E9}" srcOrd="0" destOrd="0" presId="urn:microsoft.com/office/officeart/2005/8/layout/process2"/>
    <dgm:cxn modelId="{F57EA242-670B-47E5-88EC-08E6F4AFBE27}" type="presParOf" srcId="{6B26043E-4E41-4E30-8C0B-A89DDB462250}" destId="{C0C52DCD-4A69-47FB-B2EF-6DFDCFDD343C}" srcOrd="1" destOrd="0" presId="urn:microsoft.com/office/officeart/2005/8/layout/process2"/>
    <dgm:cxn modelId="{090BC9AD-A59A-4863-8B2C-484DB2E41C80}" type="presParOf" srcId="{C0C52DCD-4A69-47FB-B2EF-6DFDCFDD343C}" destId="{603DD805-09F1-42CB-BF1A-36184B993523}" srcOrd="0" destOrd="0" presId="urn:microsoft.com/office/officeart/2005/8/layout/process2"/>
    <dgm:cxn modelId="{6D009DAA-4BAB-46E6-8850-8556164E6CC3}" type="presParOf" srcId="{6B26043E-4E41-4E30-8C0B-A89DDB462250}" destId="{E5849FA8-439B-4026-A759-1878015AD130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021B84-1B03-4AEC-8831-DDA9C202C0CE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E02BB20F-6A61-4E6F-8E1C-A34170381BCA}">
      <dgm:prSet phldrT="[Текст]"/>
      <dgm:spPr/>
      <dgm:t>
        <a:bodyPr/>
        <a:lstStyle/>
        <a:p>
          <a:r>
            <a:rPr lang="ru-RU" dirty="0" smtClean="0"/>
            <a:t>ученик</a:t>
          </a:r>
          <a:endParaRPr lang="ru-RU" dirty="0"/>
        </a:p>
      </dgm:t>
    </dgm:pt>
    <dgm:pt modelId="{A798396A-23E7-47DE-B74A-C0F91674679F}" type="parTrans" cxnId="{9262A621-5F52-4369-ADB7-D7D751F7E6B7}">
      <dgm:prSet/>
      <dgm:spPr/>
      <dgm:t>
        <a:bodyPr/>
        <a:lstStyle/>
        <a:p>
          <a:endParaRPr lang="ru-RU"/>
        </a:p>
      </dgm:t>
    </dgm:pt>
    <dgm:pt modelId="{6323687B-6087-4C49-AA5B-78FFCC46FEB9}" type="sibTrans" cxnId="{9262A621-5F52-4369-ADB7-D7D751F7E6B7}">
      <dgm:prSet/>
      <dgm:spPr/>
      <dgm:t>
        <a:bodyPr/>
        <a:lstStyle/>
        <a:p>
          <a:endParaRPr lang="ru-RU"/>
        </a:p>
      </dgm:t>
    </dgm:pt>
    <dgm:pt modelId="{15C3C519-FD58-447A-8452-F215D1EDF5BA}">
      <dgm:prSet phldrT="[Текст]"/>
      <dgm:spPr/>
      <dgm:t>
        <a:bodyPr/>
        <a:lstStyle/>
        <a:p>
          <a:r>
            <a:rPr lang="ru-RU" dirty="0" smtClean="0"/>
            <a:t>объект</a:t>
          </a:r>
          <a:endParaRPr lang="ru-RU" dirty="0"/>
        </a:p>
      </dgm:t>
    </dgm:pt>
    <dgm:pt modelId="{B691486D-BEE5-4B74-91AE-E7BB7C1B923E}" type="parTrans" cxnId="{84C12792-7229-48C1-8F93-4A0688B37DBA}">
      <dgm:prSet/>
      <dgm:spPr/>
      <dgm:t>
        <a:bodyPr/>
        <a:lstStyle/>
        <a:p>
          <a:endParaRPr lang="ru-RU"/>
        </a:p>
      </dgm:t>
    </dgm:pt>
    <dgm:pt modelId="{DAD5E0F1-CE5A-4C9B-8997-83006BBA35EB}" type="sibTrans" cxnId="{84C12792-7229-48C1-8F93-4A0688B37DBA}">
      <dgm:prSet/>
      <dgm:spPr/>
      <dgm:t>
        <a:bodyPr/>
        <a:lstStyle/>
        <a:p>
          <a:endParaRPr lang="ru-RU"/>
        </a:p>
      </dgm:t>
    </dgm:pt>
    <dgm:pt modelId="{415692D6-C520-42FA-B4BE-7633091F152F}" type="pres">
      <dgm:prSet presAssocID="{E1021B84-1B03-4AEC-8831-DDA9C202C0CE}" presName="linearFlow" presStyleCnt="0">
        <dgm:presLayoutVars>
          <dgm:resizeHandles val="exact"/>
        </dgm:presLayoutVars>
      </dgm:prSet>
      <dgm:spPr/>
    </dgm:pt>
    <dgm:pt modelId="{3D9B7AFE-9BD9-4CA3-B3AF-B0792C2D14F2}" type="pres">
      <dgm:prSet presAssocID="{E02BB20F-6A61-4E6F-8E1C-A34170381BCA}" presName="node" presStyleLbl="node1" presStyleIdx="0" presStyleCnt="2" custLinFactNeighborX="-1890" custLinFactNeighborY="-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5E0CE-E5C4-4F6E-BBFA-DF65B35C3D61}" type="pres">
      <dgm:prSet presAssocID="{6323687B-6087-4C49-AA5B-78FFCC46FEB9}" presName="sibTrans" presStyleLbl="sibTrans2D1" presStyleIdx="0" presStyleCnt="1"/>
      <dgm:spPr/>
      <dgm:t>
        <a:bodyPr/>
        <a:lstStyle/>
        <a:p>
          <a:endParaRPr lang="ru-RU"/>
        </a:p>
      </dgm:t>
    </dgm:pt>
    <dgm:pt modelId="{63DB2D30-6C63-4273-87EC-E4104AFB223A}" type="pres">
      <dgm:prSet presAssocID="{6323687B-6087-4C49-AA5B-78FFCC46FEB9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D01CA7CB-27F0-43E3-A88B-D2A8D5357DE0}" type="pres">
      <dgm:prSet presAssocID="{15C3C519-FD58-447A-8452-F215D1EDF5B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92DF42-8EB3-473A-99C7-7C079325C1FB}" type="presOf" srcId="{15C3C519-FD58-447A-8452-F215D1EDF5BA}" destId="{D01CA7CB-27F0-43E3-A88B-D2A8D5357DE0}" srcOrd="0" destOrd="0" presId="urn:microsoft.com/office/officeart/2005/8/layout/process2"/>
    <dgm:cxn modelId="{0DD168CC-602A-4F69-94CB-B0EBA56F02F7}" type="presOf" srcId="{E02BB20F-6A61-4E6F-8E1C-A34170381BCA}" destId="{3D9B7AFE-9BD9-4CA3-B3AF-B0792C2D14F2}" srcOrd="0" destOrd="0" presId="urn:microsoft.com/office/officeart/2005/8/layout/process2"/>
    <dgm:cxn modelId="{C8FB5962-EB47-4D86-A67D-BDC364E72FDE}" type="presOf" srcId="{6323687B-6087-4C49-AA5B-78FFCC46FEB9}" destId="{63DB2D30-6C63-4273-87EC-E4104AFB223A}" srcOrd="1" destOrd="0" presId="urn:microsoft.com/office/officeart/2005/8/layout/process2"/>
    <dgm:cxn modelId="{27C94372-3155-4522-AF2C-47E3F9FF9197}" type="presOf" srcId="{E1021B84-1B03-4AEC-8831-DDA9C202C0CE}" destId="{415692D6-C520-42FA-B4BE-7633091F152F}" srcOrd="0" destOrd="0" presId="urn:microsoft.com/office/officeart/2005/8/layout/process2"/>
    <dgm:cxn modelId="{9262A621-5F52-4369-ADB7-D7D751F7E6B7}" srcId="{E1021B84-1B03-4AEC-8831-DDA9C202C0CE}" destId="{E02BB20F-6A61-4E6F-8E1C-A34170381BCA}" srcOrd="0" destOrd="0" parTransId="{A798396A-23E7-47DE-B74A-C0F91674679F}" sibTransId="{6323687B-6087-4C49-AA5B-78FFCC46FEB9}"/>
    <dgm:cxn modelId="{B99F4CB2-8F35-4FDF-BC47-DE1CC2A05F62}" type="presOf" srcId="{6323687B-6087-4C49-AA5B-78FFCC46FEB9}" destId="{01F5E0CE-E5C4-4F6E-BBFA-DF65B35C3D61}" srcOrd="0" destOrd="0" presId="urn:microsoft.com/office/officeart/2005/8/layout/process2"/>
    <dgm:cxn modelId="{84C12792-7229-48C1-8F93-4A0688B37DBA}" srcId="{E1021B84-1B03-4AEC-8831-DDA9C202C0CE}" destId="{15C3C519-FD58-447A-8452-F215D1EDF5BA}" srcOrd="1" destOrd="0" parTransId="{B691486D-BEE5-4B74-91AE-E7BB7C1B923E}" sibTransId="{DAD5E0F1-CE5A-4C9B-8997-83006BBA35EB}"/>
    <dgm:cxn modelId="{D0A2944C-B903-41B6-B1C5-AB32C0DA82FC}" type="presParOf" srcId="{415692D6-C520-42FA-B4BE-7633091F152F}" destId="{3D9B7AFE-9BD9-4CA3-B3AF-B0792C2D14F2}" srcOrd="0" destOrd="0" presId="urn:microsoft.com/office/officeart/2005/8/layout/process2"/>
    <dgm:cxn modelId="{5C34B6C8-14B6-4E83-97E0-5CC3FC521ABA}" type="presParOf" srcId="{415692D6-C520-42FA-B4BE-7633091F152F}" destId="{01F5E0CE-E5C4-4F6E-BBFA-DF65B35C3D61}" srcOrd="1" destOrd="0" presId="urn:microsoft.com/office/officeart/2005/8/layout/process2"/>
    <dgm:cxn modelId="{97B78023-BFD1-46D9-90B0-AA29C0836F4F}" type="presParOf" srcId="{01F5E0CE-E5C4-4F6E-BBFA-DF65B35C3D61}" destId="{63DB2D30-6C63-4273-87EC-E4104AFB223A}" srcOrd="0" destOrd="0" presId="urn:microsoft.com/office/officeart/2005/8/layout/process2"/>
    <dgm:cxn modelId="{3BC30467-C6CE-40C0-97B1-AE6C2E6A78B5}" type="presParOf" srcId="{415692D6-C520-42FA-B4BE-7633091F152F}" destId="{D01CA7CB-27F0-43E3-A88B-D2A8D5357DE0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F06DED-574D-4B03-8F0D-9888C081934D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0252ED09-7DEE-4899-B1E0-046C60D59D23}">
      <dgm:prSet phldrT="[Текст]"/>
      <dgm:spPr/>
      <dgm:t>
        <a:bodyPr/>
        <a:lstStyle/>
        <a:p>
          <a:r>
            <a:rPr lang="ru-RU" dirty="0" smtClean="0"/>
            <a:t>учитель</a:t>
          </a:r>
          <a:endParaRPr lang="ru-RU" dirty="0"/>
        </a:p>
      </dgm:t>
    </dgm:pt>
    <dgm:pt modelId="{96CEC27B-B198-4006-974F-F422095D85C2}" type="parTrans" cxnId="{CECC2AF1-503B-4488-AAE7-A426C01F6074}">
      <dgm:prSet/>
      <dgm:spPr/>
      <dgm:t>
        <a:bodyPr/>
        <a:lstStyle/>
        <a:p>
          <a:endParaRPr lang="ru-RU"/>
        </a:p>
      </dgm:t>
    </dgm:pt>
    <dgm:pt modelId="{980C27DA-A1F6-4FC2-B31C-C09C37D22D33}" type="sibTrans" cxnId="{CECC2AF1-503B-4488-AAE7-A426C01F6074}">
      <dgm:prSet/>
      <dgm:spPr/>
      <dgm:t>
        <a:bodyPr/>
        <a:lstStyle/>
        <a:p>
          <a:endParaRPr lang="ru-RU"/>
        </a:p>
      </dgm:t>
    </dgm:pt>
    <dgm:pt modelId="{117C4988-6F92-45CE-A406-233BBACF4D78}">
      <dgm:prSet phldrT="[Текст]"/>
      <dgm:spPr/>
      <dgm:t>
        <a:bodyPr/>
        <a:lstStyle/>
        <a:p>
          <a:r>
            <a:rPr lang="ru-RU" dirty="0" smtClean="0"/>
            <a:t>субъект</a:t>
          </a:r>
          <a:endParaRPr lang="ru-RU" dirty="0"/>
        </a:p>
      </dgm:t>
    </dgm:pt>
    <dgm:pt modelId="{E09418FC-1B9A-4BCF-8DF3-B2A33DDBF739}" type="parTrans" cxnId="{5C5C9B8F-0767-4F8E-BDE3-BD5E5BAADD5B}">
      <dgm:prSet/>
      <dgm:spPr/>
      <dgm:t>
        <a:bodyPr/>
        <a:lstStyle/>
        <a:p>
          <a:endParaRPr lang="ru-RU"/>
        </a:p>
      </dgm:t>
    </dgm:pt>
    <dgm:pt modelId="{4051B228-3568-45DA-9222-C70A774EE07A}" type="sibTrans" cxnId="{5C5C9B8F-0767-4F8E-BDE3-BD5E5BAADD5B}">
      <dgm:prSet/>
      <dgm:spPr/>
      <dgm:t>
        <a:bodyPr/>
        <a:lstStyle/>
        <a:p>
          <a:endParaRPr lang="ru-RU"/>
        </a:p>
      </dgm:t>
    </dgm:pt>
    <dgm:pt modelId="{F32C221B-FFAF-49BB-9C67-90B489204470}" type="pres">
      <dgm:prSet presAssocID="{01F06DED-574D-4B03-8F0D-9888C081934D}" presName="linearFlow" presStyleCnt="0">
        <dgm:presLayoutVars>
          <dgm:resizeHandles val="exact"/>
        </dgm:presLayoutVars>
      </dgm:prSet>
      <dgm:spPr/>
    </dgm:pt>
    <dgm:pt modelId="{8D36AEE2-D7B4-42FC-A963-BF69E7FD8C4E}" type="pres">
      <dgm:prSet presAssocID="{0252ED09-7DEE-4899-B1E0-046C60D59D2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DB270F-F2D3-48D9-9F79-945AD8CCB67D}" type="pres">
      <dgm:prSet presAssocID="{980C27DA-A1F6-4FC2-B31C-C09C37D22D33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1E13649-3336-4E71-AEF7-61C986E96CCB}" type="pres">
      <dgm:prSet presAssocID="{980C27DA-A1F6-4FC2-B31C-C09C37D22D3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031292CF-75E0-4226-AFBB-EAF5711B997C}" type="pres">
      <dgm:prSet presAssocID="{117C4988-6F92-45CE-A406-233BBACF4D7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CC2AF1-503B-4488-AAE7-A426C01F6074}" srcId="{01F06DED-574D-4B03-8F0D-9888C081934D}" destId="{0252ED09-7DEE-4899-B1E0-046C60D59D23}" srcOrd="0" destOrd="0" parTransId="{96CEC27B-B198-4006-974F-F422095D85C2}" sibTransId="{980C27DA-A1F6-4FC2-B31C-C09C37D22D33}"/>
    <dgm:cxn modelId="{8AB9296A-2806-4390-B5F7-7E076B513CEF}" type="presOf" srcId="{980C27DA-A1F6-4FC2-B31C-C09C37D22D33}" destId="{12DB270F-F2D3-48D9-9F79-945AD8CCB67D}" srcOrd="0" destOrd="0" presId="urn:microsoft.com/office/officeart/2005/8/layout/process2"/>
    <dgm:cxn modelId="{5C5C9B8F-0767-4F8E-BDE3-BD5E5BAADD5B}" srcId="{01F06DED-574D-4B03-8F0D-9888C081934D}" destId="{117C4988-6F92-45CE-A406-233BBACF4D78}" srcOrd="1" destOrd="0" parTransId="{E09418FC-1B9A-4BCF-8DF3-B2A33DDBF739}" sibTransId="{4051B228-3568-45DA-9222-C70A774EE07A}"/>
    <dgm:cxn modelId="{CB3C9FB3-829A-4A24-A1C8-DA16038028EF}" type="presOf" srcId="{01F06DED-574D-4B03-8F0D-9888C081934D}" destId="{F32C221B-FFAF-49BB-9C67-90B489204470}" srcOrd="0" destOrd="0" presId="urn:microsoft.com/office/officeart/2005/8/layout/process2"/>
    <dgm:cxn modelId="{51D9518A-5C50-44E4-A065-4D8A09369895}" type="presOf" srcId="{980C27DA-A1F6-4FC2-B31C-C09C37D22D33}" destId="{E1E13649-3336-4E71-AEF7-61C986E96CCB}" srcOrd="1" destOrd="0" presId="urn:microsoft.com/office/officeart/2005/8/layout/process2"/>
    <dgm:cxn modelId="{465CD13F-0228-40E7-B95C-119CBC778868}" type="presOf" srcId="{0252ED09-7DEE-4899-B1E0-046C60D59D23}" destId="{8D36AEE2-D7B4-42FC-A963-BF69E7FD8C4E}" srcOrd="0" destOrd="0" presId="urn:microsoft.com/office/officeart/2005/8/layout/process2"/>
    <dgm:cxn modelId="{E46C1009-C047-4AAF-885E-3D39ED793F6E}" type="presOf" srcId="{117C4988-6F92-45CE-A406-233BBACF4D78}" destId="{031292CF-75E0-4226-AFBB-EAF5711B997C}" srcOrd="0" destOrd="0" presId="urn:microsoft.com/office/officeart/2005/8/layout/process2"/>
    <dgm:cxn modelId="{9E807B61-6CF6-404D-83B1-A014460454FE}" type="presParOf" srcId="{F32C221B-FFAF-49BB-9C67-90B489204470}" destId="{8D36AEE2-D7B4-42FC-A963-BF69E7FD8C4E}" srcOrd="0" destOrd="0" presId="urn:microsoft.com/office/officeart/2005/8/layout/process2"/>
    <dgm:cxn modelId="{C6E2A3BC-E8F8-4EEC-8AED-16AE3779F32D}" type="presParOf" srcId="{F32C221B-FFAF-49BB-9C67-90B489204470}" destId="{12DB270F-F2D3-48D9-9F79-945AD8CCB67D}" srcOrd="1" destOrd="0" presId="urn:microsoft.com/office/officeart/2005/8/layout/process2"/>
    <dgm:cxn modelId="{C720781F-29C1-4820-A323-F02ED86C6BF3}" type="presParOf" srcId="{12DB270F-F2D3-48D9-9F79-945AD8CCB67D}" destId="{E1E13649-3336-4E71-AEF7-61C986E96CCB}" srcOrd="0" destOrd="0" presId="urn:microsoft.com/office/officeart/2005/8/layout/process2"/>
    <dgm:cxn modelId="{3EFD18FC-25FE-4AC1-AAA8-7B9728F240F4}" type="presParOf" srcId="{F32C221B-FFAF-49BB-9C67-90B489204470}" destId="{031292CF-75E0-4226-AFBB-EAF5711B997C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EC11C3-69A9-4079-AEB2-0B640E7A800D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E49E093C-F3EB-45A5-904F-08DB11A4DD6F}">
      <dgm:prSet phldrT="[Текст]"/>
      <dgm:spPr/>
      <dgm:t>
        <a:bodyPr/>
        <a:lstStyle/>
        <a:p>
          <a:r>
            <a:rPr lang="ru-RU" dirty="0" smtClean="0"/>
            <a:t>субъект</a:t>
          </a:r>
          <a:endParaRPr lang="ru-RU" dirty="0"/>
        </a:p>
      </dgm:t>
    </dgm:pt>
    <dgm:pt modelId="{8B1B9692-BBC6-469A-9EA8-B35D3B755CBD}" type="sibTrans" cxnId="{AF050C5F-2990-46B8-AC8D-F2DF6787475D}">
      <dgm:prSet/>
      <dgm:spPr/>
      <dgm:t>
        <a:bodyPr/>
        <a:lstStyle/>
        <a:p>
          <a:endParaRPr lang="ru-RU"/>
        </a:p>
      </dgm:t>
    </dgm:pt>
    <dgm:pt modelId="{D7BC6A72-5B58-45CB-B5BA-2B1CC348E349}" type="parTrans" cxnId="{AF050C5F-2990-46B8-AC8D-F2DF6787475D}">
      <dgm:prSet/>
      <dgm:spPr/>
      <dgm:t>
        <a:bodyPr/>
        <a:lstStyle/>
        <a:p>
          <a:endParaRPr lang="ru-RU"/>
        </a:p>
      </dgm:t>
    </dgm:pt>
    <dgm:pt modelId="{5B4B3A0F-EAAD-47D3-AEF7-036F38C2D2D1}">
      <dgm:prSet phldrT="[Текст]"/>
      <dgm:spPr/>
      <dgm:t>
        <a:bodyPr/>
        <a:lstStyle/>
        <a:p>
          <a:r>
            <a:rPr lang="ru-RU" dirty="0" smtClean="0"/>
            <a:t>ученик</a:t>
          </a:r>
        </a:p>
      </dgm:t>
    </dgm:pt>
    <dgm:pt modelId="{C900B50C-DBCF-4B7F-80EA-69257DE1F5E5}" type="sibTrans" cxnId="{93566A20-4FB4-44CB-B8D1-584CE282EC63}">
      <dgm:prSet/>
      <dgm:spPr/>
      <dgm:t>
        <a:bodyPr/>
        <a:lstStyle/>
        <a:p>
          <a:endParaRPr lang="ru-RU"/>
        </a:p>
      </dgm:t>
    </dgm:pt>
    <dgm:pt modelId="{8E645244-6457-4E45-9BBB-7873163B4BA8}" type="parTrans" cxnId="{93566A20-4FB4-44CB-B8D1-584CE282EC63}">
      <dgm:prSet/>
      <dgm:spPr/>
      <dgm:t>
        <a:bodyPr/>
        <a:lstStyle/>
        <a:p>
          <a:endParaRPr lang="ru-RU"/>
        </a:p>
      </dgm:t>
    </dgm:pt>
    <dgm:pt modelId="{3028907F-631E-4115-80B6-6973C68F9EE0}" type="pres">
      <dgm:prSet presAssocID="{AEEC11C3-69A9-4079-AEB2-0B640E7A800D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0DB171-DAFD-421C-B49A-DA1E77542073}" type="pres">
      <dgm:prSet presAssocID="{5B4B3A0F-EAAD-47D3-AEF7-036F38C2D2D1}" presName="node" presStyleLbl="node1" presStyleIdx="0" presStyleCnt="2" custScaleX="92897" custScaleY="103712" custLinFactNeighborX="600" custLinFactNeighborY="-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456942-1CED-476F-A436-6BB519CA0150}" type="pres">
      <dgm:prSet presAssocID="{C900B50C-DBCF-4B7F-80EA-69257DE1F5E5}" presName="sibTrans" presStyleLbl="sibTrans2D1" presStyleIdx="0" presStyleCnt="1"/>
      <dgm:spPr/>
      <dgm:t>
        <a:bodyPr/>
        <a:lstStyle/>
        <a:p>
          <a:endParaRPr lang="ru-RU"/>
        </a:p>
      </dgm:t>
    </dgm:pt>
    <dgm:pt modelId="{5BF4BA1A-9DCE-4C23-98FF-E2D7EBB72F79}" type="pres">
      <dgm:prSet presAssocID="{C900B50C-DBCF-4B7F-80EA-69257DE1F5E5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A42CFC35-E4EC-4085-BD6A-65F1BD6572C1}" type="pres">
      <dgm:prSet presAssocID="{E49E093C-F3EB-45A5-904F-08DB11A4DD6F}" presName="node" presStyleLbl="node1" presStyleIdx="1" presStyleCnt="2" custScaleX="92897" custScaleY="103932" custLinFactNeighborY="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1E7FCF-D7F7-4816-BF3F-5B6DE3472CC3}" type="presOf" srcId="{AEEC11C3-69A9-4079-AEB2-0B640E7A800D}" destId="{3028907F-631E-4115-80B6-6973C68F9EE0}" srcOrd="0" destOrd="0" presId="urn:microsoft.com/office/officeart/2005/8/layout/process2"/>
    <dgm:cxn modelId="{D51FEEFB-F77C-46C3-90F1-2E5A717C1FBA}" type="presOf" srcId="{E49E093C-F3EB-45A5-904F-08DB11A4DD6F}" destId="{A42CFC35-E4EC-4085-BD6A-65F1BD6572C1}" srcOrd="0" destOrd="0" presId="urn:microsoft.com/office/officeart/2005/8/layout/process2"/>
    <dgm:cxn modelId="{D3BBF657-9980-4A98-BCC6-7FD2393BB341}" type="presOf" srcId="{C900B50C-DBCF-4B7F-80EA-69257DE1F5E5}" destId="{5BF4BA1A-9DCE-4C23-98FF-E2D7EBB72F79}" srcOrd="1" destOrd="0" presId="urn:microsoft.com/office/officeart/2005/8/layout/process2"/>
    <dgm:cxn modelId="{FA336F22-86E2-49FD-B2B0-83D7CF9BDB49}" type="presOf" srcId="{C900B50C-DBCF-4B7F-80EA-69257DE1F5E5}" destId="{63456942-1CED-476F-A436-6BB519CA0150}" srcOrd="0" destOrd="0" presId="urn:microsoft.com/office/officeart/2005/8/layout/process2"/>
    <dgm:cxn modelId="{93566A20-4FB4-44CB-B8D1-584CE282EC63}" srcId="{AEEC11C3-69A9-4079-AEB2-0B640E7A800D}" destId="{5B4B3A0F-EAAD-47D3-AEF7-036F38C2D2D1}" srcOrd="0" destOrd="0" parTransId="{8E645244-6457-4E45-9BBB-7873163B4BA8}" sibTransId="{C900B50C-DBCF-4B7F-80EA-69257DE1F5E5}"/>
    <dgm:cxn modelId="{F71E8522-7FB3-4306-BECA-E417E73FC9AE}" type="presOf" srcId="{5B4B3A0F-EAAD-47D3-AEF7-036F38C2D2D1}" destId="{0E0DB171-DAFD-421C-B49A-DA1E77542073}" srcOrd="0" destOrd="0" presId="urn:microsoft.com/office/officeart/2005/8/layout/process2"/>
    <dgm:cxn modelId="{AF050C5F-2990-46B8-AC8D-F2DF6787475D}" srcId="{AEEC11C3-69A9-4079-AEB2-0B640E7A800D}" destId="{E49E093C-F3EB-45A5-904F-08DB11A4DD6F}" srcOrd="1" destOrd="0" parTransId="{D7BC6A72-5B58-45CB-B5BA-2B1CC348E349}" sibTransId="{8B1B9692-BBC6-469A-9EA8-B35D3B755CBD}"/>
    <dgm:cxn modelId="{0B5F03A6-2F7C-4B12-903B-E2E937941D18}" type="presParOf" srcId="{3028907F-631E-4115-80B6-6973C68F9EE0}" destId="{0E0DB171-DAFD-421C-B49A-DA1E77542073}" srcOrd="0" destOrd="0" presId="urn:microsoft.com/office/officeart/2005/8/layout/process2"/>
    <dgm:cxn modelId="{08732842-E4A5-4D29-A4FC-F2906602D145}" type="presParOf" srcId="{3028907F-631E-4115-80B6-6973C68F9EE0}" destId="{63456942-1CED-476F-A436-6BB519CA0150}" srcOrd="1" destOrd="0" presId="urn:microsoft.com/office/officeart/2005/8/layout/process2"/>
    <dgm:cxn modelId="{741E9C62-6F53-4CAF-86B3-C69DA2FC7FAB}" type="presParOf" srcId="{63456942-1CED-476F-A436-6BB519CA0150}" destId="{5BF4BA1A-9DCE-4C23-98FF-E2D7EBB72F79}" srcOrd="0" destOrd="0" presId="urn:microsoft.com/office/officeart/2005/8/layout/process2"/>
    <dgm:cxn modelId="{903A5662-12F5-45DC-834B-B86441226C37}" type="presParOf" srcId="{3028907F-631E-4115-80B6-6973C68F9EE0}" destId="{A42CFC35-E4EC-4085-BD6A-65F1BD6572C1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542594-20E4-4865-8AB7-B5F0A6534165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2EFF3DE0-AF52-423D-92C4-F691BF2C03D1}">
      <dgm:prSet/>
      <dgm:spPr/>
      <dgm:t>
        <a:bodyPr/>
        <a:lstStyle/>
        <a:p>
          <a:pPr rtl="0"/>
          <a:r>
            <a:rPr lang="ru-RU" dirty="0" smtClean="0"/>
            <a:t>НЕ ЗАПРЕЩАТЬ, </a:t>
          </a:r>
        </a:p>
        <a:p>
          <a:pPr rtl="0"/>
          <a:r>
            <a:rPr lang="ru-RU" dirty="0" smtClean="0"/>
            <a:t>А НАПРАВЛЯТЬ</a:t>
          </a:r>
          <a:endParaRPr lang="ru-RU" dirty="0"/>
        </a:p>
      </dgm:t>
    </dgm:pt>
    <dgm:pt modelId="{AF4FADE8-6894-4EB8-A8A8-9BBAEBBEA314}" type="parTrans" cxnId="{93F67AE9-E27B-4D6B-930D-1ACFD254D116}">
      <dgm:prSet/>
      <dgm:spPr/>
      <dgm:t>
        <a:bodyPr/>
        <a:lstStyle/>
        <a:p>
          <a:endParaRPr lang="ru-RU"/>
        </a:p>
      </dgm:t>
    </dgm:pt>
    <dgm:pt modelId="{8CD6C3D8-39E3-4A7E-87D5-2C4C89546371}" type="sibTrans" cxnId="{93F67AE9-E27B-4D6B-930D-1ACFD254D116}">
      <dgm:prSet/>
      <dgm:spPr/>
      <dgm:t>
        <a:bodyPr/>
        <a:lstStyle/>
        <a:p>
          <a:endParaRPr lang="ru-RU"/>
        </a:p>
      </dgm:t>
    </dgm:pt>
    <dgm:pt modelId="{4D0FF2CE-AD86-486F-890B-71DAFA1494C7}">
      <dgm:prSet/>
      <dgm:spPr/>
      <dgm:t>
        <a:bodyPr/>
        <a:lstStyle/>
        <a:p>
          <a:pPr rtl="0"/>
          <a:r>
            <a:rPr lang="ru-RU" dirty="0" smtClean="0"/>
            <a:t>НЕ УПРАВЛЯТЬ, </a:t>
          </a:r>
        </a:p>
        <a:p>
          <a:pPr rtl="0"/>
          <a:r>
            <a:rPr lang="ru-RU" dirty="0" smtClean="0"/>
            <a:t>А СОУПРАВЛЯТЬ</a:t>
          </a:r>
          <a:endParaRPr lang="ru-RU" dirty="0"/>
        </a:p>
      </dgm:t>
    </dgm:pt>
    <dgm:pt modelId="{74D71ECE-3483-43A1-9C41-B8908632F472}" type="parTrans" cxnId="{A5FE694A-8B38-40BA-8EE4-466B5FDF1FB9}">
      <dgm:prSet/>
      <dgm:spPr/>
      <dgm:t>
        <a:bodyPr/>
        <a:lstStyle/>
        <a:p>
          <a:endParaRPr lang="ru-RU"/>
        </a:p>
      </dgm:t>
    </dgm:pt>
    <dgm:pt modelId="{610919D3-8A65-479B-9339-9825ADDEAC3D}" type="sibTrans" cxnId="{A5FE694A-8B38-40BA-8EE4-466B5FDF1FB9}">
      <dgm:prSet/>
      <dgm:spPr/>
      <dgm:t>
        <a:bodyPr/>
        <a:lstStyle/>
        <a:p>
          <a:endParaRPr lang="ru-RU"/>
        </a:p>
      </dgm:t>
    </dgm:pt>
    <dgm:pt modelId="{D99379ED-4C94-4EB4-A07B-CA07EECD7736}">
      <dgm:prSet/>
      <dgm:spPr/>
      <dgm:t>
        <a:bodyPr/>
        <a:lstStyle/>
        <a:p>
          <a:pPr rtl="0"/>
          <a:r>
            <a:rPr lang="ru-RU" dirty="0" smtClean="0"/>
            <a:t>НЕ ПРИНУЖДАТЬ,</a:t>
          </a:r>
        </a:p>
        <a:p>
          <a:pPr rtl="0"/>
          <a:r>
            <a:rPr lang="ru-RU" dirty="0" smtClean="0"/>
            <a:t> А УБЕЖДАТЬ</a:t>
          </a:r>
          <a:endParaRPr lang="ru-RU" dirty="0"/>
        </a:p>
      </dgm:t>
    </dgm:pt>
    <dgm:pt modelId="{DFEAF232-D923-4F73-B5E1-858FF67CFEBB}" type="parTrans" cxnId="{1CF26871-6A23-4D3E-87DB-BAAD9187FE60}">
      <dgm:prSet/>
      <dgm:spPr/>
      <dgm:t>
        <a:bodyPr/>
        <a:lstStyle/>
        <a:p>
          <a:endParaRPr lang="ru-RU"/>
        </a:p>
      </dgm:t>
    </dgm:pt>
    <dgm:pt modelId="{811EDE37-CEBA-4176-9875-46FA31627339}" type="sibTrans" cxnId="{1CF26871-6A23-4D3E-87DB-BAAD9187FE60}">
      <dgm:prSet/>
      <dgm:spPr/>
      <dgm:t>
        <a:bodyPr/>
        <a:lstStyle/>
        <a:p>
          <a:endParaRPr lang="ru-RU"/>
        </a:p>
      </dgm:t>
    </dgm:pt>
    <dgm:pt modelId="{6D8A75C5-7B98-451A-8693-78C514DD8865}">
      <dgm:prSet/>
      <dgm:spPr/>
      <dgm:t>
        <a:bodyPr/>
        <a:lstStyle/>
        <a:p>
          <a:pPr rtl="0"/>
          <a:r>
            <a:rPr lang="ru-RU" smtClean="0"/>
            <a:t>НЕ КОМАНДОВАТЬ, А ОРГАНИЗОВЫВАТЬ</a:t>
          </a:r>
          <a:endParaRPr lang="ru-RU"/>
        </a:p>
      </dgm:t>
    </dgm:pt>
    <dgm:pt modelId="{69528866-7113-438C-AC87-9F9F445E3896}" type="parTrans" cxnId="{2A6B0018-6658-4077-A736-878C41DC8C19}">
      <dgm:prSet/>
      <dgm:spPr/>
      <dgm:t>
        <a:bodyPr/>
        <a:lstStyle/>
        <a:p>
          <a:endParaRPr lang="ru-RU"/>
        </a:p>
      </dgm:t>
    </dgm:pt>
    <dgm:pt modelId="{2D6080C1-3D60-4FEF-8D7F-3F291297ADF7}" type="sibTrans" cxnId="{2A6B0018-6658-4077-A736-878C41DC8C19}">
      <dgm:prSet/>
      <dgm:spPr/>
      <dgm:t>
        <a:bodyPr/>
        <a:lstStyle/>
        <a:p>
          <a:endParaRPr lang="ru-RU"/>
        </a:p>
      </dgm:t>
    </dgm:pt>
    <dgm:pt modelId="{74D9227D-0106-42E8-846B-68A5C53F24E0}">
      <dgm:prSet/>
      <dgm:spPr/>
      <dgm:t>
        <a:bodyPr/>
        <a:lstStyle/>
        <a:p>
          <a:pPr rtl="0"/>
          <a:r>
            <a:rPr lang="ru-RU" smtClean="0"/>
            <a:t>НЕ ОГРАНИЧИВАТЬ, А ПРЕДОСТАВЛЯТЬ СВОБОДУ ВЫБОРА</a:t>
          </a:r>
          <a:endParaRPr lang="ru-RU"/>
        </a:p>
      </dgm:t>
    </dgm:pt>
    <dgm:pt modelId="{F5A1F3BF-DAD9-4189-A627-D4EE9B60C4B9}" type="parTrans" cxnId="{FEE32ED1-B1A6-496C-BD56-F214D4A9EE52}">
      <dgm:prSet/>
      <dgm:spPr/>
      <dgm:t>
        <a:bodyPr/>
        <a:lstStyle/>
        <a:p>
          <a:endParaRPr lang="ru-RU"/>
        </a:p>
      </dgm:t>
    </dgm:pt>
    <dgm:pt modelId="{8D740AE9-70E2-4275-A5AA-EE3A28F485F6}" type="sibTrans" cxnId="{FEE32ED1-B1A6-496C-BD56-F214D4A9EE52}">
      <dgm:prSet/>
      <dgm:spPr/>
      <dgm:t>
        <a:bodyPr/>
        <a:lstStyle/>
        <a:p>
          <a:endParaRPr lang="ru-RU"/>
        </a:p>
      </dgm:t>
    </dgm:pt>
    <dgm:pt modelId="{491E548D-0168-4363-B88C-348DE1C82CBD}" type="pres">
      <dgm:prSet presAssocID="{92542594-20E4-4865-8AB7-B5F0A65341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6A86D9-283E-4A3B-A789-5711A9C1C228}" type="pres">
      <dgm:prSet presAssocID="{92542594-20E4-4865-8AB7-B5F0A6534165}" presName="arrow" presStyleLbl="bgShp" presStyleIdx="0" presStyleCnt="1"/>
      <dgm:spPr/>
    </dgm:pt>
    <dgm:pt modelId="{EC4CB71F-29CF-4869-B0C8-564ABFFF4FE3}" type="pres">
      <dgm:prSet presAssocID="{92542594-20E4-4865-8AB7-B5F0A6534165}" presName="linearProcess" presStyleCnt="0"/>
      <dgm:spPr/>
    </dgm:pt>
    <dgm:pt modelId="{E15A7BFF-8608-4B2F-B247-92EBF166D522}" type="pres">
      <dgm:prSet presAssocID="{2EFF3DE0-AF52-423D-92C4-F691BF2C03D1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BE75E-DD03-4E9C-82A8-A731257970FE}" type="pres">
      <dgm:prSet presAssocID="{8CD6C3D8-39E3-4A7E-87D5-2C4C89546371}" presName="sibTrans" presStyleCnt="0"/>
      <dgm:spPr/>
    </dgm:pt>
    <dgm:pt modelId="{AB563D7E-4E81-444D-8199-028F1B28BBE4}" type="pres">
      <dgm:prSet presAssocID="{4D0FF2CE-AD86-486F-890B-71DAFA1494C7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F9B23E-E914-4E30-935B-B5F08932DA28}" type="pres">
      <dgm:prSet presAssocID="{610919D3-8A65-479B-9339-9825ADDEAC3D}" presName="sibTrans" presStyleCnt="0"/>
      <dgm:spPr/>
    </dgm:pt>
    <dgm:pt modelId="{E938FC86-1C84-422C-A211-DF28DAFBA112}" type="pres">
      <dgm:prSet presAssocID="{D99379ED-4C94-4EB4-A07B-CA07EECD7736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9E629D-C0D5-4EA4-B601-3439E225F956}" type="pres">
      <dgm:prSet presAssocID="{811EDE37-CEBA-4176-9875-46FA31627339}" presName="sibTrans" presStyleCnt="0"/>
      <dgm:spPr/>
    </dgm:pt>
    <dgm:pt modelId="{5F563BC3-594A-496A-B685-75E129CF6F46}" type="pres">
      <dgm:prSet presAssocID="{6D8A75C5-7B98-451A-8693-78C514DD8865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B8AA4-DCA9-4AEC-8688-26CA6CBDC69D}" type="pres">
      <dgm:prSet presAssocID="{2D6080C1-3D60-4FEF-8D7F-3F291297ADF7}" presName="sibTrans" presStyleCnt="0"/>
      <dgm:spPr/>
    </dgm:pt>
    <dgm:pt modelId="{DA1F0D0C-55E0-4E49-98C8-3050EB21B91A}" type="pres">
      <dgm:prSet presAssocID="{74D9227D-0106-42E8-846B-68A5C53F24E0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F2B55C-6E72-4A25-9B99-ABCE437CA8F3}" type="presOf" srcId="{4D0FF2CE-AD86-486F-890B-71DAFA1494C7}" destId="{AB563D7E-4E81-444D-8199-028F1B28BBE4}" srcOrd="0" destOrd="0" presId="urn:microsoft.com/office/officeart/2005/8/layout/hProcess9"/>
    <dgm:cxn modelId="{FEC20F29-450F-4BFC-816E-F1243BD6A576}" type="presOf" srcId="{6D8A75C5-7B98-451A-8693-78C514DD8865}" destId="{5F563BC3-594A-496A-B685-75E129CF6F46}" srcOrd="0" destOrd="0" presId="urn:microsoft.com/office/officeart/2005/8/layout/hProcess9"/>
    <dgm:cxn modelId="{1CF26871-6A23-4D3E-87DB-BAAD9187FE60}" srcId="{92542594-20E4-4865-8AB7-B5F0A6534165}" destId="{D99379ED-4C94-4EB4-A07B-CA07EECD7736}" srcOrd="2" destOrd="0" parTransId="{DFEAF232-D923-4F73-B5E1-858FF67CFEBB}" sibTransId="{811EDE37-CEBA-4176-9875-46FA31627339}"/>
    <dgm:cxn modelId="{93F67AE9-E27B-4D6B-930D-1ACFD254D116}" srcId="{92542594-20E4-4865-8AB7-B5F0A6534165}" destId="{2EFF3DE0-AF52-423D-92C4-F691BF2C03D1}" srcOrd="0" destOrd="0" parTransId="{AF4FADE8-6894-4EB8-A8A8-9BBAEBBEA314}" sibTransId="{8CD6C3D8-39E3-4A7E-87D5-2C4C89546371}"/>
    <dgm:cxn modelId="{94C58F5E-93F9-4447-B5FE-B8D54B681EF0}" type="presOf" srcId="{92542594-20E4-4865-8AB7-B5F0A6534165}" destId="{491E548D-0168-4363-B88C-348DE1C82CBD}" srcOrd="0" destOrd="0" presId="urn:microsoft.com/office/officeart/2005/8/layout/hProcess9"/>
    <dgm:cxn modelId="{BC252D54-C682-4E52-AF4B-E4C042A2F250}" type="presOf" srcId="{D99379ED-4C94-4EB4-A07B-CA07EECD7736}" destId="{E938FC86-1C84-422C-A211-DF28DAFBA112}" srcOrd="0" destOrd="0" presId="urn:microsoft.com/office/officeart/2005/8/layout/hProcess9"/>
    <dgm:cxn modelId="{C4F006CE-68FA-44AA-8B59-4981F1E20664}" type="presOf" srcId="{74D9227D-0106-42E8-846B-68A5C53F24E0}" destId="{DA1F0D0C-55E0-4E49-98C8-3050EB21B91A}" srcOrd="0" destOrd="0" presId="urn:microsoft.com/office/officeart/2005/8/layout/hProcess9"/>
    <dgm:cxn modelId="{FEE32ED1-B1A6-496C-BD56-F214D4A9EE52}" srcId="{92542594-20E4-4865-8AB7-B5F0A6534165}" destId="{74D9227D-0106-42E8-846B-68A5C53F24E0}" srcOrd="4" destOrd="0" parTransId="{F5A1F3BF-DAD9-4189-A627-D4EE9B60C4B9}" sibTransId="{8D740AE9-70E2-4275-A5AA-EE3A28F485F6}"/>
    <dgm:cxn modelId="{D932C0B7-DD2B-4397-9B82-D0357CF47417}" type="presOf" srcId="{2EFF3DE0-AF52-423D-92C4-F691BF2C03D1}" destId="{E15A7BFF-8608-4B2F-B247-92EBF166D522}" srcOrd="0" destOrd="0" presId="urn:microsoft.com/office/officeart/2005/8/layout/hProcess9"/>
    <dgm:cxn modelId="{2A6B0018-6658-4077-A736-878C41DC8C19}" srcId="{92542594-20E4-4865-8AB7-B5F0A6534165}" destId="{6D8A75C5-7B98-451A-8693-78C514DD8865}" srcOrd="3" destOrd="0" parTransId="{69528866-7113-438C-AC87-9F9F445E3896}" sibTransId="{2D6080C1-3D60-4FEF-8D7F-3F291297ADF7}"/>
    <dgm:cxn modelId="{A5FE694A-8B38-40BA-8EE4-466B5FDF1FB9}" srcId="{92542594-20E4-4865-8AB7-B5F0A6534165}" destId="{4D0FF2CE-AD86-486F-890B-71DAFA1494C7}" srcOrd="1" destOrd="0" parTransId="{74D71ECE-3483-43A1-9C41-B8908632F472}" sibTransId="{610919D3-8A65-479B-9339-9825ADDEAC3D}"/>
    <dgm:cxn modelId="{7D75E6CF-A876-4C0A-9D34-43BFEEA9CCB4}" type="presParOf" srcId="{491E548D-0168-4363-B88C-348DE1C82CBD}" destId="{E86A86D9-283E-4A3B-A789-5711A9C1C228}" srcOrd="0" destOrd="0" presId="urn:microsoft.com/office/officeart/2005/8/layout/hProcess9"/>
    <dgm:cxn modelId="{DD28E2FC-4EDC-47E1-BBB7-625C1D72180B}" type="presParOf" srcId="{491E548D-0168-4363-B88C-348DE1C82CBD}" destId="{EC4CB71F-29CF-4869-B0C8-564ABFFF4FE3}" srcOrd="1" destOrd="0" presId="urn:microsoft.com/office/officeart/2005/8/layout/hProcess9"/>
    <dgm:cxn modelId="{54AD8488-6AA6-450D-86C7-3862024E0B2C}" type="presParOf" srcId="{EC4CB71F-29CF-4869-B0C8-564ABFFF4FE3}" destId="{E15A7BFF-8608-4B2F-B247-92EBF166D522}" srcOrd="0" destOrd="0" presId="urn:microsoft.com/office/officeart/2005/8/layout/hProcess9"/>
    <dgm:cxn modelId="{18225040-CC13-4509-9FAC-97489FE44171}" type="presParOf" srcId="{EC4CB71F-29CF-4869-B0C8-564ABFFF4FE3}" destId="{DB7BE75E-DD03-4E9C-82A8-A731257970FE}" srcOrd="1" destOrd="0" presId="urn:microsoft.com/office/officeart/2005/8/layout/hProcess9"/>
    <dgm:cxn modelId="{388237DE-9650-4AD7-A2CC-45E6B8FF8857}" type="presParOf" srcId="{EC4CB71F-29CF-4869-B0C8-564ABFFF4FE3}" destId="{AB563D7E-4E81-444D-8199-028F1B28BBE4}" srcOrd="2" destOrd="0" presId="urn:microsoft.com/office/officeart/2005/8/layout/hProcess9"/>
    <dgm:cxn modelId="{303EB4BA-AFA2-498B-A408-DCCD983B9B9E}" type="presParOf" srcId="{EC4CB71F-29CF-4869-B0C8-564ABFFF4FE3}" destId="{DEF9B23E-E914-4E30-935B-B5F08932DA28}" srcOrd="3" destOrd="0" presId="urn:microsoft.com/office/officeart/2005/8/layout/hProcess9"/>
    <dgm:cxn modelId="{8B7A6BA2-8EEA-4F86-A85F-C92138C21F05}" type="presParOf" srcId="{EC4CB71F-29CF-4869-B0C8-564ABFFF4FE3}" destId="{E938FC86-1C84-422C-A211-DF28DAFBA112}" srcOrd="4" destOrd="0" presId="urn:microsoft.com/office/officeart/2005/8/layout/hProcess9"/>
    <dgm:cxn modelId="{2724C4DC-5F69-454E-843C-E7F38BCE40CA}" type="presParOf" srcId="{EC4CB71F-29CF-4869-B0C8-564ABFFF4FE3}" destId="{AF9E629D-C0D5-4EA4-B601-3439E225F956}" srcOrd="5" destOrd="0" presId="urn:microsoft.com/office/officeart/2005/8/layout/hProcess9"/>
    <dgm:cxn modelId="{0145EBE4-E4F4-4359-880C-11A259751E76}" type="presParOf" srcId="{EC4CB71F-29CF-4869-B0C8-564ABFFF4FE3}" destId="{5F563BC3-594A-496A-B685-75E129CF6F46}" srcOrd="6" destOrd="0" presId="urn:microsoft.com/office/officeart/2005/8/layout/hProcess9"/>
    <dgm:cxn modelId="{209A241A-ACDC-44C8-8750-574173C54BE7}" type="presParOf" srcId="{EC4CB71F-29CF-4869-B0C8-564ABFFF4FE3}" destId="{562B8AA4-DCA9-4AEC-8688-26CA6CBDC69D}" srcOrd="7" destOrd="0" presId="urn:microsoft.com/office/officeart/2005/8/layout/hProcess9"/>
    <dgm:cxn modelId="{26670128-70D4-4098-AF78-9CB6D3BA0037}" type="presParOf" srcId="{EC4CB71F-29CF-4869-B0C8-564ABFFF4FE3}" destId="{DA1F0D0C-55E0-4E49-98C8-3050EB21B91A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2B869-22D5-4D6C-8238-16619DEF67E9}">
      <dsp:nvSpPr>
        <dsp:cNvPr id="0" name=""/>
        <dsp:cNvSpPr/>
      </dsp:nvSpPr>
      <dsp:spPr>
        <a:xfrm>
          <a:off x="0" y="0"/>
          <a:ext cx="1990597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учитель</a:t>
          </a:r>
          <a:endParaRPr lang="ru-RU" sz="3700" kern="1200" dirty="0"/>
        </a:p>
      </dsp:txBody>
      <dsp:txXfrm>
        <a:off x="43157" y="43157"/>
        <a:ext cx="1904283" cy="1387161"/>
      </dsp:txXfrm>
    </dsp:sp>
    <dsp:sp modelId="{C0C52DCD-4A69-47FB-B2EF-6DFDCFDD343C}">
      <dsp:nvSpPr>
        <dsp:cNvPr id="0" name=""/>
        <dsp:cNvSpPr/>
      </dsp:nvSpPr>
      <dsp:spPr>
        <a:xfrm rot="5420309">
          <a:off x="712148" y="1510761"/>
          <a:ext cx="553237" cy="66306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790339" y="1565675"/>
        <a:ext cx="397837" cy="387266"/>
      </dsp:txXfrm>
    </dsp:sp>
    <dsp:sp modelId="{E5849FA8-439B-4026-A759-1878015AD130}">
      <dsp:nvSpPr>
        <dsp:cNvPr id="0" name=""/>
        <dsp:cNvSpPr/>
      </dsp:nvSpPr>
      <dsp:spPr>
        <a:xfrm>
          <a:off x="0" y="2211112"/>
          <a:ext cx="1964472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субъект</a:t>
          </a:r>
          <a:endParaRPr lang="ru-RU" sz="3700" kern="1200" dirty="0"/>
        </a:p>
      </dsp:txBody>
      <dsp:txXfrm>
        <a:off x="43157" y="2254269"/>
        <a:ext cx="1878158" cy="1387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B7AFE-9BD9-4CA3-B3AF-B0792C2D14F2}">
      <dsp:nvSpPr>
        <dsp:cNvPr id="0" name=""/>
        <dsp:cNvSpPr/>
      </dsp:nvSpPr>
      <dsp:spPr>
        <a:xfrm>
          <a:off x="0" y="0"/>
          <a:ext cx="1998618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ученик</a:t>
          </a:r>
          <a:endParaRPr lang="ru-RU" sz="4200" kern="1200" dirty="0"/>
        </a:p>
      </dsp:txBody>
      <dsp:txXfrm>
        <a:off x="43157" y="43157"/>
        <a:ext cx="1912304" cy="1387161"/>
      </dsp:txXfrm>
    </dsp:sp>
    <dsp:sp modelId="{01F5E0CE-E5C4-4F6E-BBFA-DF65B35C3D61}">
      <dsp:nvSpPr>
        <dsp:cNvPr id="0" name=""/>
        <dsp:cNvSpPr/>
      </dsp:nvSpPr>
      <dsp:spPr>
        <a:xfrm rot="5400000">
          <a:off x="722863" y="1510537"/>
          <a:ext cx="552890" cy="66306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800390" y="1565624"/>
        <a:ext cx="397837" cy="387023"/>
      </dsp:txXfrm>
    </dsp:sp>
    <dsp:sp modelId="{D01CA7CB-27F0-43E3-A88B-D2A8D5357DE0}">
      <dsp:nvSpPr>
        <dsp:cNvPr id="0" name=""/>
        <dsp:cNvSpPr/>
      </dsp:nvSpPr>
      <dsp:spPr>
        <a:xfrm>
          <a:off x="0" y="2210662"/>
          <a:ext cx="1998618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объект</a:t>
          </a:r>
          <a:endParaRPr lang="ru-RU" sz="4200" kern="1200" dirty="0"/>
        </a:p>
      </dsp:txBody>
      <dsp:txXfrm>
        <a:off x="43157" y="2253819"/>
        <a:ext cx="1912304" cy="13871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6AEE2-D7B4-42FC-A963-BF69E7FD8C4E}">
      <dsp:nvSpPr>
        <dsp:cNvPr id="0" name=""/>
        <dsp:cNvSpPr/>
      </dsp:nvSpPr>
      <dsp:spPr>
        <a:xfrm>
          <a:off x="0" y="449"/>
          <a:ext cx="2023019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учитель</a:t>
          </a:r>
          <a:endParaRPr lang="ru-RU" sz="3900" kern="1200" dirty="0"/>
        </a:p>
      </dsp:txBody>
      <dsp:txXfrm>
        <a:off x="43157" y="43606"/>
        <a:ext cx="1936705" cy="1387161"/>
      </dsp:txXfrm>
    </dsp:sp>
    <dsp:sp modelId="{12DB270F-F2D3-48D9-9F79-945AD8CCB67D}">
      <dsp:nvSpPr>
        <dsp:cNvPr id="0" name=""/>
        <dsp:cNvSpPr/>
      </dsp:nvSpPr>
      <dsp:spPr>
        <a:xfrm rot="5400000">
          <a:off x="735232" y="1510762"/>
          <a:ext cx="552553" cy="663063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812590" y="1566017"/>
        <a:ext cx="397837" cy="386787"/>
      </dsp:txXfrm>
    </dsp:sp>
    <dsp:sp modelId="{031292CF-75E0-4226-AFBB-EAF5711B997C}">
      <dsp:nvSpPr>
        <dsp:cNvPr id="0" name=""/>
        <dsp:cNvSpPr/>
      </dsp:nvSpPr>
      <dsp:spPr>
        <a:xfrm>
          <a:off x="0" y="2210662"/>
          <a:ext cx="2023019" cy="147347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субъект</a:t>
          </a:r>
          <a:endParaRPr lang="ru-RU" sz="3900" kern="1200" dirty="0"/>
        </a:p>
      </dsp:txBody>
      <dsp:txXfrm>
        <a:off x="43157" y="2253819"/>
        <a:ext cx="1936705" cy="138716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DB171-DAFD-421C-B49A-DA1E77542073}">
      <dsp:nvSpPr>
        <dsp:cNvPr id="0" name=""/>
        <dsp:cNvSpPr/>
      </dsp:nvSpPr>
      <dsp:spPr>
        <a:xfrm>
          <a:off x="0" y="354"/>
          <a:ext cx="2023019" cy="148007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ученик</a:t>
          </a:r>
        </a:p>
      </dsp:txBody>
      <dsp:txXfrm>
        <a:off x="43350" y="43704"/>
        <a:ext cx="1936319" cy="1393376"/>
      </dsp:txXfrm>
    </dsp:sp>
    <dsp:sp modelId="{63456942-1CED-476F-A436-6BB519CA0150}">
      <dsp:nvSpPr>
        <dsp:cNvPr id="0" name=""/>
        <dsp:cNvSpPr/>
      </dsp:nvSpPr>
      <dsp:spPr>
        <a:xfrm rot="5400000">
          <a:off x="741845" y="1518884"/>
          <a:ext cx="539327" cy="642196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 rot="-5400000">
        <a:off x="818850" y="1570318"/>
        <a:ext cx="385318" cy="377529"/>
      </dsp:txXfrm>
    </dsp:sp>
    <dsp:sp modelId="{A42CFC35-E4EC-4085-BD6A-65F1BD6572C1}">
      <dsp:nvSpPr>
        <dsp:cNvPr id="0" name=""/>
        <dsp:cNvSpPr/>
      </dsp:nvSpPr>
      <dsp:spPr>
        <a:xfrm>
          <a:off x="0" y="2199534"/>
          <a:ext cx="2023019" cy="14832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субъект</a:t>
          </a:r>
          <a:endParaRPr lang="ru-RU" sz="3900" kern="1200" dirty="0"/>
        </a:p>
      </dsp:txBody>
      <dsp:txXfrm>
        <a:off x="43442" y="2242976"/>
        <a:ext cx="1936135" cy="13963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A86D9-283E-4A3B-A789-5711A9C1C228}">
      <dsp:nvSpPr>
        <dsp:cNvPr id="0" name=""/>
        <dsp:cNvSpPr/>
      </dsp:nvSpPr>
      <dsp:spPr>
        <a:xfrm>
          <a:off x="788669" y="0"/>
          <a:ext cx="8938260" cy="4818426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A7BFF-8608-4B2F-B247-92EBF166D522}">
      <dsp:nvSpPr>
        <dsp:cNvPr id="0" name=""/>
        <dsp:cNvSpPr/>
      </dsp:nvSpPr>
      <dsp:spPr>
        <a:xfrm>
          <a:off x="377" y="1445527"/>
          <a:ext cx="2006028" cy="192737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 ЗАПРЕЩАТЬ,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 НАПРАВЛЯТЬ</a:t>
          </a:r>
          <a:endParaRPr lang="ru-RU" sz="1600" kern="1200" dirty="0"/>
        </a:p>
      </dsp:txBody>
      <dsp:txXfrm>
        <a:off x="94463" y="1539613"/>
        <a:ext cx="1817856" cy="1739198"/>
      </dsp:txXfrm>
    </dsp:sp>
    <dsp:sp modelId="{AB563D7E-4E81-444D-8199-028F1B28BBE4}">
      <dsp:nvSpPr>
        <dsp:cNvPr id="0" name=""/>
        <dsp:cNvSpPr/>
      </dsp:nvSpPr>
      <dsp:spPr>
        <a:xfrm>
          <a:off x="2127581" y="1445527"/>
          <a:ext cx="2006028" cy="192737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 УПРАВЛЯТЬ,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 СОУПРАВЛЯТЬ</a:t>
          </a:r>
          <a:endParaRPr lang="ru-RU" sz="1600" kern="1200" dirty="0"/>
        </a:p>
      </dsp:txBody>
      <dsp:txXfrm>
        <a:off x="2221667" y="1539613"/>
        <a:ext cx="1817856" cy="1739198"/>
      </dsp:txXfrm>
    </dsp:sp>
    <dsp:sp modelId="{E938FC86-1C84-422C-A211-DF28DAFBA112}">
      <dsp:nvSpPr>
        <dsp:cNvPr id="0" name=""/>
        <dsp:cNvSpPr/>
      </dsp:nvSpPr>
      <dsp:spPr>
        <a:xfrm>
          <a:off x="4254785" y="1445527"/>
          <a:ext cx="2006028" cy="192737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 ПРИНУЖДАТЬ,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А УБЕЖДАТЬ</a:t>
          </a:r>
          <a:endParaRPr lang="ru-RU" sz="1600" kern="1200" dirty="0"/>
        </a:p>
      </dsp:txBody>
      <dsp:txXfrm>
        <a:off x="4348871" y="1539613"/>
        <a:ext cx="1817856" cy="1739198"/>
      </dsp:txXfrm>
    </dsp:sp>
    <dsp:sp modelId="{5F563BC3-594A-496A-B685-75E129CF6F46}">
      <dsp:nvSpPr>
        <dsp:cNvPr id="0" name=""/>
        <dsp:cNvSpPr/>
      </dsp:nvSpPr>
      <dsp:spPr>
        <a:xfrm>
          <a:off x="6381990" y="1445527"/>
          <a:ext cx="2006028" cy="192737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НЕ КОМАНДОВАТЬ, А ОРГАНИЗОВЫВАТЬ</a:t>
          </a:r>
          <a:endParaRPr lang="ru-RU" sz="1600" kern="1200"/>
        </a:p>
      </dsp:txBody>
      <dsp:txXfrm>
        <a:off x="6476076" y="1539613"/>
        <a:ext cx="1817856" cy="1739198"/>
      </dsp:txXfrm>
    </dsp:sp>
    <dsp:sp modelId="{DA1F0D0C-55E0-4E49-98C8-3050EB21B91A}">
      <dsp:nvSpPr>
        <dsp:cNvPr id="0" name=""/>
        <dsp:cNvSpPr/>
      </dsp:nvSpPr>
      <dsp:spPr>
        <a:xfrm>
          <a:off x="8509194" y="1445527"/>
          <a:ext cx="2006028" cy="192737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НЕ ОГРАНИЧИВАТЬ, А ПРЕДОСТАВЛЯТЬ СВОБОДУ ВЫБОРА</a:t>
          </a:r>
          <a:endParaRPr lang="ru-RU" sz="1600" kern="1200"/>
        </a:p>
      </dsp:txBody>
      <dsp:txXfrm>
        <a:off x="8603280" y="1539613"/>
        <a:ext cx="1817856" cy="1739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BD4333-8765-4373-994B-B2C4CD30C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2E359-43A8-4663-B374-AFF6F46ED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17E991-6BF7-42FB-BD5A-381824A00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2ACFB8-7506-482D-B231-C980C2D8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C199F4-016C-452B-B92B-FD7594D6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34184A-E97B-4C44-A738-C6808DD2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57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1E52A-445B-4003-8330-C9C1F8D1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384515-B604-4B81-958B-46C790F03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575CF8-AA8A-4D65-81AB-92AA624C8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0C2321-D046-43DC-822E-2B925CBA5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DF8C07-8301-4549-A144-486E743A5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38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7117D0-51FF-462F-87A5-8F763DB29B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F9D19D-DDD9-442E-A974-5F562456F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332ADB-FF6B-4182-A33F-F14AA33DE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C536EC-5EE7-4A1D-AB65-56333D74E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528C87-E0CC-4401-80B2-1A5FE0BC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8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E1CE25-4CC8-4524-BC78-945C03B8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2EFDD-9C97-4DFA-B7EF-AA3097E5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11039C-F79B-42AD-9BEE-8CAB9112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5B3BBB-379E-452D-98B8-D8F09297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B9BBEE-97C2-4DE1-9006-388B69B1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0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1288A-C689-4F3C-A5D6-7DFC82AEC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1F03C4-D983-4605-8DDC-22969BB0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2F1836-FDAE-4D30-9F24-CA0C31656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B648A3-3C2E-4580-86E1-FF7C49CF3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98BB75-5A23-4C9E-A6FC-F0D54090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6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E8138-14BB-479F-8605-6229E0BB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12C7E9-342B-4821-B80C-A1735E15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929AAF-2AEE-463F-87B7-30D4C837A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44FC70-6B0C-4C37-9243-D068CA35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4D70FB-2759-4EF1-A94D-A626DEB0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15A50F-847C-4446-9B00-F674A888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C5604-E9BD-4F6E-9BF9-7530919B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5D398E-C1B1-4ABE-B800-2CB4B42C8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A75FA8E-4762-45B3-AAA3-EF59D8E88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1BC3476-8D2B-4747-A6DA-4E52D434E9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A3CD930-E2D9-45CB-9825-F84B23C726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1AF7561-EABF-431C-A944-66AF5BB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63B115A-3794-4F0E-A7BC-357B63B7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DC624C-5A8D-47E2-99D3-1B8ADAA8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25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82B8A-6393-4839-911C-43F299D5E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532EC08-A86C-43AF-8549-E8558FB44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06BBC2-C32C-4CC3-8AC2-FAA8B526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E288163-F7B8-45C6-B5DC-795CA5FA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8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CBDD11-2CE3-4DBE-ABA9-CF73E343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31AB9AE-55CF-47DB-9199-08CD7E4C8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9D9D63-08B9-457F-B339-7BA8E489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4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89639-1F31-423A-BEA4-025341FE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5936EB-4833-428D-9D0D-85E67C5BD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4EE994-AAE4-4140-BEBC-A18F27FB5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F5E72C-0030-4918-BE76-309E9444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DB6F35-947F-412D-9DEB-BCCDDC9A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541BDB-D5E8-4538-8253-C81DEFC9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88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D518AA-415E-4B9E-B6CE-3D9512DC8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0757C97-FB6D-45E9-86D6-4D17B9E469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7D716E-729A-4CEE-A527-D5A88DC2C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5531C1-0989-42F3-8B55-ED2B63693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A5DC33-81AA-4C8B-9524-D9DBAF26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2AD5DE-476C-4848-A5E6-177BF17C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2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5B0211F-5DAB-494F-AF3E-16B93A60ABC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A4367-D87A-4656-9B82-E7F93FA2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BF2EBB-B7FB-4F01-8B69-0598994E4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4841F7-36A3-4C94-A4C4-CB9E46D09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6F46-D373-4305-8DD8-28FCC05803E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915597-1FA5-476A-9CF9-902C4952C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B2BF89-047B-45E4-8349-A678D5B03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C1024-499E-4324-A73D-2CC3F9B77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11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9BE6E-42CD-4DE4-B5B6-5BCA9FB336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994" y="2508068"/>
            <a:ext cx="8081052" cy="2312773"/>
          </a:xfrm>
          <a:noFill/>
        </p:spPr>
        <p:txBody>
          <a:bodyPr>
            <a:noAutofit/>
          </a:bodyPr>
          <a:lstStyle/>
          <a:p>
            <a:r>
              <a:rPr lang="ru-RU" sz="4400" b="1" dirty="0" smtClean="0">
                <a:gradFill flip="none" rotWithShape="1">
                  <a:gsLst>
                    <a:gs pos="0">
                      <a:srgbClr val="4A5362"/>
                    </a:gs>
                    <a:gs pos="100000">
                      <a:srgbClr val="262B32"/>
                    </a:gs>
                  </a:gsLst>
                  <a:lin ang="27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Педагогика сотрудничества как фактор успешного обучения студента колледжа</a:t>
            </a:r>
            <a:endParaRPr lang="ru-RU" sz="4400" b="1" dirty="0">
              <a:gradFill flip="none" rotWithShape="1">
                <a:gsLst>
                  <a:gs pos="0">
                    <a:srgbClr val="4A5362"/>
                  </a:gs>
                  <a:gs pos="100000">
                    <a:srgbClr val="262B32"/>
                  </a:gs>
                </a:gsLst>
                <a:lin ang="27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4F0438D-1880-4E64-97C9-3038B29C0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74204" y="5824586"/>
            <a:ext cx="6299200" cy="1655762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4A5362"/>
                </a:solidFill>
              </a:rPr>
              <a:t> </a:t>
            </a:r>
            <a:r>
              <a:rPr lang="ru-RU" sz="2000" dirty="0" err="1" smtClean="0">
                <a:solidFill>
                  <a:srgbClr val="4A5362"/>
                </a:solidFill>
              </a:rPr>
              <a:t>Буркивченко</a:t>
            </a:r>
            <a:r>
              <a:rPr lang="ru-RU" sz="2000" dirty="0" smtClean="0">
                <a:solidFill>
                  <a:srgbClr val="4A5362"/>
                </a:solidFill>
              </a:rPr>
              <a:t> Ирина Геннадьевна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4A5362"/>
                </a:solidFill>
              </a:rPr>
              <a:t>п</a:t>
            </a:r>
            <a:r>
              <a:rPr lang="ru-RU" sz="2000" dirty="0" smtClean="0">
                <a:solidFill>
                  <a:srgbClr val="4A5362"/>
                </a:solidFill>
              </a:rPr>
              <a:t>реподаватель МПК ФГБОУ ВО «ЛГПУ» </a:t>
            </a:r>
            <a:endParaRPr lang="ru-RU" sz="2000" dirty="0">
              <a:solidFill>
                <a:srgbClr val="4A536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213" y="303994"/>
            <a:ext cx="8865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363D48"/>
                </a:solidFill>
              </a:rPr>
              <a:t>МНОГОПРОФИЛЬНЫЙ ПЕДАГОГИЧЕСКИЙ КОЛЛЕДЖ </a:t>
            </a:r>
          </a:p>
          <a:p>
            <a:pPr algn="ctr"/>
            <a:r>
              <a:rPr lang="ru-RU" dirty="0" smtClean="0">
                <a:solidFill>
                  <a:srgbClr val="363D48"/>
                </a:solidFill>
              </a:rPr>
              <a:t>ФЕДЕРАЛЬНОГО ГОСУДАРСТВЕННОГО БЮДЖЕТНОГО ОБРАЗОВАТЕЛЬНОГО УЧРЕЖДЕНИЯ </a:t>
            </a:r>
          </a:p>
          <a:p>
            <a:pPr algn="ctr"/>
            <a:r>
              <a:rPr lang="ru-RU" dirty="0" smtClean="0">
                <a:solidFill>
                  <a:srgbClr val="363D48"/>
                </a:solidFill>
              </a:rPr>
              <a:t>ВЫСШЕГО ОБРАЗОВАНИЯ</a:t>
            </a:r>
          </a:p>
          <a:p>
            <a:pPr algn="ctr"/>
            <a:r>
              <a:rPr lang="ru-RU" dirty="0" smtClean="0">
                <a:solidFill>
                  <a:srgbClr val="363D48"/>
                </a:solidFill>
              </a:rPr>
              <a:t>«ЛУГАНСКИЙ ГОСУДАРСТВЕННЫЙ ПЕДАГОГИЧЕСКИЙ УНИВЕРСИТЕТ»</a:t>
            </a:r>
            <a:endParaRPr lang="ru-RU" dirty="0">
              <a:solidFill>
                <a:srgbClr val="363D48"/>
              </a:solidFill>
            </a:endParaRPr>
          </a:p>
        </p:txBody>
      </p:sp>
      <p:pic>
        <p:nvPicPr>
          <p:cNvPr id="5" name="Рисунок 4" descr="Logotip_ЛГП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87" y="248293"/>
            <a:ext cx="1256030" cy="125603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593" y="303994"/>
            <a:ext cx="1257300" cy="1257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89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903" y="1057049"/>
            <a:ext cx="9144000" cy="2387600"/>
          </a:xfrm>
        </p:spPr>
        <p:txBody>
          <a:bodyPr/>
          <a:lstStyle/>
          <a:p>
            <a:r>
              <a:rPr lang="ru-RU" i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«УЧИТЕЛЬ И УЧЕНИК РАСТУТ ВМЕСТЕ»</a:t>
            </a:r>
            <a:endParaRPr lang="ru-RU" i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4983" y="4294370"/>
            <a:ext cx="5913120" cy="1009150"/>
          </a:xfrm>
        </p:spPr>
        <p:txBody>
          <a:bodyPr/>
          <a:lstStyle/>
          <a:p>
            <a:r>
              <a:rPr lang="ru-RU" sz="3200" dirty="0" smtClean="0">
                <a:solidFill>
                  <a:srgbClr val="363D48"/>
                </a:solidFill>
              </a:rPr>
              <a:t>КОНФУЦИЙ</a:t>
            </a:r>
          </a:p>
          <a:p>
            <a:r>
              <a:rPr lang="ru-RU" dirty="0" smtClean="0">
                <a:solidFill>
                  <a:srgbClr val="363D48"/>
                </a:solidFill>
              </a:rPr>
              <a:t>ДРЕВНИЙ МЫСЛИТЕЛЬ И ФИЛОСОФ КИТАЯ</a:t>
            </a:r>
            <a:endParaRPr lang="ru-RU" dirty="0">
              <a:solidFill>
                <a:srgbClr val="363D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5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ВСТРЕЧА ПЕДАГОГОВ-НОВАТОРОВ</a:t>
            </a:r>
            <a:endParaRPr lang="ru-RU" b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33748"/>
            <a:ext cx="4935583" cy="3278777"/>
          </a:xfrm>
          <a:effectLst>
            <a:innerShdw blurRad="114300">
              <a:prstClr val="black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081938"/>
            <a:ext cx="5181600" cy="358239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363D48"/>
                </a:solidFill>
              </a:rPr>
              <a:t>В 1986 году в подмосковном посёлке Переделкино состоялась встреча </a:t>
            </a:r>
            <a:r>
              <a:rPr lang="ru-RU" dirty="0" smtClean="0">
                <a:solidFill>
                  <a:srgbClr val="363D48"/>
                </a:solidFill>
              </a:rPr>
              <a:t>на </a:t>
            </a:r>
            <a:r>
              <a:rPr lang="ru-RU" dirty="0">
                <a:solidFill>
                  <a:srgbClr val="363D48"/>
                </a:solidFill>
              </a:rPr>
              <a:t>которой были приняты </a:t>
            </a:r>
            <a:r>
              <a:rPr lang="ru-RU" b="1" dirty="0">
                <a:solidFill>
                  <a:srgbClr val="363D48"/>
                </a:solidFill>
              </a:rPr>
              <a:t>«Тезисы педагогики сотрудничества»</a:t>
            </a:r>
            <a:r>
              <a:rPr lang="ru-RU" dirty="0">
                <a:solidFill>
                  <a:srgbClr val="363D48"/>
                </a:solidFill>
              </a:rPr>
              <a:t>. Позднее они были опубликованы в «Учительской газете» и стали достоянием широких масс.</a:t>
            </a:r>
          </a:p>
        </p:txBody>
      </p:sp>
    </p:spTree>
    <p:extLst>
      <p:ext uri="{BB962C8B-B14F-4D97-AF65-F5344CB8AC3E}">
        <p14:creationId xmlns:p14="http://schemas.microsoft.com/office/powerpoint/2010/main" val="98010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39528-A488-4C64-A503-8EC5F30DB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О Т Р У Д Н И Ч Е С Т В О </a:t>
            </a:r>
            <a:endParaRPr lang="ru-RU" b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809" y="1690688"/>
            <a:ext cx="5591991" cy="3727994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30" name="TextBox 29"/>
          <p:cNvSpPr txBox="1"/>
          <p:nvPr/>
        </p:nvSpPr>
        <p:spPr>
          <a:xfrm>
            <a:off x="432355" y="2215857"/>
            <a:ext cx="51846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363D48"/>
                </a:solidFill>
              </a:rPr>
              <a:t>с</a:t>
            </a:r>
            <a:r>
              <a:rPr lang="ru-RU" sz="2400" dirty="0" smtClean="0">
                <a:solidFill>
                  <a:srgbClr val="363D48"/>
                </a:solidFill>
              </a:rPr>
              <a:t>овместно развивающая деятельность детей и взрослых, скрепленная  взаимопониманием, проникновением в духовный мир друг друга, коллективным анализом хода и результатами этой деятельности</a:t>
            </a:r>
            <a:endParaRPr lang="ru-RU" sz="2400" dirty="0">
              <a:solidFill>
                <a:srgbClr val="363D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5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363D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АВТОР ИДЕИ ПЕДАГОГИКИ СОТРУДНИЧЕСТВА</a:t>
            </a:r>
            <a:endParaRPr lang="ru-RU" b="1" dirty="0">
              <a:solidFill>
                <a:srgbClr val="363D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1" y="1825625"/>
            <a:ext cx="4351338" cy="4351338"/>
          </a:xfrm>
          <a:effectLst>
            <a:innerShdw blurRad="114300">
              <a:prstClr val="black"/>
            </a:innerShdw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800" dirty="0" smtClean="0"/>
          </a:p>
          <a:p>
            <a:pPr marL="0" indent="0" algn="ctr">
              <a:buNone/>
            </a:pPr>
            <a:endParaRPr lang="ru-RU" sz="800" dirty="0"/>
          </a:p>
          <a:p>
            <a:pPr marL="0" indent="0" algn="ctr">
              <a:buNone/>
            </a:pPr>
            <a:endParaRPr lang="ru-RU" sz="800" dirty="0" smtClean="0"/>
          </a:p>
          <a:p>
            <a:pPr marL="0" indent="0" algn="ctr">
              <a:buNone/>
            </a:pPr>
            <a:r>
              <a:rPr lang="ru-RU" sz="7200" dirty="0" smtClean="0">
                <a:solidFill>
                  <a:srgbClr val="262B32"/>
                </a:solidFill>
              </a:rPr>
              <a:t>Соловейчик </a:t>
            </a:r>
            <a:r>
              <a:rPr lang="ru-RU" sz="7200" dirty="0">
                <a:solidFill>
                  <a:srgbClr val="262B32"/>
                </a:solidFill>
              </a:rPr>
              <a:t>Симон Львович</a:t>
            </a:r>
          </a:p>
        </p:txBody>
      </p:sp>
    </p:spTree>
    <p:extLst>
      <p:ext uri="{BB962C8B-B14F-4D97-AF65-F5344CB8AC3E}">
        <p14:creationId xmlns:p14="http://schemas.microsoft.com/office/powerpoint/2010/main" val="15984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5113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363D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ВЗАИМООТНОШЕНИЯ УЧАСТНИКОВ</a:t>
            </a:r>
            <a:br>
              <a:rPr lang="ru-RU" b="1" dirty="0" smtClean="0">
                <a:solidFill>
                  <a:srgbClr val="363D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b="1" dirty="0" smtClean="0">
                <a:solidFill>
                  <a:srgbClr val="363D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ОБРАЗОВАТЕЛЬНОГО ПРОЦЕССА</a:t>
            </a:r>
            <a:endParaRPr lang="ru-RU" b="1" dirty="0">
              <a:solidFill>
                <a:srgbClr val="363D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934947"/>
            <a:ext cx="4137161" cy="41187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rgbClr val="363D48"/>
                </a:solidFill>
              </a:rPr>
              <a:t>ТРАДИЦИОННОЕ ОБУЧЕНИЕ</a:t>
            </a:r>
            <a:endParaRPr lang="ru-RU" dirty="0">
              <a:solidFill>
                <a:srgbClr val="363D48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1803519"/>
              </p:ext>
            </p:extLst>
          </p:nvPr>
        </p:nvGraphicFramePr>
        <p:xfrm>
          <a:off x="839788" y="2505075"/>
          <a:ext cx="2138543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76696"/>
            <a:ext cx="4451668" cy="570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363D48"/>
                </a:solidFill>
              </a:rPr>
              <a:t>ПЕДАГОГИКА СОТРУДНИЧЕСТВА</a:t>
            </a:r>
            <a:endParaRPr lang="ru-RU" dirty="0">
              <a:solidFill>
                <a:srgbClr val="363D4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96343" y="28215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056847574"/>
              </p:ext>
            </p:extLst>
          </p:nvPr>
        </p:nvGraphicFramePr>
        <p:xfrm>
          <a:off x="2978331" y="2505075"/>
          <a:ext cx="199861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Объект 1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829942912"/>
              </p:ext>
            </p:extLst>
          </p:nvPr>
        </p:nvGraphicFramePr>
        <p:xfrm>
          <a:off x="6172200" y="2505075"/>
          <a:ext cx="2023019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3040644823"/>
              </p:ext>
            </p:extLst>
          </p:nvPr>
        </p:nvGraphicFramePr>
        <p:xfrm>
          <a:off x="8562703" y="2505074"/>
          <a:ext cx="2023019" cy="3684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366955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ПРОЕКТНАЯ ДЕЯТЕЛЬНОСТЬ</a:t>
            </a:r>
            <a:endParaRPr lang="ru-RU" b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594" y="2806985"/>
            <a:ext cx="2764970" cy="2301965"/>
          </a:xfrm>
          <a:effectLst>
            <a:innerShdw blurRad="114300">
              <a:prstClr val="black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24" y="1449511"/>
            <a:ext cx="2764970" cy="2301966"/>
          </a:xfrm>
          <a:prstGeom prst="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266464"/>
            <a:ext cx="2764970" cy="2301965"/>
          </a:xfrm>
          <a:effectLst>
            <a:innerShdw blurRad="114300">
              <a:prstClr val="black"/>
            </a:innerShdw>
          </a:effectLst>
        </p:spPr>
      </p:pic>
      <p:sp>
        <p:nvSpPr>
          <p:cNvPr id="16" name="TextBox 15"/>
          <p:cNvSpPr txBox="1"/>
          <p:nvPr/>
        </p:nvSpPr>
        <p:spPr>
          <a:xfrm>
            <a:off x="8771266" y="4940394"/>
            <a:ext cx="29853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363D48"/>
                </a:solidFill>
              </a:rPr>
              <a:t>РАСКРЕПОЩАЕТ ОБУЧАЮЩИХСЯ</a:t>
            </a:r>
            <a:endParaRPr lang="ru-RU" sz="2800" dirty="0">
              <a:solidFill>
                <a:srgbClr val="363D4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3171" y="1617227"/>
            <a:ext cx="6455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262B32"/>
                </a:solidFill>
              </a:rPr>
              <a:t>ПОВЫШАЕТ УРОВЕНЬ ПОЗНАВАТЕЛЬНОЙ АКТИВНОСТИ</a:t>
            </a:r>
            <a:endParaRPr lang="ru-RU" sz="2800" dirty="0">
              <a:solidFill>
                <a:srgbClr val="262B3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6835" y="3059672"/>
            <a:ext cx="54233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363D48"/>
                </a:solidFill>
              </a:rPr>
              <a:t>ПРИДАЕТ УВЕРЕННОСТИ В СВОИХ СИЛАХ</a:t>
            </a:r>
            <a:endParaRPr lang="ru-RU" sz="2800" dirty="0">
              <a:solidFill>
                <a:srgbClr val="363D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МОДЕЛЬ КОНКУРЕНТОСПОСОБНОГО ВЫПУСКНИКА</a:t>
            </a:r>
            <a:endParaRPr lang="ru-RU" b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892246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профессиональная </a:t>
            </a:r>
            <a:r>
              <a:rPr lang="ru-RU" dirty="0" smtClean="0"/>
              <a:t>компетентность;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адекватное поведение в различных ситуациях общения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поддержание и укрепление здоровья и работоспособности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создание благоприятного внешнего облика, собственного имиджа.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75" y="3902867"/>
            <a:ext cx="7378338" cy="240903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15790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262B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ЕДИНСТВО ОБУЧЕНИЯ И ВОСПИТАНИЯ</a:t>
            </a:r>
            <a:endParaRPr lang="ru-RU" b="1" dirty="0">
              <a:solidFill>
                <a:srgbClr val="262B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417" y="1652643"/>
            <a:ext cx="2892100" cy="215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447" y="3960542"/>
            <a:ext cx="2867973" cy="218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44" y="1652643"/>
            <a:ext cx="2867973" cy="218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134" y="3960542"/>
            <a:ext cx="2892100" cy="218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227" y="3960542"/>
            <a:ext cx="2892100" cy="2180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817" y="1663676"/>
            <a:ext cx="2892100" cy="2169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979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363D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СТИЛЬ ОТНОШЕНИЯ СОТРУДНИЧЕСТВА</a:t>
            </a:r>
            <a:endParaRPr lang="ru-RU" b="1" dirty="0">
              <a:solidFill>
                <a:srgbClr val="363D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793136"/>
              </p:ext>
            </p:extLst>
          </p:nvPr>
        </p:nvGraphicFramePr>
        <p:xfrm>
          <a:off x="838200" y="1358537"/>
          <a:ext cx="10515600" cy="481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905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198</Words>
  <Application>Microsoft Office PowerPoint</Application>
  <PresentationFormat>Широкоэкранный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Тема Office</vt:lpstr>
      <vt:lpstr>Педагогика сотрудничества как фактор успешного обучения студента колледжа</vt:lpstr>
      <vt:lpstr>ВСТРЕЧА ПЕДАГОГОВ-НОВАТОРОВ</vt:lpstr>
      <vt:lpstr>С О Т Р У Д Н И Ч Е С Т В О </vt:lpstr>
      <vt:lpstr>АВТОР ИДЕИ ПЕДАГОГИКИ СОТРУДНИЧЕСТВА</vt:lpstr>
      <vt:lpstr>ВЗАИМООТНОШЕНИЯ УЧАСТНИКОВ ОБРАЗОВАТЕЛЬНОГО ПРОЦЕССА</vt:lpstr>
      <vt:lpstr>ПРОЕКТНАЯ ДЕЯТЕЛЬНОСТЬ</vt:lpstr>
      <vt:lpstr>МОДЕЛЬ КОНКУРЕНТОСПОСОБНОГО ВЫПУСКНИКА</vt:lpstr>
      <vt:lpstr>ЕДИНСТВО ОБУЧЕНИЯ И ВОСПИТАНИЯ</vt:lpstr>
      <vt:lpstr>СТИЛЬ ОТНОШЕНИЯ СОТРУДНИЧЕСТВА</vt:lpstr>
      <vt:lpstr>«УЧИТЕЛЬ И УЧЕНИК РАСТУТ ВМЕСТЕ»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Елена</cp:lastModifiedBy>
  <cp:revision>37</cp:revision>
  <dcterms:created xsi:type="dcterms:W3CDTF">2021-04-14T06:25:05Z</dcterms:created>
  <dcterms:modified xsi:type="dcterms:W3CDTF">2024-02-11T20:52:40Z</dcterms:modified>
</cp:coreProperties>
</file>