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5D9B-5580-4943-B5F5-A6867354257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5D9B-5580-4943-B5F5-A6867354257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5D9B-5580-4943-B5F5-A6867354257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5D9B-5580-4943-B5F5-A6867354257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5D9B-5580-4943-B5F5-A6867354257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5D9B-5580-4943-B5F5-A6867354257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5D9B-5580-4943-B5F5-A6867354257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5D9B-5580-4943-B5F5-A6867354257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5D9B-5580-4943-B5F5-A6867354257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5D9B-5580-4943-B5F5-A6867354257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5D9B-5580-4943-B5F5-A6867354257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1EC5D9B-5580-4943-B5F5-A68673542577}" type="datetimeFigureOut">
              <a:rPr lang="ru-RU" smtClean="0"/>
              <a:t>16.03.2022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87D516-EE19-4A2F-90E0-643B7E95F5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29264"/>
            <a:ext cx="6440760" cy="12121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Грач</a:t>
            </a: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4335"/>
            <a:ext cx="6048672" cy="5334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0080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5229200"/>
            <a:ext cx="7488831" cy="1368152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effectLst/>
              </a:rPr>
              <a:t>Увидеть </a:t>
            </a:r>
            <a:r>
              <a:rPr lang="ru-RU" sz="2800" dirty="0" smtClean="0">
                <a:effectLst/>
              </a:rPr>
              <a:t>грача  обычно можно </a:t>
            </a:r>
            <a:r>
              <a:rPr lang="ru-RU" sz="2800" dirty="0">
                <a:effectLst/>
              </a:rPr>
              <a:t>на полях, полезащитных полосах, а также в больших городах</a:t>
            </a:r>
            <a:r>
              <a:rPr lang="ru-RU" sz="2000" dirty="0">
                <a:effectLst/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3403"/>
            <a:ext cx="7643926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8329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229200"/>
            <a:ext cx="8892479" cy="1440160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dirty="0">
                <a:effectLst/>
              </a:rPr>
              <a:t>Питание грачей очень разнообразно: насекомые, моллюски, черви, мелкие млекопитающие, плоды, падаль. Во время весенней пахоты грачи поедают в огромном количестве проволочника (личинок жука-</a:t>
            </a:r>
            <a:r>
              <a:rPr lang="ru-RU" sz="2000" dirty="0" err="1">
                <a:effectLst/>
              </a:rPr>
              <a:t>шелкуна</a:t>
            </a:r>
            <a:r>
              <a:rPr lang="ru-RU" sz="2000" dirty="0">
                <a:effectLst/>
              </a:rPr>
              <a:t>) и других вредителей сельского хозяйства</a:t>
            </a:r>
            <a:r>
              <a:rPr lang="ru-RU" sz="2800" dirty="0">
                <a:effectLst/>
              </a:rPr>
              <a:t>.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49" y="0"/>
            <a:ext cx="9163950" cy="5093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7638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372168"/>
            <a:ext cx="8892479" cy="2369200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dirty="0" smtClean="0">
                <a:effectLst/>
                <a:latin typeface="Times New Roman"/>
                <a:ea typeface="Times New Roman"/>
              </a:rPr>
              <a:t>Грачи </a:t>
            </a:r>
            <a:r>
              <a:rPr lang="ru-RU" sz="2000" dirty="0">
                <a:effectLst/>
                <a:latin typeface="Times New Roman"/>
                <a:ea typeface="Times New Roman"/>
              </a:rPr>
              <a:t>гнездятся колониями численностью от нескольких гнезд до нескольких десятков и даже сотен гнезд в каждой. Гнезда располагают близко друг к другу, иногда до нескольких десятков на одном дереве. Гнездовые колонии чаще всего устраивают на старых ветлах, березах и иных крупных деревьях в населенном пункте или около него, в липовых парках, березовых рощах, садах, реже на опушках леса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6632"/>
            <a:ext cx="6509335" cy="4258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023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6" y="34280"/>
            <a:ext cx="9276961" cy="6823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515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941168"/>
            <a:ext cx="8640959" cy="1916832"/>
          </a:xfrm>
        </p:spPr>
        <p:txBody>
          <a:bodyPr/>
          <a:lstStyle/>
          <a:p>
            <a:pPr marL="0" lvl="0" indent="0" algn="l">
              <a:buNone/>
            </a:pPr>
            <a:r>
              <a:rPr lang="ru-RU" sz="2000" dirty="0" smtClean="0">
                <a:effectLst/>
              </a:rPr>
              <a:t>Гнездо </a:t>
            </a:r>
            <a:r>
              <a:rPr lang="ru-RU" sz="2000" dirty="0">
                <a:effectLst/>
              </a:rPr>
              <a:t>грача построено обычно из веток деревьев, на которых поселилась колония. Нижний слой его состоит из крепко соединенных толстых сучьев, верхний — из более тонких веточек. Лоток выстлан мягкой травой, мочалом, тряпьем, клочками </a:t>
            </a:r>
            <a:r>
              <a:rPr lang="ru-RU" sz="2000" dirty="0" smtClean="0">
                <a:effectLst/>
              </a:rPr>
              <a:t>шерсти.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8640"/>
            <a:ext cx="7128792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4358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085184"/>
            <a:ext cx="8496943" cy="1772816"/>
          </a:xfrm>
        </p:spPr>
        <p:txBody>
          <a:bodyPr/>
          <a:lstStyle/>
          <a:p>
            <a:pPr marL="0" lvl="0" indent="0" algn="l">
              <a:buNone/>
            </a:pPr>
            <a:r>
              <a:rPr lang="ru-RU" sz="2400" dirty="0">
                <a:effectLst/>
              </a:rPr>
              <a:t>Хозяйственное значение: большую роль играет грач в сельском хозяйстве, где на угодьях уничтожает личинок, жуков, вредных кобылок и грызунов </a:t>
            </a:r>
            <a:br>
              <a:rPr lang="ru-RU" sz="2400" dirty="0">
                <a:effectLst/>
              </a:rPr>
            </a:br>
            <a:r>
              <a:rPr lang="ru-RU" sz="2400" dirty="0">
                <a:effectLst/>
              </a:rPr>
              <a:t>Звуки издаваемые </a:t>
            </a:r>
            <a:r>
              <a:rPr lang="ru-RU" sz="2400" dirty="0" smtClean="0">
                <a:effectLst/>
              </a:rPr>
              <a:t>грачом</a:t>
            </a:r>
            <a:r>
              <a:rPr lang="ru-RU" sz="2400" dirty="0">
                <a:effectLst/>
              </a:rPr>
              <a:t>: хриплое “</a:t>
            </a:r>
            <a:r>
              <a:rPr lang="ru-RU" sz="2400" dirty="0" err="1">
                <a:effectLst/>
              </a:rPr>
              <a:t>краа</a:t>
            </a:r>
            <a:r>
              <a:rPr lang="ru-RU" sz="2400" dirty="0">
                <a:effectLst/>
              </a:rPr>
              <a:t>” </a:t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260648"/>
            <a:ext cx="7214259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572104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</TotalTime>
  <Words>197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Georgia</vt:lpstr>
      <vt:lpstr>Times New Roman</vt:lpstr>
      <vt:lpstr>Trebuchet MS</vt:lpstr>
      <vt:lpstr>Воздушный поток</vt:lpstr>
      <vt:lpstr>Презентация PowerPoint</vt:lpstr>
      <vt:lpstr>Увидеть грача  обычно можно на полях, полезащитных полосах, а также в больших городах.</vt:lpstr>
      <vt:lpstr>Питание грачей очень разнообразно: насекомые, моллюски, черви, мелкие млекопитающие, плоды, падаль. Во время весенней пахоты грачи поедают в огромном количестве проволочника (личинок жука-шелкуна) и других вредителей сельского хозяйства. </vt:lpstr>
      <vt:lpstr>Грачи гнездятся колониями численностью от нескольких гнезд до нескольких десятков и даже сотен гнезд в каждой. Гнезда располагают близко друг к другу, иногда до нескольких десятков на одном дереве. Гнездовые колонии чаще всего устраивают на старых ветлах, березах и иных крупных деревьях в населенном пункте или около него, в липовых парках, березовых рощах, садах, реже на опушках леса</vt:lpstr>
      <vt:lpstr>Презентация PowerPoint</vt:lpstr>
      <vt:lpstr>Гнездо грача построено обычно из веток деревьев, на которых поселилась колония. Нижний слой его состоит из крепко соединенных толстых сучьев, верхний — из более тонких веточек. Лоток выстлан мягкой травой, мочалом, тряпьем, клочками шерсти. </vt:lpstr>
      <vt:lpstr>Хозяйственное значение: большую роль играет грач в сельском хозяйстве, где на угодьях уничтожает личинок, жуков, вредных кобылок и грызунов  Звуки издаваемые грачом: хриплое “краа”  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Алина</dc:creator>
  <cp:lastModifiedBy>Екатерина Викторовна</cp:lastModifiedBy>
  <cp:revision>4</cp:revision>
  <dcterms:created xsi:type="dcterms:W3CDTF">2014-03-22T00:54:15Z</dcterms:created>
  <dcterms:modified xsi:type="dcterms:W3CDTF">2022-03-16T18:38:40Z</dcterms:modified>
</cp:coreProperties>
</file>