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7" r:id="rId14"/>
    <p:sldId id="268" r:id="rId15"/>
    <p:sldId id="269" r:id="rId16"/>
    <p:sldId id="270" r:id="rId17"/>
    <p:sldId id="271" r:id="rId18"/>
    <p:sldId id="272" r:id="rId19"/>
    <p:sldId id="273" r:id="rId20"/>
    <p:sldId id="278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2/6/2024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2/6/2024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2/6/2024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2/6/2024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2/6/2024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2/6/2024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2/6/2024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2/6/2024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2/6/2024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9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1160EA64-D806-43AC-9DF2-F8C432F32B4C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8523" y="6236208"/>
            <a:ext cx="5103729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2/6/2024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396" y="905692"/>
            <a:ext cx="8287161" cy="485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901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un9-59.userapi.com/impg/R2XwVzZZRWlbwLJ_d8U-25E1LXZkdNlUlgru-g/OhUWsz2jWxQ.jpg?size=2560x1920&amp;quality=95&amp;sign=4feda18b4c3a712b60ab47582608dd25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060" y="295693"/>
            <a:ext cx="8442040" cy="633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5638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sun9-71.userapi.com/impg/2SJuVokGhknv0D22rkh86uA2LN3Da56vi311Og/cXsmXhUURh0.jpg?size=2560x1920&amp;quality=95&amp;sign=c5187c479b4558c451ee98bcabf94e7b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867" y="124288"/>
            <a:ext cx="8725918" cy="654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133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un9-56.userapi.com/impg/aY1pOwoiYWBbuOtBLuHimMIIPoD0wr3hHyNiXw/_6UchcuW3o8.jpg?size=2560x1920&amp;quality=95&amp;sign=3abfeb4a80642244123d365ba2e6f012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263" y="270580"/>
            <a:ext cx="8498132" cy="637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551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020" y="914400"/>
            <a:ext cx="8675549" cy="5024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088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827" y="487681"/>
            <a:ext cx="9563197" cy="581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9981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211" y="304800"/>
            <a:ext cx="7732185" cy="6244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667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457" y="296092"/>
            <a:ext cx="6133905" cy="631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6969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465" y="226423"/>
            <a:ext cx="6982964" cy="630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984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520" y="235131"/>
            <a:ext cx="9239157" cy="633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2217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08" y="261257"/>
            <a:ext cx="9632638" cy="608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615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020" y="914400"/>
            <a:ext cx="8675549" cy="5024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6879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827" y="487681"/>
            <a:ext cx="9563197" cy="581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82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80.userapi.com/impg/tZi2jrs3PGjAzFc7PrghXRQjDggchkYfTK3d-Q/vz0yLP73t_4.jpg?size=2560x1920&amp;quality=95&amp;sign=fc35655afa24d2a9ffe5cde83b02a7c1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302" y="842047"/>
            <a:ext cx="7086662" cy="531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801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36.userapi.com/impg/0aC3JWMPju1dLtJNOznGbvS06dZCCD-HpSQlcA/Pn6agD_48XY.jpg?size=1620x2160&amp;quality=95&amp;sign=911f483e57d5f306c86570254ab46696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429" y="302455"/>
            <a:ext cx="4784827" cy="6379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7855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21.userapi.com/impg/w9Fkc-Zxb22SQfkoHcn-9IN-FdnEcebn1V2eIQ/uurzCTS4pV4.jpg?size=2560x1920&amp;quality=95&amp;sign=94e06a9e767a47d1952b215dbce47302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809" y="491001"/>
            <a:ext cx="7844220" cy="5883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599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53.userapi.com/impg/PU1xM4zt_WEAsnxsZ0VZ84HWD-_NCaXhmdr2cQ/UhX2Pzgfk0Y.jpg?size=2560x1920&amp;quality=95&amp;sign=be10aeb568edf0bc88b1e47e22803f73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70876"/>
            <a:ext cx="8342392" cy="6256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5527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un9-66.userapi.com/impg/T-aNiCX6OmDLOQeij33tzRj4xiShiJM0kAZ-SQ/OcmqA3ue10I.jpg?size=2560x1920&amp;quality=95&amp;sign=1071bfe0cb6ca8861f00caf881ed0548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498" y="224669"/>
            <a:ext cx="8629629" cy="647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889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un9-49.userapi.com/impg/meiFdpOaN8xeQPtdfrBMvkxbrbVYWBbF0-l7YA/ybsR_LzAXlg.jpg?size=2560x1920&amp;quality=95&amp;sign=0015e005fdf75d213ee20914d2fb7812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172" y="410847"/>
            <a:ext cx="8415182" cy="631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3212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sun9-72.userapi.com/impg/hadp6wGM9OTJpsyOYDTVHHNyalz3KAKvr1qpGw/wr6B5FUgLQE.jpg?size=2560x1920&amp;quality=95&amp;sign=c93dce82f6a5dac06dfd180751e89408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797" y="323169"/>
            <a:ext cx="8440238" cy="6330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304511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14</TotalTime>
  <Words>0</Words>
  <Application>Microsoft Office PowerPoint</Application>
  <PresentationFormat>Широкоэкранный</PresentationFormat>
  <Paragraphs>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Corbel</vt:lpstr>
      <vt:lpstr>Gill Sans MT</vt:lpstr>
      <vt:lpstr>Parcel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Milena</dc:creator>
  <cp:lastModifiedBy>Milena</cp:lastModifiedBy>
  <cp:revision>6</cp:revision>
  <dcterms:created xsi:type="dcterms:W3CDTF">2024-02-05T19:07:36Z</dcterms:created>
  <dcterms:modified xsi:type="dcterms:W3CDTF">2024-02-05T19:21:45Z</dcterms:modified>
</cp:coreProperties>
</file>