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РОСПИСЬ</a:t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СЧАСТЬЯ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66193" y="5010457"/>
            <a:ext cx="4264550" cy="1388165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Рахимкулова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Милена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9ПНК-21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378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561" y="126665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345" y="835146"/>
            <a:ext cx="4104459" cy="547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21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337" y="144083"/>
            <a:ext cx="80380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798" y="913524"/>
            <a:ext cx="4217670" cy="562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31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144" y="135374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010" y="904815"/>
            <a:ext cx="4226378" cy="563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21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840" y="3244334"/>
            <a:ext cx="11704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197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oprikol.ru/wp-content/uploads/2020/05/kartinki-gzhel-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665" y="1079282"/>
            <a:ext cx="8215237" cy="5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8674" y="217715"/>
            <a:ext cx="70163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РОСПИСЬ 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44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ryansknovosti.ru/wp-content/uploads/2019/04/den-ptic-kartink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41" y="774811"/>
            <a:ext cx="10092389" cy="540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9270" y="117957"/>
            <a:ext cx="70163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РОСПИСЬ 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46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144" y="152791"/>
            <a:ext cx="701634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ГЖЕЛЬСКАЯ РОСПИСЬ 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819" y="922232"/>
            <a:ext cx="4191544" cy="558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07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23" y="3078870"/>
            <a:ext cx="1172173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74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436" y="144083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44" y="913524"/>
            <a:ext cx="7152642" cy="5364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908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561" y="161500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833" y="1045029"/>
            <a:ext cx="7109098" cy="533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37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145" y="144083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222" y="913524"/>
            <a:ext cx="4208962" cy="561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16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435" y="144082"/>
            <a:ext cx="70398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  <a:endParaRPr lang="ru-RU" sz="4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607" y="1018903"/>
            <a:ext cx="409575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1700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19</TotalTime>
  <Words>35</Words>
  <Application>Microsoft Office PowerPoint</Application>
  <PresentationFormat>Широкоэкранный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Corbel</vt:lpstr>
      <vt:lpstr>Times New Roman</vt:lpstr>
      <vt:lpstr>Базис</vt:lpstr>
      <vt:lpstr>ГЖЕЛЬСКАЯ РОСПИСЬ ПТИЦА СЧАСТЬЯ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ГЖЕЛЬСКАЯ РОСПИСЬ ПТИЦА СЧАСТЬЯ</dc:title>
  <dc:creator>Milena</dc:creator>
  <cp:lastModifiedBy>Milena</cp:lastModifiedBy>
  <cp:revision>20</cp:revision>
  <dcterms:created xsi:type="dcterms:W3CDTF">2022-03-15T17:11:39Z</dcterms:created>
  <dcterms:modified xsi:type="dcterms:W3CDTF">2022-03-15T17:31:37Z</dcterms:modified>
</cp:coreProperties>
</file>