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67" r:id="rId14"/>
    <p:sldId id="268" r:id="rId15"/>
    <p:sldId id="274" r:id="rId16"/>
    <p:sldId id="269" r:id="rId17"/>
    <p:sldId id="275" r:id="rId18"/>
    <p:sldId id="276" r:id="rId19"/>
    <p:sldId id="277" r:id="rId20"/>
    <p:sldId id="270" r:id="rId21"/>
    <p:sldId id="271" r:id="rId22"/>
    <p:sldId id="282" r:id="rId23"/>
    <p:sldId id="278" r:id="rId24"/>
    <p:sldId id="272" r:id="rId25"/>
    <p:sldId id="280" r:id="rId26"/>
    <p:sldId id="281" r:id="rId27"/>
    <p:sldId id="279" r:id="rId28"/>
    <p:sldId id="283" r:id="rId29"/>
    <p:sldId id="284" r:id="rId30"/>
    <p:sldId id="292" r:id="rId31"/>
    <p:sldId id="285" r:id="rId32"/>
    <p:sldId id="293" r:id="rId33"/>
    <p:sldId id="294" r:id="rId34"/>
    <p:sldId id="286" r:id="rId35"/>
    <p:sldId id="295" r:id="rId36"/>
    <p:sldId id="296" r:id="rId37"/>
    <p:sldId id="297" r:id="rId38"/>
    <p:sldId id="287" r:id="rId39"/>
    <p:sldId id="298" r:id="rId40"/>
    <p:sldId id="299" r:id="rId41"/>
    <p:sldId id="288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660"/>
  </p:normalViewPr>
  <p:slideViewPr>
    <p:cSldViewPr snapToGrid="0">
      <p:cViewPr varScale="1">
        <p:scale>
          <a:sx n="88" d="100"/>
          <a:sy n="88" d="100"/>
        </p:scale>
        <p:origin x="5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255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779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72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25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530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297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586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768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96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196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155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56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23696954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learningapps.org/watch?v=pwjp4hwd223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learningapps.org/view30155649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learningapps.org/view13314840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23696954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23696954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23696954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23696954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23696954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view23696954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learningapps.org/watch?v=p5un483p322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840" y="882376"/>
            <a:ext cx="11669486" cy="2926080"/>
          </a:xfrm>
        </p:spPr>
        <p:txBody>
          <a:bodyPr>
            <a:normAutofit/>
          </a:bodyPr>
          <a:lstStyle/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МИЛЕНА МАРАТОВНА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83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w7.pngwing.com/pngs/22/679/png-transparent-rorschach-test-teacher-course-class-professor-physicist-child-class-hand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31" b="98769" l="10000" r="90000">
                        <a14:foregroundMark x1="63913" y1="46308" x2="63696" y2="41385"/>
                        <a14:foregroundMark x1="53696" y1="55385" x2="53696" y2="55385"/>
                        <a14:foregroundMark x1="55000" y1="55846" x2="55109" y2="49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801" y="276498"/>
            <a:ext cx="876300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743211" y="514482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пожаловать в Страну Эрудитов. Меня зовут Эрудит. Выполните мои задание и я пропущу вас в следующую страну. Вы готовы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14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ivbiblioteka.ru/wp-content/uploads/2018/08/65686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857" l="1179" r="97428">
                        <a14:foregroundMark x1="10504" y1="16571" x2="82637" y2="25714"/>
                        <a14:foregroundMark x1="11254" y1="9143" x2="45338" y2="13714"/>
                        <a14:foregroundMark x1="20900" y1="7571" x2="19507" y2="12429"/>
                        <a14:foregroundMark x1="19829" y1="6571" x2="15327" y2="8857"/>
                        <a14:foregroundMark x1="22186" y1="6143" x2="15113" y2="8429"/>
                        <a14:foregroundMark x1="9968" y1="13571" x2="7503" y2="26000"/>
                        <a14:foregroundMark x1="7931" y1="13714" x2="7931" y2="29286"/>
                        <a14:foregroundMark x1="6967" y1="13714" x2="9325" y2="11429"/>
                        <a14:foregroundMark x1="9968" y1="24429" x2="40729" y2="21143"/>
                        <a14:foregroundMark x1="59914" y1="32286" x2="86174" y2="32000"/>
                        <a14:foregroundMark x1="82529" y1="20000" x2="86817" y2="31571"/>
                        <a14:foregroundMark x1="88424" y1="28429" x2="90139" y2="34714"/>
                        <a14:foregroundMark x1="81779" y1="18429" x2="92283" y2="30143"/>
                        <a14:foregroundMark x1="93569" y1="31429" x2="84995" y2="19143"/>
                        <a14:foregroundMark x1="83816" y1="18571" x2="81672" y2="16143"/>
                        <a14:foregroundMark x1="84030" y1="18857" x2="83816" y2="16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7" y="343803"/>
            <a:ext cx="4904105" cy="367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44137" y="3747496"/>
            <a:ext cx="11669486" cy="2926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страна, в которой вы живёте</a:t>
            </a:r>
            <a:r>
              <a:rPr lang="en-US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04560" y="899793"/>
            <a:ext cx="5120598" cy="29260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</a:t>
            </a:r>
          </a:p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Федерация</a:t>
            </a:r>
          </a:p>
        </p:txBody>
      </p:sp>
    </p:spTree>
    <p:extLst>
      <p:ext uri="{BB962C8B-B14F-4D97-AF65-F5344CB8AC3E}">
        <p14:creationId xmlns:p14="http://schemas.microsoft.com/office/powerpoint/2010/main" val="66513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44137" y="3747496"/>
            <a:ext cx="11669486" cy="2926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город является столицей России</a:t>
            </a:r>
            <a:r>
              <a:rPr lang="en-US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04560" y="899793"/>
            <a:ext cx="5664926" cy="29260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</a:p>
        </p:txBody>
      </p:sp>
      <p:pic>
        <p:nvPicPr>
          <p:cNvPr id="7" name="Picture 2" descr="https://sportishka.com/uploads/posts/2022-04/1650707121_58-sportishka-com-p-kreml-moskva-krasivo-foto-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7" y="325594"/>
            <a:ext cx="5129349" cy="342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43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/>
          </p:cNvPr>
          <p:cNvSpPr txBox="1">
            <a:spLocks/>
          </p:cNvSpPr>
          <p:nvPr/>
        </p:nvSpPr>
        <p:spPr>
          <a:xfrm>
            <a:off x="435428" y="2441210"/>
            <a:ext cx="11669486" cy="2926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 в правильном порядке дни недели</a:t>
            </a:r>
          </a:p>
        </p:txBody>
      </p:sp>
    </p:spTree>
    <p:extLst>
      <p:ext uri="{BB962C8B-B14F-4D97-AF65-F5344CB8AC3E}">
        <p14:creationId xmlns:p14="http://schemas.microsoft.com/office/powerpoint/2010/main" val="58658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2217" y="237941"/>
            <a:ext cx="11669486" cy="29260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Перемешались времена года. Восстанови их последовательность.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501" y="1830690"/>
            <a:ext cx="2295238" cy="23619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977" y="3604153"/>
            <a:ext cx="2209524" cy="22952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2179" y="3011643"/>
            <a:ext cx="2809524" cy="24190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610" y="2478309"/>
            <a:ext cx="2409524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10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2217" y="237941"/>
            <a:ext cx="11669486" cy="29260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здесь неправильно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Какие месяца относятся к тому или иному времени года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xn----8sbiecm6bhdx8i.xn--p1ai/sites/default/files/vremena_goda_dly_detey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3" b="99798" l="0" r="99879">
                        <a14:foregroundMark x1="69234" y1="84194" x2="83669" y2="74879"/>
                        <a14:foregroundMark x1="84435" y1="69556" x2="84435" y2="69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262" y="1425223"/>
            <a:ext cx="5119269" cy="511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63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373" y="376680"/>
            <a:ext cx="5694144" cy="596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65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w7.pngwing.com/pngs/22/679/png-transparent-rorschach-test-teacher-course-class-professor-physicist-child-class-hand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31" b="98769" l="10000" r="90000">
                        <a14:foregroundMark x1="63913" y1="46308" x2="63696" y2="41385"/>
                        <a14:foregroundMark x1="53696" y1="55385" x2="53696" y2="55385"/>
                        <a14:foregroundMark x1="55000" y1="55846" x2="55109" y2="49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801" y="276498"/>
            <a:ext cx="876300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743211" y="514482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молодцы! Справились со всеми заданиями. Счастливого пути!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9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ickimage.ru/wp-content/uploads/images/detskie/station/vokzal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26" y="475894"/>
            <a:ext cx="6667500" cy="605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741135" y="2741022"/>
            <a:ext cx="7458764" cy="2171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Вычислений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2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5286229" y="382796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 приветствует гном по имени Счетовод в стране Вычислений. Чтобы пройти дальше и спасти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Бурушку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вам нужно будет изрядно потрудиться. Вы готовы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9" b="99877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297" y="844435"/>
            <a:ext cx="3610251" cy="53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51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like.net/uploads/posts/2023-01/1674796409_3-129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86" y="366457"/>
            <a:ext cx="10913503" cy="613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9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etsystatic.com/15837930/r/il/7ad206/3153548351/il_1588xN.3153548351_iia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s://sun6-21.userapi.com/s/v1/ig2/_rwRQSEfyUacW5atK2uGE9PA3r5JO0r4B6REBxg2_RhLxqGw-qWOAGzuhQZWZ1uJzGkDtK0YKjUUwmwg0PTVI35y.jpg?size=1843x2017&amp;quality=96&amp;crop=71,71,1843,2017&amp;ava=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140" y="544900"/>
            <a:ext cx="5139514" cy="562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00594" y="891084"/>
            <a:ext cx="11669486" cy="29260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все цифры, что меньше 12, но больше 4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0411" y="2284456"/>
            <a:ext cx="11308080" cy="29260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5, 6, 7, 8, 9, 10, 11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9708" y="3044911"/>
            <a:ext cx="11669486" cy="29260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все цифры, что меньше 16, но больше 10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68086" y="4507951"/>
            <a:ext cx="11308080" cy="208851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11, 12, 13, 14, 15</a:t>
            </a:r>
          </a:p>
        </p:txBody>
      </p:sp>
    </p:spTree>
    <p:extLst>
      <p:ext uri="{BB962C8B-B14F-4D97-AF65-F5344CB8AC3E}">
        <p14:creationId xmlns:p14="http://schemas.microsoft.com/office/powerpoint/2010/main" val="63583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trafaret-decor.ru/sites/default/files/2023-01/%D0%A4%D0%BE%D0%BD%20%D0%BF%D0%B0%D0%B7%D0%BB%D1%8B%20%2811%29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176" y="592862"/>
            <a:ext cx="6947647" cy="549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02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5286229" y="382796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 А теперь исправьте помогите мне найти ошибки, которые допустил Незнайка в своих вычислениях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9" b="99877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297" y="844435"/>
            <a:ext cx="3610251" cy="53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19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644" y="757645"/>
            <a:ext cx="6817690" cy="527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2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5286229" y="382796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вы справились со всеми заданиями! Отправляйтесь дальше в путь! Удачи вам!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9" b="99877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297" y="844435"/>
            <a:ext cx="3610251" cy="53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6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ickimage.ru/wp-content/uploads/images/detskie/station/vokzal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26" y="475894"/>
            <a:ext cx="6667500" cy="605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446529" y="2932611"/>
            <a:ext cx="7458764" cy="2171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Долина Задач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04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w7.pngwing.com/pngs/846/909/png-transparent-owl-computer-icons-owl-animals-owl-cartoon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4" b="100000" l="5978" r="99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4" y="1968137"/>
            <a:ext cx="5192281" cy="428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286229" y="382796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путники! Вот вы и добрались до Долины задач! Сейчас я предлагаю вам решить задачки, но обязательно рисуйте к ним схемы! Приступайте к выполнению!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01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/>
          </p:cNvPr>
          <p:cNvSpPr txBox="1">
            <a:spLocks/>
          </p:cNvSpPr>
          <p:nvPr/>
        </p:nvSpPr>
        <p:spPr>
          <a:xfrm>
            <a:off x="426719" y="1962239"/>
            <a:ext cx="11669486" cy="2926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ветке сидело 4 воробья и 3 снегиря. Сколько птиц сидело на ветке</a:t>
            </a: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06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11" y="870857"/>
            <a:ext cx="9980359" cy="517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ichold.ru/wp-content/uploads/2021/05/4f69ab10afe4ee469ada81356695fff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67" y="473075"/>
            <a:ext cx="10287000" cy="60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225" y="686560"/>
            <a:ext cx="6330922" cy="166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/>
          </p:cNvPr>
          <p:cNvSpPr txBox="1">
            <a:spLocks/>
          </p:cNvSpPr>
          <p:nvPr/>
        </p:nvSpPr>
        <p:spPr>
          <a:xfrm>
            <a:off x="426719" y="1962239"/>
            <a:ext cx="11669486" cy="2926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ветке сидело 4 воробья и 3 снегиря. Сколько птиц сидело на ветке</a:t>
            </a: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/>
          </p:cNvPr>
          <p:cNvSpPr txBox="1">
            <a:spLocks/>
          </p:cNvSpPr>
          <p:nvPr/>
        </p:nvSpPr>
        <p:spPr>
          <a:xfrm>
            <a:off x="391886" y="870857"/>
            <a:ext cx="11669486" cy="39390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Тихом океане 9 морей, а в Атлантическом на 3 моря меньше. Сколько морей в Атлантическом океане</a:t>
            </a:r>
            <a:r>
              <a:rPr 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49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11" y="870857"/>
            <a:ext cx="9980359" cy="517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9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/>
          </p:cNvPr>
          <p:cNvSpPr txBox="1">
            <a:spLocks/>
          </p:cNvSpPr>
          <p:nvPr/>
        </p:nvSpPr>
        <p:spPr>
          <a:xfrm>
            <a:off x="391886" y="870857"/>
            <a:ext cx="11669486" cy="39390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Тихом океане 9 морей, а в Атлантическом на 3 моря меньше. Сколько морей в Атлантическом океане</a:t>
            </a:r>
            <a:r>
              <a:rPr 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87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/>
          </p:cNvPr>
          <p:cNvSpPr txBox="1">
            <a:spLocks/>
          </p:cNvSpPr>
          <p:nvPr/>
        </p:nvSpPr>
        <p:spPr>
          <a:xfrm>
            <a:off x="435428" y="914400"/>
            <a:ext cx="11669486" cy="445289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 дня девочка прочитала 10 страниц. В первый день она прочитала 2 страницы. Сколько страниц она прочитала во второй день</a:t>
            </a:r>
            <a:r>
              <a:rPr 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8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11" y="870857"/>
            <a:ext cx="9980359" cy="517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7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hlinkClick r:id="rId2"/>
          </p:cNvPr>
          <p:cNvSpPr txBox="1">
            <a:spLocks/>
          </p:cNvSpPr>
          <p:nvPr/>
        </p:nvSpPr>
        <p:spPr>
          <a:xfrm>
            <a:off x="435428" y="914400"/>
            <a:ext cx="11669486" cy="445289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 дня девочка прочитала 10 страниц. В первый день она прочитала 2 страницы. Сколько страниц она прочитала во второй день</a:t>
            </a:r>
            <a:r>
              <a:rPr 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57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w7.pngwing.com/pngs/846/909/png-transparent-owl-computer-icons-owl-animals-owl-cartoon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4" b="100000" l="5978" r="99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4" y="1968137"/>
            <a:ext cx="5192281" cy="428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286229" y="382796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 Вы решили все мои задачи, поэтому вам разрешено отправляться дальше в путь! Счастливого пути!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1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mg2.freepng.ru/20180616/hww/kisspng-baba-yaga-fairy-tale-chaloupka-na-ku-noce-5b25adfb9203d0.659352501529196027598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59" b="91618" l="5556" r="92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124" y="200932"/>
            <a:ext cx="85725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79097" y="765973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Неужели посетили все страны и выполнили все задания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Ну вот с этим вы точно не справитесь. Вам нужно будет вспомнить правила и распределить слова по ним.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84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apikpro.com/uploads/posts/2023-01/1672976334_papikpro-com-p-kak-poetapno-narisovat-ilyu-muromtsa-karan-2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19" b="98656" l="4000" r="976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642" y="1349829"/>
            <a:ext cx="3794842" cy="513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783771" y="478972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посмотрите, вот он,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Бурушка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Но он так и не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расколдовался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Что же делать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47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apikpro.com/uploads/posts/2023-01/1672976334_papikpro-com-p-kak-poetapno-narisovat-ilyu-muromtsa-karan-2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19" b="98656" l="4000" r="976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642" y="1349829"/>
            <a:ext cx="3794842" cy="513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783771" y="478972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ребята! У меня произошла беда: Баба Яга превратила моего верного коня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Бурушку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Без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Бурушки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 не могу, ведь это не просто конь для меня – это мой друг. Вы поможете мне спасти его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83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983" y="357132"/>
            <a:ext cx="4550329" cy="612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7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gas-kvas.com/uploads/posts/2023-01/1673685154_gas-kvas-com-p-risunok-ilya-muromets-na-kone-poetapno-pos-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682" y="870857"/>
            <a:ext cx="5505222" cy="550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399540" y="383177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 большое, ребята, что помогли спасти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Бурушку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Теперь я смогу и дальше защищать нашу страну!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91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61257" y="194399"/>
            <a:ext cx="11669486" cy="29260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995" y="1657439"/>
            <a:ext cx="651473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переводе с китайского языка – «семь дощечек мастерства».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головоломка, состоящая из 7 плоских фигур, которые складывают определённым образом для получения другой фигуры.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584" y="1860156"/>
            <a:ext cx="4419377" cy="438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mnogodetok.ru/pic/3255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433762"/>
            <a:ext cx="11238095" cy="5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17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983" y="357132"/>
            <a:ext cx="4550329" cy="612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2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apikpro.com/uploads/posts/2023-01/1672976334_papikpro-com-p-kak-poetapno-narisovat-ilyu-muromtsa-karan-2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19" b="98656" l="4000" r="976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642" y="1349829"/>
            <a:ext cx="3794842" cy="513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783771" y="478972"/>
            <a:ext cx="5929357" cy="446749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Баба Яга всё продумала и чтобы спасти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Бурушку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нужно отправиться в путешествие по странам, где нас ждут испытания. Если мы их выполним, то найдём коня, и тогда сможем ему помочь, собрав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75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ickimage.ru/wp-content/uploads/images/detskie/station/vokzal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26" y="475894"/>
            <a:ext cx="6667500" cy="605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892056" y="2732145"/>
            <a:ext cx="7458764" cy="21718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Эрудитов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21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135</TotalTime>
  <Words>537</Words>
  <Application>Microsoft Office PowerPoint</Application>
  <PresentationFormat>Широкоэкранный</PresentationFormat>
  <Paragraphs>38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Corbel</vt:lpstr>
      <vt:lpstr>Times New Roman</vt:lpstr>
      <vt:lpstr>Базис</vt:lpstr>
      <vt:lpstr>МИЛЕНА МАРАТОВНА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МИЛЕНА МАРАТОВНА</dc:title>
  <dc:creator>Milena</dc:creator>
  <cp:lastModifiedBy>Milena</cp:lastModifiedBy>
  <cp:revision>42</cp:revision>
  <dcterms:created xsi:type="dcterms:W3CDTF">2023-08-27T19:19:21Z</dcterms:created>
  <dcterms:modified xsi:type="dcterms:W3CDTF">2023-08-27T21:35:15Z</dcterms:modified>
</cp:coreProperties>
</file>