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62" r:id="rId3"/>
    <p:sldId id="264" r:id="rId4"/>
    <p:sldId id="265" r:id="rId5"/>
    <p:sldId id="267" r:id="rId6"/>
    <p:sldId id="266" r:id="rId7"/>
    <p:sldId id="258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52055-C6C8-4FF2-A55A-35A2615854B0}" type="datetimeFigureOut">
              <a:rPr lang="ru-RU" smtClean="0"/>
              <a:t>24.01.2024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A6108-7CE2-4411-BEED-2774706706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845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4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8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24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2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4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76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2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23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27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1208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24.01.2024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53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5835516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01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Весна 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69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07576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Язык – учебный предмет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431" y="234162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Язык – средство общения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9431" y="3475287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Язык – орган вкуса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431" y="448999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Язык  пламени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6525" y="1075764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Яркий, горячий, жадный, свирепый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525" y="2305183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Великий, могучий, богатый, выразительный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2153" y="329062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Интересный, трудный, русский, познавательный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4305331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Длинный, болтливый, розовый, шершавый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endCxn id="10" idx="1"/>
          </p:cNvCxnSpPr>
          <p:nvPr/>
        </p:nvCxnSpPr>
        <p:spPr>
          <a:xfrm>
            <a:off x="2051720" y="1491262"/>
            <a:ext cx="2090433" cy="221485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39752" y="2852936"/>
            <a:ext cx="1954801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339752" y="3861048"/>
            <a:ext cx="1800200" cy="1090615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625761" y="1491262"/>
            <a:ext cx="1728192" cy="322957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86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056784" cy="4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Люблю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березку русскую,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То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светлую, то грустную,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белом сарафанчике</a:t>
            </a: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    платочками   в     карманчиках,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красивыми застёжками</a:t>
            </a: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sz="3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зелёными серёжками.</a:t>
            </a:r>
          </a:p>
          <a:p>
            <a:pPr algn="r">
              <a:lnSpc>
                <a:spcPct val="115000"/>
              </a:lnSpc>
              <a:spcAft>
                <a:spcPts val="600"/>
              </a:spcAft>
            </a:pPr>
            <a:r>
              <a:rPr lang="ru-RU" sz="32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А. Прокофьев</a:t>
            </a:r>
            <a:endParaRPr lang="ru-RU" sz="32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098" name="Picture 2" descr="C:\Users\User\Desktop\29-300x3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92696"/>
            <a:ext cx="183672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35896" y="980728"/>
            <a:ext cx="1584176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772815"/>
            <a:ext cx="1440160" cy="48416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1772816"/>
            <a:ext cx="1584176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348880"/>
            <a:ext cx="1080120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20804" y="3573016"/>
            <a:ext cx="1911036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20804" y="4293096"/>
            <a:ext cx="1695012" cy="504056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88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96752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Ясный  летний  день. Погода  тёплая  и солнечная. Дует  жаркий  ветер. Небо высокое.  Чудесная  пора!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052736"/>
            <a:ext cx="2088232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1174" y="908720"/>
            <a:ext cx="2204601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Хмурый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зимний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936220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холодная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976824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пасмурная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5485" y="2000166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ледяной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1175" y="2996952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низкое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54319" y="2996952"/>
            <a:ext cx="230425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Ужасная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14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76672"/>
            <a:ext cx="7943542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76672"/>
            <a:ext cx="7952480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7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XP\Мои документы\Мои рисунки\Безымянный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836712"/>
            <a:ext cx="7624446" cy="511256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624445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20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Ссылки:</a:t>
            </a:r>
          </a:p>
          <a:p>
            <a:r>
              <a:rPr lang="en-US" dirty="0"/>
              <a:t>https://</a:t>
            </a:r>
            <a:r>
              <a:rPr lang="en-US" dirty="0" smtClean="0"/>
              <a:t>vsegda-pomnim.com/uploads/posts/2022-04/1648951599_17-vsegda-pomnim-com-p-vesennii-berezovii-les-foto-18.jpg</a:t>
            </a:r>
            <a:endParaRPr lang="ru-RU" dirty="0" smtClean="0"/>
          </a:p>
          <a:p>
            <a:r>
              <a:rPr lang="en-US"/>
              <a:t>https://fs3.fotoload.ru/f/1218/1545578770/c4c10fc656.jpg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568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106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111</cp:lastModifiedBy>
  <cp:revision>14</cp:revision>
  <dcterms:created xsi:type="dcterms:W3CDTF">2016-04-17T14:34:39Z</dcterms:created>
  <dcterms:modified xsi:type="dcterms:W3CDTF">2024-01-24T10:05:11Z</dcterms:modified>
</cp:coreProperties>
</file>