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75" r:id="rId2"/>
  </p:sldMasterIdLst>
  <p:notesMasterIdLst>
    <p:notesMasterId r:id="rId40"/>
  </p:notesMasterIdLst>
  <p:sldIdLst>
    <p:sldId id="256" r:id="rId3"/>
    <p:sldId id="257" r:id="rId4"/>
    <p:sldId id="258" r:id="rId5"/>
    <p:sldId id="259" r:id="rId6"/>
    <p:sldId id="260" r:id="rId7"/>
    <p:sldId id="261" r:id="rId8"/>
    <p:sldId id="262" r:id="rId9"/>
    <p:sldId id="263" r:id="rId10"/>
    <p:sldId id="264" r:id="rId11"/>
    <p:sldId id="275" r:id="rId12"/>
    <p:sldId id="276" r:id="rId13"/>
    <p:sldId id="277" r:id="rId14"/>
    <p:sldId id="265" r:id="rId15"/>
    <p:sldId id="279" r:id="rId16"/>
    <p:sldId id="278" r:id="rId17"/>
    <p:sldId id="281" r:id="rId18"/>
    <p:sldId id="283" r:id="rId19"/>
    <p:sldId id="284" r:id="rId20"/>
    <p:sldId id="282" r:id="rId21"/>
    <p:sldId id="285" r:id="rId22"/>
    <p:sldId id="287" r:id="rId23"/>
    <p:sldId id="296" r:id="rId24"/>
    <p:sldId id="289" r:id="rId25"/>
    <p:sldId id="297" r:id="rId26"/>
    <p:sldId id="288" r:id="rId27"/>
    <p:sldId id="291" r:id="rId28"/>
    <p:sldId id="266" r:id="rId29"/>
    <p:sldId id="267" r:id="rId30"/>
    <p:sldId id="268" r:id="rId31"/>
    <p:sldId id="269" r:id="rId32"/>
    <p:sldId id="294" r:id="rId33"/>
    <p:sldId id="295" r:id="rId34"/>
    <p:sldId id="270" r:id="rId35"/>
    <p:sldId id="292" r:id="rId36"/>
    <p:sldId id="271" r:id="rId37"/>
    <p:sldId id="272" r:id="rId38"/>
    <p:sldId id="293" r:id="rId3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1450"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620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6800"/>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1</a:t>
            </a:fld>
            <a:endParaRPr/>
          </a:p>
        </p:txBody>
      </p:sp>
      <p:sp>
        <p:nvSpPr>
          <p:cNvPr id="121" name="Google Shape;121;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2" name="Google Shape;122;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5775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4601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5" name="Google Shape;15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2552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8" name="Google Shape;168;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3132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7671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1072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4162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1: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27</a:t>
            </a:fld>
            <a:endParaRPr/>
          </a:p>
        </p:txBody>
      </p:sp>
      <p:sp>
        <p:nvSpPr>
          <p:cNvPr id="276" name="Google Shape;276;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 name="Google Shape;277;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2</a:t>
            </a:fld>
            <a:endParaRPr/>
          </a:p>
        </p:txBody>
      </p:sp>
      <p:sp>
        <p:nvSpPr>
          <p:cNvPr id="131" name="Google Shape;1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 name="Google Shape;132;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7" name="Google Shape;29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4: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6" name="Google Shape;30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5" name="Google Shape;315;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6: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35</a:t>
            </a:fld>
            <a:endParaRPr/>
          </a:p>
        </p:txBody>
      </p:sp>
      <p:sp>
        <p:nvSpPr>
          <p:cNvPr id="324" name="Google Shape;324;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5" name="Google Shape;325;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7: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36</a:t>
            </a:fld>
            <a:endParaRPr/>
          </a:p>
        </p:txBody>
      </p:sp>
      <p:sp>
        <p:nvSpPr>
          <p:cNvPr id="342" name="Google Shape;342;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3" name="Google Shape;343;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 name="Google Shape;141;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4: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4</a:t>
            </a:fld>
            <a:endParaRPr/>
          </a:p>
        </p:txBody>
      </p:sp>
      <p:sp>
        <p:nvSpPr>
          <p:cNvPr id="160" name="Google Shape;160;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1" name="Google Shape;161;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5: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5</a:t>
            </a:fld>
            <a:endParaRPr/>
          </a:p>
        </p:txBody>
      </p:sp>
      <p:sp>
        <p:nvSpPr>
          <p:cNvPr id="179" name="Google Shape;179;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0" name="Google Shape;180;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6: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6</a:t>
            </a:fld>
            <a:endParaRPr/>
          </a:p>
        </p:txBody>
      </p:sp>
      <p:sp>
        <p:nvSpPr>
          <p:cNvPr id="198" name="Google Shape;198;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7: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7</a:t>
            </a:fld>
            <a:endParaRPr/>
          </a:p>
        </p:txBody>
      </p:sp>
      <p:sp>
        <p:nvSpPr>
          <p:cNvPr id="217" name="Google Shape;21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8" name="Google Shape;218;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8: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8</a:t>
            </a:fld>
            <a:endParaRPr/>
          </a:p>
        </p:txBody>
      </p:sp>
      <p:sp>
        <p:nvSpPr>
          <p:cNvPr id="230" name="Google Shape;230;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1" name="Google Shape;231;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9:notes"/>
          <p:cNvSpPr txBox="1"/>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a:solidFill>
                  <a:srgbClr val="000000"/>
                </a:solidFill>
                <a:latin typeface="Times New Roman"/>
                <a:ea typeface="Times New Roman"/>
                <a:cs typeface="Times New Roman"/>
                <a:sym typeface="Times New Roman"/>
              </a:rPr>
              <a:t>9</a:t>
            </a:fld>
            <a:endParaRPr/>
          </a:p>
        </p:txBody>
      </p:sp>
      <p:sp>
        <p:nvSpPr>
          <p:cNvPr id="247" name="Google Shape;247;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8" name="Google Shape;248;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572544"/>
      </p:ext>
    </p:extLst>
  </p:cSld>
  <p:clrMapOvr>
    <a:masterClrMapping/>
  </p:clrMapOvr>
  <p:transition>
    <p:fade thruBlk="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8028080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162948253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065417" y="5054602"/>
            <a:ext cx="673276" cy="279400"/>
          </a:xfrm>
        </p:spPr>
        <p:txBody>
          <a:bodyPr/>
          <a:lstStyle/>
          <a:p>
            <a:endParaRPr lang="ru-RU"/>
          </a:p>
        </p:txBody>
      </p:sp>
      <p:sp>
        <p:nvSpPr>
          <p:cNvPr id="5" name="Footer Placeholder 4"/>
          <p:cNvSpPr>
            <a:spLocks noGrp="1"/>
          </p:cNvSpPr>
          <p:nvPr>
            <p:ph type="ftr" sz="quarter" idx="11"/>
          </p:nvPr>
        </p:nvSpPr>
        <p:spPr>
          <a:xfrm>
            <a:off x="1921934" y="5054602"/>
            <a:ext cx="4064860" cy="279400"/>
          </a:xfrm>
        </p:spPr>
        <p:txBody>
          <a:bodyPr/>
          <a:lstStyle/>
          <a:p>
            <a:endParaRPr lang="ru-RU"/>
          </a:p>
        </p:txBody>
      </p:sp>
      <p:sp>
        <p:nvSpPr>
          <p:cNvPr id="6" name="Slide Number Placeholder 5"/>
          <p:cNvSpPr>
            <a:spLocks noGrp="1"/>
          </p:cNvSpPr>
          <p:nvPr>
            <p:ph type="sldNum" sz="quarter" idx="12"/>
          </p:nvPr>
        </p:nvSpPr>
        <p:spPr>
          <a:xfrm>
            <a:off x="6817317" y="5054602"/>
            <a:ext cx="413483" cy="279400"/>
          </a:xfrm>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94299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427236755"/>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4102016"/>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026687491"/>
      </p:ext>
    </p:extLst>
  </p:cSld>
  <p:clrMapOvr>
    <a:masterClrMapping/>
  </p:clrMapOvr>
  <p:transition>
    <p:fade thruBlk="1"/>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6994503"/>
      </p:ext>
    </p:extLst>
  </p:cSld>
  <p:clrMapOvr>
    <a:masterClrMapping/>
  </p:clrMapOvr>
  <p:transition>
    <p:fade thruBlk="1"/>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9564339"/>
      </p:ext>
    </p:extLst>
  </p:cSld>
  <p:clrMapOvr>
    <a:masterClrMapping/>
  </p:clrMapOvr>
  <p:transition>
    <p:fade thruBlk="1"/>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53031623"/>
      </p:ext>
    </p:extLst>
  </p:cSld>
  <p:clrMapOvr>
    <a:masterClrMapping/>
  </p:clrMapOvr>
  <p:transition>
    <p:fade thruBlk="1"/>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62084557"/>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751483362"/>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75404057"/>
      </p:ext>
    </p:extLst>
  </p:cSld>
  <p:clrMapOvr>
    <a:masterClrMapping/>
  </p:clrMapOvr>
  <p:transition>
    <p:fade thruBlk="1"/>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253903877"/>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611089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2569829"/>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46505235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1999068"/>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ru-RU" smtClean="0"/>
              <a:t>Образец заголовка</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504813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773754"/>
      </p:ext>
    </p:extLst>
  </p:cSld>
  <p:clrMapOvr>
    <a:masterClrMapping/>
  </p:clrMapOvr>
  <p:transition>
    <p:fade thruBlk="1"/>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7930174"/>
      </p:ext>
    </p:extLst>
  </p:cSld>
  <p:clrMapOvr>
    <a:masterClrMapping/>
  </p:clrMapOvr>
  <p:transition>
    <p:fade thruBlk="1"/>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Заголовок, текст и клип" type="txAndMedia">
  <p:cSld name="Заголовок, текст и клип">
    <p:spTree>
      <p:nvGrpSpPr>
        <p:cNvPr id="1" name="Shape 48"/>
        <p:cNvGrpSpPr/>
        <p:nvPr/>
      </p:nvGrpSpPr>
      <p:grpSpPr>
        <a:xfrm>
          <a:off x="0" y="0"/>
          <a:ext cx="0" cy="0"/>
          <a:chOff x="0" y="0"/>
          <a:chExt cx="0" cy="0"/>
        </a:xfrm>
      </p:grpSpPr>
      <p:sp>
        <p:nvSpPr>
          <p:cNvPr id="49" name="Google Shape;49;p5"/>
          <p:cNvSpPr txBox="1">
            <a:spLocks noGrp="1"/>
          </p:cNvSpPr>
          <p:nvPr>
            <p:ph type="title"/>
          </p:nvPr>
        </p:nvSpPr>
        <p:spPr>
          <a:xfrm>
            <a:off x="914400" y="277813"/>
            <a:ext cx="77724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5"/>
          <p:cNvSpPr txBox="1">
            <a:spLocks noGrp="1"/>
          </p:cNvSpPr>
          <p:nvPr>
            <p:ph type="body" idx="1"/>
          </p:nvPr>
        </p:nvSpPr>
        <p:spPr>
          <a:xfrm>
            <a:off x="914400" y="1600200"/>
            <a:ext cx="3810000" cy="4530725"/>
          </a:xfrm>
          <a:prstGeom prst="rect">
            <a:avLst/>
          </a:prstGeom>
          <a:noFill/>
          <a:ln>
            <a:noFill/>
          </a:ln>
        </p:spPr>
        <p:txBody>
          <a:bodyPr spcFirstLastPara="1" wrap="square" lIns="91425" tIns="45700" rIns="91425" bIns="45700" anchor="t" anchorCtr="0">
            <a:noAutofit/>
          </a:bodyPr>
          <a:lstStyle>
            <a:lvl1pPr marL="457200" lvl="0" indent="-331470" algn="l">
              <a:spcBef>
                <a:spcPts val="360"/>
              </a:spcBef>
              <a:spcAft>
                <a:spcPts val="0"/>
              </a:spcAft>
              <a:buSzPts val="1620"/>
              <a:buChar char="■"/>
              <a:defRPr/>
            </a:lvl1pPr>
            <a:lvl2pPr marL="914400" lvl="1" indent="-314325" algn="l">
              <a:spcBef>
                <a:spcPts val="360"/>
              </a:spcBef>
              <a:spcAft>
                <a:spcPts val="0"/>
              </a:spcAft>
              <a:buSzPts val="1350"/>
              <a:buChar char="■"/>
              <a:defRPr/>
            </a:lvl2pPr>
            <a:lvl3pPr marL="1371600" lvl="2" indent="-291464" algn="l">
              <a:spcBef>
                <a:spcPts val="360"/>
              </a:spcBef>
              <a:spcAft>
                <a:spcPts val="0"/>
              </a:spcAft>
              <a:buSzPts val="99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51" name="Google Shape;51;p5"/>
          <p:cNvSpPr>
            <a:spLocks noGrp="1"/>
          </p:cNvSpPr>
          <p:nvPr>
            <p:ph type="media" idx="2"/>
          </p:nvPr>
        </p:nvSpPr>
        <p:spPr>
          <a:xfrm>
            <a:off x="4876800" y="1600200"/>
            <a:ext cx="3810000" cy="4530725"/>
          </a:xfrm>
          <a:prstGeom prst="rect">
            <a:avLst/>
          </a:prstGeom>
          <a:noFill/>
          <a:ln>
            <a:noFill/>
          </a:ln>
        </p:spPr>
        <p:txBody>
          <a:bodyPr spcFirstLastPara="1" wrap="square" lIns="91425" tIns="45700" rIns="91425" bIns="45700" anchor="t" anchorCtr="0">
            <a:noAutofit/>
          </a:bodyPr>
          <a:lstStyle>
            <a:lvl1pPr marR="0" lvl="0" algn="l" rtl="0">
              <a:spcBef>
                <a:spcPts val="560"/>
              </a:spcBef>
              <a:spcAft>
                <a:spcPts val="0"/>
              </a:spcAft>
              <a:buClr>
                <a:schemeClr val="folHlink"/>
              </a:buClr>
              <a:buSzPts val="2520"/>
              <a:buFont typeface="Noto Sans Symbols"/>
              <a:buChar char="■"/>
              <a:defRPr sz="2800" b="0" i="0" u="none" strike="noStrike" cap="none">
                <a:solidFill>
                  <a:schemeClr val="dk1"/>
                </a:solidFill>
                <a:latin typeface="Arial"/>
                <a:ea typeface="Arial"/>
                <a:cs typeface="Arial"/>
                <a:sym typeface="Arial"/>
              </a:defRPr>
            </a:lvl1pPr>
            <a:lvl2pPr marR="0" lvl="1" algn="l" rtl="0">
              <a:spcBef>
                <a:spcPts val="520"/>
              </a:spcBef>
              <a:spcAft>
                <a:spcPts val="0"/>
              </a:spcAft>
              <a:buClr>
                <a:schemeClr val="accent1"/>
              </a:buClr>
              <a:buSzPts val="1950"/>
              <a:buFont typeface="Noto Sans Symbols"/>
              <a:buChar char="■"/>
              <a:defRPr sz="2600" b="0" i="0" u="none" strike="noStrike" cap="none">
                <a:solidFill>
                  <a:schemeClr val="dk1"/>
                </a:solidFill>
                <a:latin typeface="Arial"/>
                <a:ea typeface="Arial"/>
                <a:cs typeface="Arial"/>
                <a:sym typeface="Arial"/>
              </a:defRPr>
            </a:lvl2pPr>
            <a:lvl3pPr marR="0" lvl="2" algn="l" rtl="0">
              <a:spcBef>
                <a:spcPts val="460"/>
              </a:spcBef>
              <a:spcAft>
                <a:spcPts val="0"/>
              </a:spcAft>
              <a:buClr>
                <a:schemeClr val="folHlink"/>
              </a:buClr>
              <a:buSzPts val="1265"/>
              <a:buFont typeface="Noto Sans Symbols"/>
              <a:buChar char="■"/>
              <a:defRPr sz="23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accent1"/>
              </a:buClr>
              <a:buSzPts val="2000"/>
              <a:buFont typeface="Noto Sans Symbols"/>
              <a:buChar char="▪"/>
              <a:defRPr sz="2000" b="0" i="0" u="none" strike="noStrike" cap="none">
                <a:solidFill>
                  <a:schemeClr val="dk1"/>
                </a:solidFill>
                <a:latin typeface="Arial"/>
                <a:ea typeface="Arial"/>
                <a:cs typeface="Arial"/>
                <a:sym typeface="Arial"/>
              </a:defRPr>
            </a:lvl9pPr>
          </a:lstStyle>
          <a:p>
            <a:endParaRPr/>
          </a:p>
        </p:txBody>
      </p:sp>
      <p:sp>
        <p:nvSpPr>
          <p:cNvPr id="52" name="Google Shape;52;p5"/>
          <p:cNvSpPr txBox="1">
            <a:spLocks noGrp="1"/>
          </p:cNvSpPr>
          <p:nvPr>
            <p:ph type="dt" idx="10"/>
          </p:nvPr>
        </p:nvSpPr>
        <p:spPr>
          <a:xfrm>
            <a:off x="914400" y="6251575"/>
            <a:ext cx="19812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5"/>
          <p:cNvSpPr txBox="1">
            <a:spLocks noGrp="1"/>
          </p:cNvSpPr>
          <p:nvPr>
            <p:ph type="ftr" idx="1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sz="1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5"/>
          <p:cNvSpPr txBox="1">
            <a:spLocks noGrp="1"/>
          </p:cNvSpPr>
          <p:nvPr>
            <p:ph type="sldNum" idx="12"/>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13678895"/>
      </p:ext>
    </p:extLst>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7859613"/>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Заголовок, текст и объект" type="txAndObj">
  <p:cSld name="Заголовок, текст и объект">
    <p:spTree>
      <p:nvGrpSpPr>
        <p:cNvPr id="1" name="Shape 55"/>
        <p:cNvGrpSpPr/>
        <p:nvPr/>
      </p:nvGrpSpPr>
      <p:grpSpPr>
        <a:xfrm>
          <a:off x="0" y="0"/>
          <a:ext cx="0" cy="0"/>
          <a:chOff x="0" y="0"/>
          <a:chExt cx="0" cy="0"/>
        </a:xfrm>
      </p:grpSpPr>
      <p:sp>
        <p:nvSpPr>
          <p:cNvPr id="56" name="Google Shape;56;p6"/>
          <p:cNvSpPr txBox="1">
            <a:spLocks noGrp="1"/>
          </p:cNvSpPr>
          <p:nvPr>
            <p:ph type="title"/>
          </p:nvPr>
        </p:nvSpPr>
        <p:spPr>
          <a:xfrm>
            <a:off x="914400" y="277813"/>
            <a:ext cx="7772400" cy="11430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6"/>
          <p:cNvSpPr txBox="1">
            <a:spLocks noGrp="1"/>
          </p:cNvSpPr>
          <p:nvPr>
            <p:ph type="body" idx="1"/>
          </p:nvPr>
        </p:nvSpPr>
        <p:spPr>
          <a:xfrm>
            <a:off x="914400" y="1600200"/>
            <a:ext cx="3810000" cy="4530725"/>
          </a:xfrm>
          <a:prstGeom prst="rect">
            <a:avLst/>
          </a:prstGeom>
          <a:noFill/>
          <a:ln>
            <a:noFill/>
          </a:ln>
        </p:spPr>
        <p:txBody>
          <a:bodyPr spcFirstLastPara="1" wrap="square" lIns="91425" tIns="45700" rIns="91425" bIns="45700" anchor="t" anchorCtr="0">
            <a:noAutofit/>
          </a:bodyPr>
          <a:lstStyle>
            <a:lvl1pPr marL="457200" lvl="0" indent="-331470" algn="l">
              <a:spcBef>
                <a:spcPts val="360"/>
              </a:spcBef>
              <a:spcAft>
                <a:spcPts val="0"/>
              </a:spcAft>
              <a:buSzPts val="1620"/>
              <a:buChar char="■"/>
              <a:defRPr/>
            </a:lvl1pPr>
            <a:lvl2pPr marL="914400" lvl="1" indent="-314325" algn="l">
              <a:spcBef>
                <a:spcPts val="360"/>
              </a:spcBef>
              <a:spcAft>
                <a:spcPts val="0"/>
              </a:spcAft>
              <a:buSzPts val="1350"/>
              <a:buChar char="■"/>
              <a:defRPr/>
            </a:lvl2pPr>
            <a:lvl3pPr marL="1371600" lvl="2" indent="-291464" algn="l">
              <a:spcBef>
                <a:spcPts val="360"/>
              </a:spcBef>
              <a:spcAft>
                <a:spcPts val="0"/>
              </a:spcAft>
              <a:buSzPts val="99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58" name="Google Shape;58;p6"/>
          <p:cNvSpPr txBox="1">
            <a:spLocks noGrp="1"/>
          </p:cNvSpPr>
          <p:nvPr>
            <p:ph type="body" idx="2"/>
          </p:nvPr>
        </p:nvSpPr>
        <p:spPr>
          <a:xfrm>
            <a:off x="4876800" y="1600200"/>
            <a:ext cx="3810000" cy="4530725"/>
          </a:xfrm>
          <a:prstGeom prst="rect">
            <a:avLst/>
          </a:prstGeom>
          <a:noFill/>
          <a:ln>
            <a:noFill/>
          </a:ln>
        </p:spPr>
        <p:txBody>
          <a:bodyPr spcFirstLastPara="1" wrap="square" lIns="91425" tIns="45700" rIns="91425" bIns="45700" anchor="t" anchorCtr="0">
            <a:noAutofit/>
          </a:bodyPr>
          <a:lstStyle>
            <a:lvl1pPr marL="457200" lvl="0" indent="-331470" algn="l">
              <a:spcBef>
                <a:spcPts val="360"/>
              </a:spcBef>
              <a:spcAft>
                <a:spcPts val="0"/>
              </a:spcAft>
              <a:buSzPts val="1620"/>
              <a:buChar char="■"/>
              <a:defRPr/>
            </a:lvl1pPr>
            <a:lvl2pPr marL="914400" lvl="1" indent="-314325" algn="l">
              <a:spcBef>
                <a:spcPts val="360"/>
              </a:spcBef>
              <a:spcAft>
                <a:spcPts val="0"/>
              </a:spcAft>
              <a:buSzPts val="1350"/>
              <a:buChar char="■"/>
              <a:defRPr/>
            </a:lvl2pPr>
            <a:lvl3pPr marL="1371600" lvl="2" indent="-291464" algn="l">
              <a:spcBef>
                <a:spcPts val="360"/>
              </a:spcBef>
              <a:spcAft>
                <a:spcPts val="0"/>
              </a:spcAft>
              <a:buSzPts val="99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59" name="Google Shape;59;p6"/>
          <p:cNvSpPr txBox="1">
            <a:spLocks noGrp="1"/>
          </p:cNvSpPr>
          <p:nvPr>
            <p:ph type="dt" idx="10"/>
          </p:nvPr>
        </p:nvSpPr>
        <p:spPr>
          <a:xfrm>
            <a:off x="914400" y="6251575"/>
            <a:ext cx="1981200" cy="4572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1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6"/>
          <p:cNvSpPr txBox="1">
            <a:spLocks noGrp="1"/>
          </p:cNvSpPr>
          <p:nvPr>
            <p:ph type="ftr" idx="1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SzPts val="1400"/>
              <a:buNone/>
              <a:defRPr sz="1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6"/>
          <p:cNvSpPr txBox="1">
            <a:spLocks noGrp="1"/>
          </p:cNvSpPr>
          <p:nvPr>
            <p:ph type="sldNum" idx="12"/>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000"/>
              <a:buFont typeface="Arial"/>
              <a:buNone/>
              <a:defRPr sz="10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08313607"/>
      </p:ext>
    </p:extLst>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88565585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22960" y="2582334"/>
            <a:ext cx="3703320" cy="32867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440" y="2582334"/>
            <a:ext cx="3703320" cy="32867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33292164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56730570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39795641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endParaRPr lang="ru-RU"/>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329721567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26958943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image" Target="../media/image4.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endParaRPr lang="ru-RU"/>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59503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spd="slow">
    <p:fade thruBlk="1"/>
  </p:transition>
  <p:timing>
    <p:tnLst>
      <p:par>
        <p:cTn id="1" dur="indefinite" restart="never" nodeType="tmRoot"/>
      </p:par>
    </p:tnLst>
  </p:timing>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2">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endParaRPr lang="ru-RU"/>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marL="0" lvl="0" indent="0" algn="r" rtl="0">
              <a:spcBef>
                <a:spcPts val="0"/>
              </a:spcBef>
              <a:spcAft>
                <a:spcPts val="0"/>
              </a:spcAft>
              <a:buNone/>
            </a:pPr>
            <a:fld id="{00000000-1234-1234-1234-123412341234}" type="slidenum">
              <a:rPr lang="en-US" smtClean="0"/>
              <a:t>‹#›</a:t>
            </a:fld>
            <a:endParaRPr lang="en-US" sz="1400">
              <a:solidFill>
                <a:srgbClr val="000000"/>
              </a:solidFill>
            </a:endParaRPr>
          </a:p>
        </p:txBody>
      </p:sp>
    </p:spTree>
    <p:extLst>
      <p:ext uri="{BB962C8B-B14F-4D97-AF65-F5344CB8AC3E}">
        <p14:creationId xmlns:p14="http://schemas.microsoft.com/office/powerpoint/2010/main" val="215847028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Lst>
  <p:transition spd="slow">
    <p:fade thruBlk="1"/>
  </p:transition>
  <p:timing>
    <p:tnLst>
      <p:par>
        <p:cTn id="1" dur="indefinite" restart="never" nodeType="tmRoot"/>
      </p:par>
    </p:tnLst>
  </p:timing>
  <p:hf hdr="0" ftr="0" dt="0"/>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youtu.be/RRa2TpXbcc4" TargetMode="External"/><Relationship Id="rId2" Type="http://schemas.openxmlformats.org/officeDocument/2006/relationships/hyperlink" Target="https://youtu.be/EPbRJ6CAwU0" TargetMode="External"/><Relationship Id="rId1" Type="http://schemas.openxmlformats.org/officeDocument/2006/relationships/slideLayout" Target="../slideLayouts/slideLayout13.xml"/><Relationship Id="rId4" Type="http://schemas.openxmlformats.org/officeDocument/2006/relationships/hyperlink" Target="https://youtu.be/24B52_DbBic"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6"/>
          <p:cNvSpPr txBox="1"/>
          <p:nvPr/>
        </p:nvSpPr>
        <p:spPr>
          <a:xfrm>
            <a:off x="912812" y="6251575"/>
            <a:ext cx="19050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126" name="Google Shape;126;p16"/>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1</a:t>
            </a:fld>
            <a:endParaRPr/>
          </a:p>
        </p:txBody>
      </p:sp>
      <p:sp>
        <p:nvSpPr>
          <p:cNvPr id="127" name="Google Shape;127;p16"/>
          <p:cNvSpPr txBox="1">
            <a:spLocks noGrp="1"/>
          </p:cNvSpPr>
          <p:nvPr>
            <p:ph type="ctrTitle"/>
          </p:nvPr>
        </p:nvSpPr>
        <p:spPr>
          <a:xfrm>
            <a:off x="457200" y="228600"/>
            <a:ext cx="8609012" cy="2667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1800"/>
              <a:buFont typeface="Times New Roman"/>
              <a:buNone/>
            </a:pPr>
            <a:r>
              <a:rPr lang="en-US"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
            </a:r>
            <a:br>
              <a:rPr lang="en-US"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br>
            <a:r>
              <a:rPr lang="ru-RU" b="1" i="0" u="none" dirty="0" smtClean="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механизация штукатурных работ </a:t>
            </a:r>
            <a:endParaRPr sz="71400" b="1" dirty="0">
              <a:effectLst>
                <a:outerShdw blurRad="38100" dist="38100" dir="2700000" algn="tl">
                  <a:srgbClr val="000000">
                    <a:alpha val="43137"/>
                  </a:srgbClr>
                </a:outerShdw>
              </a:effectLst>
            </a:endParaRPr>
          </a:p>
        </p:txBody>
      </p:sp>
      <p:sp>
        <p:nvSpPr>
          <p:cNvPr id="2" name="Прямоугольник 1"/>
          <p:cNvSpPr/>
          <p:nvPr/>
        </p:nvSpPr>
        <p:spPr>
          <a:xfrm>
            <a:off x="101600" y="6309380"/>
            <a:ext cx="3308919" cy="523220"/>
          </a:xfrm>
          <a:prstGeom prst="rect">
            <a:avLst/>
          </a:prstGeom>
        </p:spPr>
        <p:txBody>
          <a:bodyPr wrap="none">
            <a:spAutoFit/>
          </a:bodyPr>
          <a:lstStyle/>
          <a:p>
            <a:r>
              <a:rPr lang="ru-RU" b="1" dirty="0" smtClean="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Подготовили студенты группы С23_2 </a:t>
            </a:r>
          </a:p>
          <a:p>
            <a:r>
              <a:rPr lang="ru-RU" b="1" dirty="0" smtClean="0">
                <a:solidFill>
                  <a:schemeClr val="dk2"/>
                </a:solidFill>
                <a:effectLst>
                  <a:outerShdw blurRad="38100" dist="38100" dir="2700000" algn="tl">
                    <a:srgbClr val="000000">
                      <a:alpha val="43137"/>
                    </a:srgbClr>
                  </a:outerShdw>
                </a:effectLst>
                <a:latin typeface="Times New Roman"/>
                <a:cs typeface="Times New Roman"/>
                <a:sym typeface="Times New Roman"/>
              </a:rPr>
              <a:t>Айрян С и Малиновский Н.</a:t>
            </a:r>
            <a:endParaRPr lang="ru-RU" dirty="0"/>
          </a:p>
        </p:txBody>
      </p:sp>
      <p:pic>
        <p:nvPicPr>
          <p:cNvPr id="3" name="Рисунок 2"/>
          <p:cNvPicPr>
            <a:picLocks noChangeAspect="1"/>
          </p:cNvPicPr>
          <p:nvPr/>
        </p:nvPicPr>
        <p:blipFill>
          <a:blip r:embed="rId3"/>
          <a:stretch>
            <a:fillRect/>
          </a:stretch>
        </p:blipFill>
        <p:spPr>
          <a:xfrm>
            <a:off x="101600" y="4372773"/>
            <a:ext cx="9083827" cy="1775614"/>
          </a:xfrm>
          <a:prstGeom prst="rect">
            <a:avLst/>
          </a:prstGeom>
        </p:spPr>
      </p:pic>
    </p:spTree>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sp>
        <p:nvSpPr>
          <p:cNvPr id="4" name="Мультимедиа 3"/>
          <p:cNvSpPr>
            <a:spLocks noGrp="1"/>
          </p:cNvSpPr>
          <p:nvPr>
            <p:ph type="media" idx="2"/>
          </p:nvPr>
        </p:nvSpPr>
        <p:spPr/>
      </p:sp>
      <p:sp>
        <p:nvSpPr>
          <p:cNvPr id="5" name="Номер слайда 4"/>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pic>
        <p:nvPicPr>
          <p:cNvPr id="1026" name="Picture 2" descr="https://s0.showslide.ru/s_slide/27f9594f5d105cb34df03cf932d40f6a/44763d11-24d8-4fb2-b293-9e25d35ea7f6.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655" y="505257"/>
            <a:ext cx="8035636" cy="5743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940671"/>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sp>
        <p:nvSpPr>
          <p:cNvPr id="4" name="Мультимедиа 3"/>
          <p:cNvSpPr>
            <a:spLocks noGrp="1"/>
          </p:cNvSpPr>
          <p:nvPr>
            <p:ph type="media" idx="2"/>
          </p:nvPr>
        </p:nvSpPr>
        <p:spPr/>
      </p:sp>
      <p:sp>
        <p:nvSpPr>
          <p:cNvPr id="5" name="Номер слайда 4"/>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11</a:t>
            </a:fld>
            <a:endParaRPr lang="en-US"/>
          </a:p>
        </p:txBody>
      </p:sp>
      <p:pic>
        <p:nvPicPr>
          <p:cNvPr id="2050" name="Picture 2" descr="https://homo-expertus.ru/wp-content/uploads/5/2/9/52935cd6a37b7a0bd74784e18cbdafbc.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933" y="487868"/>
            <a:ext cx="8031885" cy="576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964208"/>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sp>
        <p:nvSpPr>
          <p:cNvPr id="4" name="Мультимедиа 3"/>
          <p:cNvSpPr>
            <a:spLocks noGrp="1"/>
          </p:cNvSpPr>
          <p:nvPr>
            <p:ph type="media" idx="2"/>
          </p:nvPr>
        </p:nvSpPr>
        <p:spPr/>
      </p:sp>
      <p:sp>
        <p:nvSpPr>
          <p:cNvPr id="5" name="Номер слайда 4"/>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pic>
        <p:nvPicPr>
          <p:cNvPr id="3074" name="Picture 2" descr="https://stroi-info.3dn.ru/_ld/3/988599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 y="595228"/>
            <a:ext cx="7880350" cy="5535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044180"/>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25"/>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71" name="Google Shape;271;p25"/>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13</a:t>
            </a:fld>
            <a:endParaRPr/>
          </a:p>
        </p:txBody>
      </p:sp>
      <p:sp>
        <p:nvSpPr>
          <p:cNvPr id="272" name="Google Shape;272;p25"/>
          <p:cNvSpPr txBox="1">
            <a:spLocks noGrp="1"/>
          </p:cNvSpPr>
          <p:nvPr>
            <p:ph type="title"/>
          </p:nvPr>
        </p:nvSpPr>
        <p:spPr>
          <a:xfrm>
            <a:off x="919162" y="277812"/>
            <a:ext cx="7473950" cy="992187"/>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2"/>
              </a:buClr>
              <a:buSzPts val="3800"/>
              <a:buFont typeface="Times New Roman"/>
              <a:buNone/>
            </a:pPr>
            <a:r>
              <a:rPr lang="en-US" sz="3800" b="0" i="0" u="none" dirty="0">
                <a:solidFill>
                  <a:schemeClr val="dk2"/>
                </a:solidFill>
                <a:latin typeface="Times New Roman"/>
                <a:ea typeface="Times New Roman"/>
                <a:cs typeface="Times New Roman"/>
                <a:sym typeface="Times New Roman"/>
              </a:rPr>
              <a:t>       </a:t>
            </a:r>
            <a:r>
              <a:rPr lang="en-US" sz="3800" b="0" i="0" u="none" dirty="0" err="1">
                <a:solidFill>
                  <a:schemeClr val="dk2"/>
                </a:solidFill>
                <a:latin typeface="Times New Roman"/>
                <a:ea typeface="Times New Roman"/>
                <a:cs typeface="Times New Roman"/>
                <a:sym typeface="Times New Roman"/>
              </a:rPr>
              <a:t>Штукатурные</a:t>
            </a:r>
            <a:r>
              <a:rPr lang="en-US" sz="3800" b="0" i="0" u="none" dirty="0">
                <a:solidFill>
                  <a:schemeClr val="dk2"/>
                </a:solidFill>
                <a:latin typeface="Times New Roman"/>
                <a:ea typeface="Times New Roman"/>
                <a:cs typeface="Times New Roman"/>
                <a:sym typeface="Times New Roman"/>
              </a:rPr>
              <a:t> </a:t>
            </a:r>
            <a:r>
              <a:rPr lang="en-US" sz="3800" b="0" i="0" u="none" dirty="0" err="1">
                <a:solidFill>
                  <a:schemeClr val="dk2"/>
                </a:solidFill>
                <a:latin typeface="Times New Roman"/>
                <a:ea typeface="Times New Roman"/>
                <a:cs typeface="Times New Roman"/>
                <a:sym typeface="Times New Roman"/>
              </a:rPr>
              <a:t>станции</a:t>
            </a:r>
            <a:endParaRPr dirty="0"/>
          </a:p>
        </p:txBody>
      </p:sp>
      <p:pic>
        <p:nvPicPr>
          <p:cNvPr id="273" name="Google Shape;273;p25"/>
          <p:cNvPicPr preferRelativeResize="0">
            <a:picLocks noGrp="1"/>
          </p:cNvPicPr>
          <p:nvPr>
            <p:ph idx="1"/>
          </p:nvPr>
        </p:nvPicPr>
        <p:blipFill rotWithShape="1">
          <a:blip r:embed="rId3">
            <a:alphaModFix/>
          </a:blip>
          <a:stretch/>
        </p:blipFill>
        <p:spPr>
          <a:xfrm>
            <a:off x="1608136" y="2616198"/>
            <a:ext cx="5630863" cy="3403601"/>
          </a:xfrm>
          <a:prstGeom prst="rect">
            <a:avLst/>
          </a:prstGeom>
          <a:noFill/>
          <a:ln>
            <a:noFill/>
          </a:ln>
        </p:spPr>
      </p:pic>
    </p:spTree>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4546" y="0"/>
            <a:ext cx="8363373" cy="1303867"/>
          </a:xfrm>
        </p:spPr>
        <p:txBody>
          <a:bodyPr>
            <a:normAutofit/>
          </a:bodyPr>
          <a:lstStyle/>
          <a:p>
            <a:r>
              <a:rPr lang="ru-RU" dirty="0" err="1" smtClean="0"/>
              <a:t>Шпатлевочно</a:t>
            </a:r>
            <a:r>
              <a:rPr lang="ru-RU" dirty="0" smtClean="0"/>
              <a:t> штукатурная станция </a:t>
            </a:r>
            <a:endParaRPr lang="ru-RU" dirty="0"/>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14</a:t>
            </a:fld>
            <a:endParaRPr lang="en-US"/>
          </a:p>
        </p:txBody>
      </p:sp>
      <p:pic>
        <p:nvPicPr>
          <p:cNvPr id="5122" name="Picture 2" descr="https://www.stroyportal.ru/media/cache/companies/153964/products/684383877/aab9c003-98bc-4538-a28e-0becaa49820a_image_large.jpg"/>
          <p:cNvPicPr>
            <a:picLocks noChangeAspect="1" noChangeArrowheads="1"/>
          </p:cNvPicPr>
          <p:nvPr/>
        </p:nvPicPr>
        <p:blipFill rotWithShape="1">
          <a:blip r:embed="rId2">
            <a:extLst>
              <a:ext uri="{28A0092B-C50C-407E-A947-70E740481C1C}">
                <a14:useLocalDpi xmlns:a14="http://schemas.microsoft.com/office/drawing/2010/main" val="0"/>
              </a:ext>
            </a:extLst>
          </a:blip>
          <a:srcRect l="-1" r="38801"/>
          <a:stretch/>
        </p:blipFill>
        <p:spPr bwMode="auto">
          <a:xfrm>
            <a:off x="453813" y="1067614"/>
            <a:ext cx="8244840" cy="5790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604849"/>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15</a:t>
            </a:fld>
            <a:endParaRPr lang="en-US"/>
          </a:p>
        </p:txBody>
      </p:sp>
      <p:pic>
        <p:nvPicPr>
          <p:cNvPr id="4098" name="Picture 2" descr="https://gymnasia2.ru/wp-content/uploads/e/8/b/e8b2b7ce4c539378ec413d87881438b3.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
            <a:ext cx="9144000" cy="691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00927"/>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7"/>
          <p:cNvSpPr txBox="1">
            <a:spLocks noGrp="1"/>
          </p:cNvSpPr>
          <p:nvPr>
            <p:ph type="title"/>
          </p:nvPr>
        </p:nvSpPr>
        <p:spPr>
          <a:xfrm>
            <a:off x="1095375" y="817562"/>
            <a:ext cx="6964362" cy="120173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dirty="0" err="1">
                <a:solidFill>
                  <a:schemeClr val="dk1"/>
                </a:solidFill>
                <a:latin typeface="Constantia"/>
                <a:ea typeface="Constantia"/>
                <a:cs typeface="Constantia"/>
                <a:sym typeface="Constantia"/>
              </a:rPr>
              <a:t>Назначения</a:t>
            </a:r>
            <a:r>
              <a:rPr lang="en-US" sz="4000" b="0" i="0" u="none" dirty="0">
                <a:solidFill>
                  <a:schemeClr val="dk1"/>
                </a:solidFill>
                <a:latin typeface="Constantia"/>
                <a:ea typeface="Constantia"/>
                <a:cs typeface="Constantia"/>
                <a:sym typeface="Constantia"/>
              </a:rPr>
              <a:t> </a:t>
            </a:r>
            <a:r>
              <a:rPr lang="en-US" sz="4000" b="0" i="0" u="none" dirty="0" err="1">
                <a:solidFill>
                  <a:schemeClr val="dk1"/>
                </a:solidFill>
                <a:latin typeface="Constantia"/>
                <a:ea typeface="Constantia"/>
                <a:cs typeface="Constantia"/>
                <a:sym typeface="Constantia"/>
              </a:rPr>
              <a:t>растворосмесителя</a:t>
            </a:r>
            <a:r>
              <a:rPr lang="en-US" sz="4000" b="0" i="0" u="none" dirty="0">
                <a:solidFill>
                  <a:schemeClr val="dk1"/>
                </a:solidFill>
                <a:latin typeface="Constantia"/>
                <a:ea typeface="Constantia"/>
                <a:cs typeface="Constantia"/>
                <a:sym typeface="Constantia"/>
              </a:rPr>
              <a:t> </a:t>
            </a:r>
            <a:endParaRPr dirty="0"/>
          </a:p>
        </p:txBody>
      </p:sp>
      <p:sp>
        <p:nvSpPr>
          <p:cNvPr id="144" name="Google Shape;144;p17"/>
          <p:cNvSpPr txBox="1">
            <a:spLocks noGrp="1"/>
          </p:cNvSpPr>
          <p:nvPr>
            <p:ph type="body" idx="1"/>
          </p:nvPr>
        </p:nvSpPr>
        <p:spPr>
          <a:xfrm>
            <a:off x="594360" y="2119312"/>
            <a:ext cx="7970519" cy="3603625"/>
          </a:xfrm>
          <a:prstGeom prst="rect">
            <a:avLst/>
          </a:prstGeom>
          <a:noFill/>
          <a:ln>
            <a:noFill/>
          </a:ln>
        </p:spPr>
        <p:txBody>
          <a:bodyPr spcFirstLastPara="1" wrap="square" lIns="91425" tIns="45700" rIns="91425" bIns="45700" anchor="t" anchorCtr="0">
            <a:noAutofit/>
          </a:bodyPr>
          <a:lstStyle/>
          <a:p>
            <a:pPr marL="273050" marR="0" lvl="0" indent="-273050" algn="l" rtl="0">
              <a:lnSpc>
                <a:spcPct val="100000"/>
              </a:lnSpc>
              <a:spcBef>
                <a:spcPts val="0"/>
              </a:spcBef>
              <a:spcAft>
                <a:spcPts val="0"/>
              </a:spcAft>
              <a:buClr>
                <a:schemeClr val="accent2"/>
              </a:buClr>
              <a:buSzPts val="2720"/>
              <a:buFont typeface="Courgette"/>
              <a:buChar char="O"/>
            </a:pPr>
            <a:endParaRPr lang="ru-RU" sz="3200" b="0" i="0" u="none" strike="noStrike" cap="none" dirty="0" smtClean="0">
              <a:solidFill>
                <a:schemeClr val="dk1"/>
              </a:solidFill>
              <a:latin typeface="Times New Roman" panose="02020603050405020304" pitchFamily="18" charset="0"/>
              <a:ea typeface="Arial"/>
              <a:cs typeface="Times New Roman" panose="02020603050405020304" pitchFamily="18" charset="0"/>
              <a:sym typeface="Arial"/>
            </a:endParaRPr>
          </a:p>
          <a:p>
            <a:pPr marL="273050" marR="0" lvl="0" indent="-273050" algn="l" rtl="0">
              <a:lnSpc>
                <a:spcPct val="100000"/>
              </a:lnSpc>
              <a:spcBef>
                <a:spcPts val="0"/>
              </a:spcBef>
              <a:spcAft>
                <a:spcPts val="0"/>
              </a:spcAft>
              <a:buClr>
                <a:schemeClr val="accent2"/>
              </a:buClr>
              <a:buSzPts val="2720"/>
              <a:buFont typeface="Courgette"/>
              <a:buChar char="O"/>
            </a:pPr>
            <a:r>
              <a:rPr lang="en-US" b="0" i="0" u="none" strike="noStrike" cap="none" dirty="0" err="1" smtClean="0">
                <a:solidFill>
                  <a:schemeClr val="dk1"/>
                </a:solidFill>
                <a:latin typeface="Times New Roman" panose="02020603050405020304" pitchFamily="18" charset="0"/>
                <a:ea typeface="Arial"/>
                <a:cs typeface="Times New Roman" panose="02020603050405020304" pitchFamily="18" charset="0"/>
                <a:sym typeface="Arial"/>
              </a:rPr>
              <a:t>Для</a:t>
            </a:r>
            <a:r>
              <a:rPr lang="en-US" b="0" i="0" u="none" strike="noStrike" cap="none" dirty="0" smtClean="0">
                <a:solidFill>
                  <a:schemeClr val="dk1"/>
                </a:solidFill>
                <a:latin typeface="Times New Roman" panose="02020603050405020304" pitchFamily="18" charset="0"/>
                <a:ea typeface="Arial"/>
                <a:cs typeface="Times New Roman" panose="02020603050405020304" pitchFamily="18" charset="0"/>
                <a:sym typeface="Arial"/>
              </a:rPr>
              <a:t> </a:t>
            </a:r>
            <a:r>
              <a:rPr lang="en-US"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приготовления</a:t>
            </a:r>
            <a:r>
              <a:rPr lang="en-US" b="0" i="0" u="none" strike="noStrike" cap="none" dirty="0">
                <a:solidFill>
                  <a:schemeClr val="dk1"/>
                </a:solidFill>
                <a:latin typeface="Times New Roman" panose="02020603050405020304" pitchFamily="18" charset="0"/>
                <a:ea typeface="Arial"/>
                <a:cs typeface="Times New Roman" panose="02020603050405020304" pitchFamily="18" charset="0"/>
                <a:sym typeface="Arial"/>
              </a:rPr>
              <a:t>  </a:t>
            </a:r>
            <a:r>
              <a:rPr lang="en-US"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раствора</a:t>
            </a:r>
            <a:r>
              <a:rPr lang="en-US" b="0" i="0" u="none" strike="noStrike" cap="none" dirty="0">
                <a:solidFill>
                  <a:schemeClr val="dk1"/>
                </a:solidFill>
                <a:latin typeface="Times New Roman" panose="02020603050405020304" pitchFamily="18" charset="0"/>
                <a:ea typeface="Arial"/>
                <a:cs typeface="Times New Roman" panose="02020603050405020304" pitchFamily="18" charset="0"/>
                <a:sym typeface="Arial"/>
              </a:rPr>
              <a:t> </a:t>
            </a:r>
            <a:endParaRPr sz="1800" dirty="0">
              <a:latin typeface="Times New Roman" panose="02020603050405020304" pitchFamily="18" charset="0"/>
              <a:cs typeface="Times New Roman" panose="02020603050405020304" pitchFamily="18" charset="0"/>
            </a:endParaRPr>
          </a:p>
        </p:txBody>
      </p:sp>
      <p:pic>
        <p:nvPicPr>
          <p:cNvPr id="145" name="Google Shape;145;p17" descr="C:\Users\1\Pictures\%20cqp-320380.jpg"/>
          <p:cNvPicPr preferRelativeResize="0"/>
          <p:nvPr/>
        </p:nvPicPr>
        <p:blipFill rotWithShape="1">
          <a:blip r:embed="rId3">
            <a:alphaModFix/>
          </a:blip>
          <a:srcRect/>
          <a:stretch/>
        </p:blipFill>
        <p:spPr>
          <a:xfrm>
            <a:off x="5108892" y="2746693"/>
            <a:ext cx="3455987" cy="3455987"/>
          </a:xfrm>
          <a:prstGeom prst="rect">
            <a:avLst/>
          </a:prstGeom>
          <a:noFill/>
          <a:ln>
            <a:noFill/>
          </a:ln>
        </p:spPr>
      </p:pic>
      <p:sp>
        <p:nvSpPr>
          <p:cNvPr id="2" name="Прямоугольник 1"/>
          <p:cNvSpPr/>
          <p:nvPr/>
        </p:nvSpPr>
        <p:spPr>
          <a:xfrm>
            <a:off x="594360" y="3921124"/>
            <a:ext cx="5196840" cy="1938992"/>
          </a:xfrm>
          <a:prstGeom prst="rect">
            <a:avLst/>
          </a:prstGeom>
        </p:spPr>
        <p:txBody>
          <a:bodyPr wrap="square">
            <a:spAutoFit/>
          </a:bodyPr>
          <a:lstStyle/>
          <a:p>
            <a:r>
              <a:rPr lang="ru-RU" sz="2000" dirty="0" smtClean="0">
                <a:solidFill>
                  <a:srgbClr val="333333"/>
                </a:solidFill>
                <a:latin typeface="Times New Roman" panose="02020603050405020304" pitchFamily="18" charset="0"/>
                <a:cs typeface="Times New Roman" panose="02020603050405020304" pitchFamily="18" charset="0"/>
              </a:rPr>
              <a:t>Раствор</a:t>
            </a:r>
            <a:r>
              <a:rPr lang="ru-RU" sz="2000" strike="sngStrike" dirty="0" smtClean="0">
                <a:solidFill>
                  <a:srgbClr val="333333"/>
                </a:solidFill>
                <a:latin typeface="Times New Roman" panose="02020603050405020304" pitchFamily="18" charset="0"/>
                <a:cs typeface="Times New Roman" panose="02020603050405020304" pitchFamily="18" charset="0"/>
              </a:rPr>
              <a:t> </a:t>
            </a:r>
            <a:r>
              <a:rPr lang="ru-RU" sz="2000" dirty="0" smtClean="0">
                <a:solidFill>
                  <a:srgbClr val="333333"/>
                </a:solidFill>
                <a:latin typeface="Times New Roman" panose="02020603050405020304" pitchFamily="18" charset="0"/>
                <a:cs typeface="Times New Roman" panose="02020603050405020304" pitchFamily="18" charset="0"/>
              </a:rPr>
              <a:t>смеситель </a:t>
            </a:r>
            <a:r>
              <a:rPr lang="ru-RU" sz="2000" dirty="0">
                <a:solidFill>
                  <a:srgbClr val="333333"/>
                </a:solidFill>
                <a:latin typeface="Times New Roman" panose="02020603050405020304" pitchFamily="18" charset="0"/>
                <a:cs typeface="Times New Roman" panose="02020603050405020304" pitchFamily="18" charset="0"/>
              </a:rPr>
              <a:t>– это специальное оборудование, предназначенное для замешивания любых строительных растворов, а также различных сыпучих материалов с добавлением или без добавления воды.</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8781302"/>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8"/>
          <p:cNvSpPr txBox="1">
            <a:spLocks noGrp="1"/>
          </p:cNvSpPr>
          <p:nvPr>
            <p:ph type="title"/>
          </p:nvPr>
        </p:nvSpPr>
        <p:spPr>
          <a:xfrm>
            <a:off x="1143000" y="642937"/>
            <a:ext cx="6965950" cy="120173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dirty="0" err="1">
                <a:solidFill>
                  <a:schemeClr val="dk1"/>
                </a:solidFill>
                <a:latin typeface="Constantia"/>
                <a:ea typeface="Constantia"/>
                <a:cs typeface="Constantia"/>
                <a:sym typeface="Constantia"/>
              </a:rPr>
              <a:t>Назначение</a:t>
            </a:r>
            <a:r>
              <a:rPr lang="en-US" sz="4000" b="0" i="0" u="none" dirty="0">
                <a:solidFill>
                  <a:schemeClr val="dk1"/>
                </a:solidFill>
                <a:latin typeface="Constantia"/>
                <a:ea typeface="Constantia"/>
                <a:cs typeface="Constantia"/>
                <a:sym typeface="Constantia"/>
              </a:rPr>
              <a:t>  </a:t>
            </a:r>
            <a:r>
              <a:rPr lang="en-US" sz="4000" b="0" i="0" u="none" dirty="0" err="1">
                <a:solidFill>
                  <a:schemeClr val="dk1"/>
                </a:solidFill>
                <a:latin typeface="Constantia"/>
                <a:ea typeface="Constantia"/>
                <a:cs typeface="Constantia"/>
                <a:sym typeface="Constantia"/>
              </a:rPr>
              <a:t>растворонасоса</a:t>
            </a:r>
            <a:r>
              <a:rPr lang="en-US" sz="4000" b="0" i="0" u="none" dirty="0">
                <a:solidFill>
                  <a:schemeClr val="dk1"/>
                </a:solidFill>
                <a:latin typeface="Constantia"/>
                <a:ea typeface="Constantia"/>
                <a:cs typeface="Constantia"/>
                <a:sym typeface="Constantia"/>
              </a:rPr>
              <a:t> </a:t>
            </a:r>
            <a:endParaRPr dirty="0"/>
          </a:p>
        </p:txBody>
      </p:sp>
      <p:sp>
        <p:nvSpPr>
          <p:cNvPr id="151" name="Google Shape;151;p18"/>
          <p:cNvSpPr txBox="1">
            <a:spLocks noGrp="1"/>
          </p:cNvSpPr>
          <p:nvPr>
            <p:ph type="body" idx="1"/>
          </p:nvPr>
        </p:nvSpPr>
        <p:spPr>
          <a:xfrm>
            <a:off x="-517525" y="2392998"/>
            <a:ext cx="6196012" cy="881062"/>
          </a:xfrm>
          <a:prstGeom prst="rect">
            <a:avLst/>
          </a:prstGeom>
          <a:noFill/>
          <a:ln>
            <a:noFill/>
          </a:ln>
        </p:spPr>
        <p:txBody>
          <a:bodyPr spcFirstLastPara="1" wrap="square" lIns="91425" tIns="45700" rIns="91425" bIns="45700" anchor="t" anchorCtr="0">
            <a:noAutofit/>
          </a:bodyPr>
          <a:lstStyle/>
          <a:p>
            <a:pPr marL="273050" marR="0" lvl="0" indent="-273050" algn="ctr" rtl="0">
              <a:lnSpc>
                <a:spcPct val="90000"/>
              </a:lnSpc>
              <a:spcBef>
                <a:spcPts val="0"/>
              </a:spcBef>
              <a:spcAft>
                <a:spcPts val="0"/>
              </a:spcAft>
              <a:buClr>
                <a:schemeClr val="accent2"/>
              </a:buClr>
              <a:buSzPts val="2040"/>
              <a:buFont typeface="Courgette"/>
              <a:buChar char="O"/>
            </a:pPr>
            <a:r>
              <a:rPr lang="en-US" sz="2400"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400" b="0" i="0" u="none" strike="noStrike" cap="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транспортирования</a:t>
            </a:r>
            <a:r>
              <a:rPr lang="en-US" sz="2400" b="0" i="0" u="none" strike="noStrike" cap="none" dirty="0">
                <a:solidFill>
                  <a:schemeClr val="dk1"/>
                </a:solidFill>
                <a:latin typeface="Times New Roman" panose="02020603050405020304" pitchFamily="18" charset="0"/>
                <a:ea typeface="Arial"/>
                <a:cs typeface="Times New Roman" panose="02020603050405020304" pitchFamily="18" charset="0"/>
                <a:sym typeface="Arial"/>
              </a:rPr>
              <a:t> </a:t>
            </a:r>
            <a:endParaRPr dirty="0">
              <a:latin typeface="Times New Roman" panose="02020603050405020304" pitchFamily="18" charset="0"/>
              <a:cs typeface="Times New Roman" panose="02020603050405020304" pitchFamily="18" charset="0"/>
            </a:endParaRPr>
          </a:p>
          <a:p>
            <a:pPr marL="273050" marR="0" lvl="0" indent="-273050" algn="ctr" rtl="0">
              <a:lnSpc>
                <a:spcPct val="90000"/>
              </a:lnSpc>
              <a:spcBef>
                <a:spcPts val="480"/>
              </a:spcBef>
              <a:spcAft>
                <a:spcPts val="0"/>
              </a:spcAft>
              <a:buClr>
                <a:schemeClr val="accent2"/>
              </a:buClr>
              <a:buSzPts val="2040"/>
              <a:buFont typeface="Courgette"/>
              <a:buChar char="O"/>
            </a:pPr>
            <a:r>
              <a:rPr lang="en-US" sz="2400"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растворных</a:t>
            </a:r>
            <a:r>
              <a:rPr lang="en-US" sz="2400" b="0" i="0" u="none" strike="noStrike" cap="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strike="noStrike" cap="none" dirty="0" err="1">
                <a:solidFill>
                  <a:schemeClr val="dk1"/>
                </a:solidFill>
                <a:latin typeface="Times New Roman" panose="02020603050405020304" pitchFamily="18" charset="0"/>
                <a:ea typeface="Arial"/>
                <a:cs typeface="Times New Roman" panose="02020603050405020304" pitchFamily="18" charset="0"/>
                <a:sym typeface="Arial"/>
              </a:rPr>
              <a:t>смесей</a:t>
            </a:r>
            <a:endParaRPr dirty="0">
              <a:latin typeface="Times New Roman" panose="02020603050405020304" pitchFamily="18" charset="0"/>
              <a:cs typeface="Times New Roman" panose="02020603050405020304" pitchFamily="18" charset="0"/>
            </a:endParaRPr>
          </a:p>
        </p:txBody>
      </p:sp>
      <p:pic>
        <p:nvPicPr>
          <p:cNvPr id="152" name="Google Shape;152;p18" descr="C:\Users\1\Pictures\i.jpg"/>
          <p:cNvPicPr preferRelativeResize="0"/>
          <p:nvPr/>
        </p:nvPicPr>
        <p:blipFill rotWithShape="1">
          <a:blip r:embed="rId3">
            <a:alphaModFix/>
          </a:blip>
          <a:srcRect/>
          <a:stretch/>
        </p:blipFill>
        <p:spPr>
          <a:xfrm>
            <a:off x="0" y="3502660"/>
            <a:ext cx="4895850" cy="2914650"/>
          </a:xfrm>
          <a:prstGeom prst="rect">
            <a:avLst/>
          </a:prstGeom>
          <a:noFill/>
          <a:ln>
            <a:noFill/>
          </a:ln>
        </p:spPr>
      </p:pic>
      <p:pic>
        <p:nvPicPr>
          <p:cNvPr id="6146" name="Picture 2" descr="https://td-mso.ru/image/cache/data/rastvoronasos-so-50am-800x700.jpg"/>
          <p:cNvPicPr>
            <a:picLocks noChangeAspect="1" noChangeArrowheads="1"/>
          </p:cNvPicPr>
          <p:nvPr/>
        </p:nvPicPr>
        <p:blipFill rotWithShape="1">
          <a:blip r:embed="rId4">
            <a:extLst>
              <a:ext uri="{28A0092B-C50C-407E-A947-70E740481C1C}">
                <a14:useLocalDpi xmlns:a14="http://schemas.microsoft.com/office/drawing/2010/main" val="0"/>
              </a:ext>
            </a:extLst>
          </a:blip>
          <a:srcRect l="8958" t="12572" r="7642" b="5829"/>
          <a:stretch/>
        </p:blipFill>
        <p:spPr bwMode="auto">
          <a:xfrm>
            <a:off x="4450080" y="2833529"/>
            <a:ext cx="4693920" cy="4018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479705"/>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9"/>
          <p:cNvSpPr txBox="1">
            <a:spLocks noGrp="1"/>
          </p:cNvSpPr>
          <p:nvPr>
            <p:ph type="title"/>
          </p:nvPr>
        </p:nvSpPr>
        <p:spPr>
          <a:xfrm>
            <a:off x="1143000" y="642937"/>
            <a:ext cx="6965950" cy="8763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dirty="0" err="1">
                <a:solidFill>
                  <a:schemeClr val="dk1"/>
                </a:solidFill>
                <a:latin typeface="Constantia"/>
                <a:ea typeface="Constantia"/>
                <a:cs typeface="Constantia"/>
                <a:sym typeface="Constantia"/>
              </a:rPr>
              <a:t>Устройство</a:t>
            </a:r>
            <a:r>
              <a:rPr lang="en-US" sz="4000" b="0" i="0" u="none" dirty="0">
                <a:solidFill>
                  <a:schemeClr val="dk1"/>
                </a:solidFill>
                <a:latin typeface="Constantia"/>
                <a:ea typeface="Constantia"/>
                <a:cs typeface="Constantia"/>
                <a:sym typeface="Constantia"/>
              </a:rPr>
              <a:t> </a:t>
            </a:r>
            <a:r>
              <a:rPr lang="en-US" sz="4000" b="0" i="0" u="none" dirty="0" err="1">
                <a:solidFill>
                  <a:schemeClr val="dk1"/>
                </a:solidFill>
                <a:latin typeface="Constantia"/>
                <a:ea typeface="Constantia"/>
                <a:cs typeface="Constantia"/>
                <a:sym typeface="Constantia"/>
              </a:rPr>
              <a:t>растворонасоса</a:t>
            </a:r>
            <a:r>
              <a:rPr lang="en-US" sz="4000" b="0" i="0" u="none" dirty="0">
                <a:solidFill>
                  <a:schemeClr val="dk1"/>
                </a:solidFill>
                <a:latin typeface="Constantia"/>
                <a:ea typeface="Constantia"/>
                <a:cs typeface="Constantia"/>
                <a:sym typeface="Constantia"/>
              </a:rPr>
              <a:t> </a:t>
            </a:r>
            <a:endParaRPr dirty="0"/>
          </a:p>
        </p:txBody>
      </p:sp>
      <p:pic>
        <p:nvPicPr>
          <p:cNvPr id="158" name="Google Shape;158;p19" descr="C:\Users\1\Pictures\rastvor_ustr.gif"/>
          <p:cNvPicPr preferRelativeResize="0"/>
          <p:nvPr/>
        </p:nvPicPr>
        <p:blipFill rotWithShape="1">
          <a:blip r:embed="rId3">
            <a:alphaModFix/>
          </a:blip>
          <a:srcRect/>
          <a:stretch/>
        </p:blipFill>
        <p:spPr>
          <a:xfrm>
            <a:off x="1116012" y="1773237"/>
            <a:ext cx="6769100" cy="3959225"/>
          </a:xfrm>
          <a:prstGeom prst="rect">
            <a:avLst/>
          </a:prstGeom>
          <a:noFill/>
          <a:ln>
            <a:noFill/>
          </a:ln>
        </p:spPr>
      </p:pic>
    </p:spTree>
    <p:extLst>
      <p:ext uri="{BB962C8B-B14F-4D97-AF65-F5344CB8AC3E}">
        <p14:creationId xmlns:p14="http://schemas.microsoft.com/office/powerpoint/2010/main" val="2116612363"/>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5760" y="624841"/>
            <a:ext cx="8580120" cy="5074919"/>
          </a:xfrm>
        </p:spPr>
        <p:txBody>
          <a:bodyPr>
            <a:normAutofit fontScale="85000" lnSpcReduction="20000"/>
          </a:bodyPr>
          <a:lstStyle/>
          <a:p>
            <a:r>
              <a:rPr lang="ru-RU" dirty="0" err="1">
                <a:latin typeface="Times New Roman" panose="02020603050405020304" pitchFamily="18" charset="0"/>
                <a:cs typeface="Times New Roman" panose="02020603050405020304" pitchFamily="18" charset="0"/>
              </a:rPr>
              <a:t>Растворонасос</a:t>
            </a:r>
            <a:r>
              <a:rPr lang="ru-RU" dirty="0">
                <a:latin typeface="Times New Roman" panose="02020603050405020304" pitchFamily="18" charset="0"/>
                <a:cs typeface="Times New Roman" panose="02020603050405020304" pitchFamily="18" charset="0"/>
              </a:rPr>
              <a:t> — оборудование, предназначенное для подачи раствора строительных смесей из резервуара до места проведения работ и нанесения на обрабатываемые поверхности.</a:t>
            </a:r>
          </a:p>
          <a:p>
            <a:r>
              <a:rPr lang="ru-RU" dirty="0">
                <a:latin typeface="Times New Roman" panose="02020603050405020304" pitchFamily="18" charset="0"/>
                <a:cs typeface="Times New Roman" panose="02020603050405020304" pitchFamily="18" charset="0"/>
              </a:rPr>
              <a:t>Основной принцип работы </a:t>
            </a:r>
            <a:r>
              <a:rPr lang="ru-RU" dirty="0" err="1">
                <a:latin typeface="Times New Roman" panose="02020603050405020304" pitchFamily="18" charset="0"/>
                <a:cs typeface="Times New Roman" panose="02020603050405020304" pitchFamily="18" charset="0"/>
              </a:rPr>
              <a:t>растворонасосов</a:t>
            </a:r>
            <a:r>
              <a:rPr lang="ru-RU" dirty="0">
                <a:latin typeface="Times New Roman" panose="02020603050405020304" pitchFamily="18" charset="0"/>
                <a:cs typeface="Times New Roman" panose="02020603050405020304" pitchFamily="18" charset="0"/>
              </a:rPr>
              <a:t> — изменение объёма рабочей камеры, который становится больше по мере поступления рабочей смеси из приёмного бункера, а затем сокращается под воздействием вытеснителя. В итоге раствор выталкивается на необходимое расстояние.</a:t>
            </a:r>
          </a:p>
          <a:p>
            <a:r>
              <a:rPr lang="ru-RU" dirty="0">
                <a:latin typeface="Times New Roman" panose="02020603050405020304" pitchFamily="18" charset="0"/>
                <a:cs typeface="Times New Roman" panose="02020603050405020304" pitchFamily="18" charset="0"/>
              </a:rPr>
              <a:t>Существует три вида </a:t>
            </a:r>
            <a:r>
              <a:rPr lang="ru-RU" dirty="0" err="1">
                <a:latin typeface="Times New Roman" panose="02020603050405020304" pitchFamily="18" charset="0"/>
                <a:cs typeface="Times New Roman" panose="02020603050405020304" pitchFamily="18" charset="0"/>
              </a:rPr>
              <a:t>растворонасосов</a:t>
            </a:r>
            <a:r>
              <a:rPr lang="ru-RU" dirty="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Диафрагменные. Перекачивают материал за счёт плоской резиновой диафрагмы, давление на которую оказывает вода от движущегося плунжера.</a:t>
            </a:r>
          </a:p>
          <a:p>
            <a:r>
              <a:rPr lang="ru-RU" dirty="0">
                <a:latin typeface="Times New Roman" panose="02020603050405020304" pitchFamily="18" charset="0"/>
                <a:cs typeface="Times New Roman" panose="02020603050405020304" pitchFamily="18" charset="0"/>
              </a:rPr>
              <a:t>Поршневые. Способны работать со смесями любой консистенции. Уровень их подачи не зависит от напора.</a:t>
            </a:r>
          </a:p>
          <a:p>
            <a:r>
              <a:rPr lang="ru-RU" dirty="0">
                <a:latin typeface="Times New Roman" panose="02020603050405020304" pitchFamily="18" charset="0"/>
                <a:cs typeface="Times New Roman" panose="02020603050405020304" pitchFamily="18" charset="0"/>
              </a:rPr>
              <a:t>Винтовые. Отличаются своей компактностью, способностью перемещать грубые смеси с высокой </a:t>
            </a:r>
            <a:r>
              <a:rPr lang="ru-RU" dirty="0" err="1">
                <a:latin typeface="Times New Roman" panose="02020603050405020304" pitchFamily="18" charset="0"/>
                <a:cs typeface="Times New Roman" panose="02020603050405020304" pitchFamily="18" charset="0"/>
              </a:rPr>
              <a:t>абразивностью</a:t>
            </a:r>
            <a:r>
              <a:rPr lang="ru-RU" dirty="0">
                <a:latin typeface="Times New Roman" panose="02020603050405020304" pitchFamily="18" charset="0"/>
                <a:cs typeface="Times New Roman" panose="02020603050405020304" pitchFamily="18" charset="0"/>
              </a:rPr>
              <a:t> и распределять их крайне равномерно.</a:t>
            </a:r>
          </a:p>
          <a:p>
            <a:endParaRPr lang="ru-RU" dirty="0"/>
          </a:p>
        </p:txBody>
      </p:sp>
      <p:pic>
        <p:nvPicPr>
          <p:cNvPr id="7170" name="Picture 2" descr="https://avatars.mds.yandex.net/i?id=1b5a45ce5b2d3dd8763773e1e1195a4c_l-5220568-images-thumbs&amp;n=13"/>
          <p:cNvPicPr>
            <a:picLocks noChangeAspect="1" noChangeArrowheads="1"/>
          </p:cNvPicPr>
          <p:nvPr/>
        </p:nvPicPr>
        <p:blipFill rotWithShape="1">
          <a:blip r:embed="rId2">
            <a:extLst>
              <a:ext uri="{28A0092B-C50C-407E-A947-70E740481C1C}">
                <a14:useLocalDpi xmlns:a14="http://schemas.microsoft.com/office/drawing/2010/main" val="0"/>
              </a:ext>
            </a:extLst>
          </a:blip>
          <a:srcRect b="7385"/>
          <a:stretch/>
        </p:blipFill>
        <p:spPr bwMode="auto">
          <a:xfrm>
            <a:off x="5532120" y="4982859"/>
            <a:ext cx="3611880" cy="1951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360122"/>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7"/>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136" name="Google Shape;136;p17"/>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2</a:t>
            </a:fld>
            <a:endParaRPr/>
          </a:p>
        </p:txBody>
      </p:sp>
      <p:sp>
        <p:nvSpPr>
          <p:cNvPr id="137" name="Google Shape;137;p1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2900"/>
              <a:buFont typeface="Times New Roman"/>
              <a:buNone/>
            </a:pPr>
            <a:r>
              <a:rPr lang="en-US" sz="2900" b="0" i="0" u="none">
                <a:solidFill>
                  <a:schemeClr val="dk2"/>
                </a:solidFill>
                <a:latin typeface="Times New Roman"/>
                <a:ea typeface="Times New Roman"/>
                <a:cs typeface="Times New Roman"/>
                <a:sym typeface="Times New Roman"/>
              </a:rPr>
              <a:t>Технологические схемы выполнения работ с применением средств механизации</a:t>
            </a:r>
            <a:endParaRPr/>
          </a:p>
        </p:txBody>
      </p:sp>
      <p:sp>
        <p:nvSpPr>
          <p:cNvPr id="138" name="Google Shape;138;p17"/>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Clr>
                <a:schemeClr val="folHlink"/>
              </a:buClr>
              <a:buSzPts val="2520"/>
              <a:buFont typeface="Noto Sans Symbols"/>
              <a:buChar char="■"/>
            </a:pPr>
            <a:r>
              <a:rPr lang="en-US" sz="2800" b="0" i="0" u="none" dirty="0" err="1">
                <a:solidFill>
                  <a:schemeClr val="dk1"/>
                </a:solidFill>
                <a:latin typeface="Arial"/>
                <a:ea typeface="Arial"/>
                <a:cs typeface="Arial"/>
                <a:sym typeface="Arial"/>
              </a:rPr>
              <a:t>Нанесение</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растворной</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смеси</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на</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поверхность</a:t>
            </a:r>
            <a:endParaRPr dirty="0"/>
          </a:p>
          <a:p>
            <a:pPr marL="342900" lvl="0" indent="-342900" algn="l" rtl="0">
              <a:lnSpc>
                <a:spcPct val="100000"/>
              </a:lnSpc>
              <a:spcBef>
                <a:spcPts val="560"/>
              </a:spcBef>
              <a:spcAft>
                <a:spcPts val="0"/>
              </a:spcAft>
              <a:buClr>
                <a:schemeClr val="folHlink"/>
              </a:buClr>
              <a:buSzPts val="2520"/>
              <a:buFont typeface="Noto Sans Symbols"/>
              <a:buChar char="■"/>
            </a:pPr>
            <a:r>
              <a:rPr lang="en-US" sz="2800" b="0" i="0" u="none" dirty="0" err="1">
                <a:solidFill>
                  <a:schemeClr val="dk1"/>
                </a:solidFill>
                <a:latin typeface="Arial"/>
                <a:ea typeface="Arial"/>
                <a:cs typeface="Arial"/>
                <a:sym typeface="Arial"/>
              </a:rPr>
              <a:t>Разравнивание</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нанесенного</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раствора</a:t>
            </a:r>
            <a:endParaRPr dirty="0"/>
          </a:p>
          <a:p>
            <a:pPr marL="342900" lvl="0" indent="-342900" algn="l" rtl="0">
              <a:lnSpc>
                <a:spcPct val="100000"/>
              </a:lnSpc>
              <a:spcBef>
                <a:spcPts val="560"/>
              </a:spcBef>
              <a:spcAft>
                <a:spcPts val="0"/>
              </a:spcAft>
              <a:buClr>
                <a:schemeClr val="folHlink"/>
              </a:buClr>
              <a:buSzPts val="2520"/>
              <a:buFont typeface="Noto Sans Symbols"/>
              <a:buChar char="■"/>
            </a:pPr>
            <a:r>
              <a:rPr lang="en-US" sz="2800" b="0" i="0" u="none" dirty="0" err="1">
                <a:solidFill>
                  <a:schemeClr val="dk1"/>
                </a:solidFill>
                <a:latin typeface="Arial"/>
                <a:ea typeface="Arial"/>
                <a:cs typeface="Arial"/>
                <a:sym typeface="Arial"/>
              </a:rPr>
              <a:t>Нанесение</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накрывки</a:t>
            </a:r>
            <a:r>
              <a:rPr lang="en-US" sz="2800" b="0" i="0" u="none" dirty="0">
                <a:solidFill>
                  <a:schemeClr val="dk1"/>
                </a:solidFill>
                <a:latin typeface="Arial"/>
                <a:ea typeface="Arial"/>
                <a:cs typeface="Arial"/>
                <a:sym typeface="Arial"/>
              </a:rPr>
              <a:t> и </a:t>
            </a:r>
            <a:r>
              <a:rPr lang="en-US" sz="2800" b="0" i="0" u="none" dirty="0" err="1">
                <a:solidFill>
                  <a:schemeClr val="dk1"/>
                </a:solidFill>
                <a:latin typeface="Arial"/>
                <a:ea typeface="Arial"/>
                <a:cs typeface="Arial"/>
                <a:sym typeface="Arial"/>
              </a:rPr>
              <a:t>затирка</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поверхности</a:t>
            </a:r>
            <a:endParaRPr dirty="0"/>
          </a:p>
          <a:p>
            <a:pPr marL="342900" lvl="0" indent="-342900" algn="l" rtl="0">
              <a:lnSpc>
                <a:spcPct val="100000"/>
              </a:lnSpc>
              <a:spcBef>
                <a:spcPts val="560"/>
              </a:spcBef>
              <a:spcAft>
                <a:spcPts val="0"/>
              </a:spcAft>
              <a:buClr>
                <a:schemeClr val="folHlink"/>
              </a:buClr>
              <a:buSzPts val="2520"/>
              <a:buFont typeface="Noto Sans Symbols"/>
              <a:buChar char="■"/>
            </a:pPr>
            <a:r>
              <a:rPr lang="en-US" sz="2800" b="0" i="0" u="none" dirty="0" err="1">
                <a:solidFill>
                  <a:schemeClr val="dk1"/>
                </a:solidFill>
                <a:latin typeface="Arial"/>
                <a:ea typeface="Arial"/>
                <a:cs typeface="Arial"/>
                <a:sym typeface="Arial"/>
              </a:rPr>
              <a:t>Правила</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безопасности</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при</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выполнении</a:t>
            </a:r>
            <a:r>
              <a:rPr lang="en-US" sz="2800" b="0" i="0" u="none" dirty="0">
                <a:solidFill>
                  <a:schemeClr val="dk1"/>
                </a:solidFill>
                <a:latin typeface="Arial"/>
                <a:ea typeface="Arial"/>
                <a:cs typeface="Arial"/>
                <a:sym typeface="Arial"/>
              </a:rPr>
              <a:t> </a:t>
            </a:r>
            <a:r>
              <a:rPr lang="en-US" sz="2800" b="0" i="0" u="none" dirty="0" err="1">
                <a:solidFill>
                  <a:schemeClr val="dk1"/>
                </a:solidFill>
                <a:latin typeface="Arial"/>
                <a:ea typeface="Arial"/>
                <a:cs typeface="Arial"/>
                <a:sym typeface="Arial"/>
              </a:rPr>
              <a:t>работ</a:t>
            </a:r>
            <a:endParaRPr dirty="0"/>
          </a:p>
          <a:p>
            <a:pPr marL="342900" lvl="0" indent="-182880" algn="l" rtl="0">
              <a:spcBef>
                <a:spcPts val="560"/>
              </a:spcBef>
              <a:spcAft>
                <a:spcPts val="0"/>
              </a:spcAft>
              <a:buSzPts val="2520"/>
              <a:buNone/>
            </a:pPr>
            <a:endParaRPr sz="2800" b="0" i="0" u="none" dirty="0">
              <a:solidFill>
                <a:schemeClr val="dk1"/>
              </a:solidFill>
              <a:latin typeface="Arial"/>
              <a:ea typeface="Arial"/>
              <a:cs typeface="Arial"/>
              <a:sym typeface="Arial"/>
            </a:endParaRPr>
          </a:p>
        </p:txBody>
      </p:sp>
    </p:spTree>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20</a:t>
            </a:fld>
            <a:endParaRPr lang="en-US"/>
          </a:p>
        </p:txBody>
      </p:sp>
      <p:pic>
        <p:nvPicPr>
          <p:cNvPr id="8194" name="Picture 2" descr="https://cf3.ppt-online.org/files3/slide/b/bE6T2PFp4A1KjnH9W0MtLls8xCXBhGRVwqfvzZ/slide-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445" y="415845"/>
            <a:ext cx="7775575" cy="5824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271625"/>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1"/>
          <p:cNvSpPr txBox="1">
            <a:spLocks noGrp="1"/>
          </p:cNvSpPr>
          <p:nvPr>
            <p:ph type="title"/>
          </p:nvPr>
        </p:nvSpPr>
        <p:spPr>
          <a:xfrm>
            <a:off x="1000125" y="714375"/>
            <a:ext cx="6965950" cy="7334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a:solidFill>
                  <a:schemeClr val="dk1"/>
                </a:solidFill>
                <a:latin typeface="Constantia"/>
                <a:ea typeface="Constantia"/>
                <a:cs typeface="Constantia"/>
                <a:sym typeface="Constantia"/>
              </a:rPr>
              <a:t>Устройство растворопровода </a:t>
            </a:r>
            <a:endParaRPr/>
          </a:p>
        </p:txBody>
      </p:sp>
      <p:pic>
        <p:nvPicPr>
          <p:cNvPr id="171" name="Google Shape;171;p21" descr="http://www.simchoni.com/pict/content_clip_image004_0000.jpg"/>
          <p:cNvPicPr preferRelativeResize="0"/>
          <p:nvPr/>
        </p:nvPicPr>
        <p:blipFill rotWithShape="1">
          <a:blip r:embed="rId3">
            <a:alphaModFix/>
          </a:blip>
          <a:srcRect/>
          <a:stretch/>
        </p:blipFill>
        <p:spPr>
          <a:xfrm>
            <a:off x="827087" y="2133600"/>
            <a:ext cx="4062412" cy="3930650"/>
          </a:xfrm>
          <a:prstGeom prst="rect">
            <a:avLst/>
          </a:prstGeom>
          <a:noFill/>
          <a:ln>
            <a:noFill/>
          </a:ln>
        </p:spPr>
      </p:pic>
      <p:sp>
        <p:nvSpPr>
          <p:cNvPr id="172" name="Google Shape;172;p21"/>
          <p:cNvSpPr txBox="1"/>
          <p:nvPr/>
        </p:nvSpPr>
        <p:spPr>
          <a:xfrm>
            <a:off x="4889500" y="2278062"/>
            <a:ext cx="3419475" cy="35385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0" i="0" u="none">
                <a:solidFill>
                  <a:schemeClr val="dk1"/>
                </a:solidFill>
                <a:latin typeface="Arial"/>
                <a:ea typeface="Arial"/>
                <a:cs typeface="Arial"/>
                <a:sym typeface="Arial"/>
              </a:rPr>
              <a:t>1 — форсунка; 2 — воздушный рукав; 3 — компрессор; 4 — материальный рукав для подачи раствора; 5— растворонасос; 6 — растворосмеситель; 7— бункер для раствора; 8 — инвентарный кольцевой растворопровод; 9 — трехходовой кран; 10 — поэтажные бункера; // — растворонасос; 12— вибролоток; 13— приемный бункер для готового раствора;14- флянцевое соединение звеньев .</a:t>
            </a:r>
            <a:endParaRPr/>
          </a:p>
        </p:txBody>
      </p:sp>
    </p:spTree>
    <p:extLst>
      <p:ext uri="{BB962C8B-B14F-4D97-AF65-F5344CB8AC3E}">
        <p14:creationId xmlns:p14="http://schemas.microsoft.com/office/powerpoint/2010/main" val="3993177160"/>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22</a:t>
            </a:fld>
            <a:endParaRPr lang="en-US"/>
          </a:p>
        </p:txBody>
      </p:sp>
      <p:pic>
        <p:nvPicPr>
          <p:cNvPr id="10242" name="Picture 2" descr="https://avtodozorshop.ru/wp-content/uploads/9/9/f/99f77fd2724182a6b232aa88c83f151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091" y="264477"/>
            <a:ext cx="685800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907298"/>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4"/>
          <p:cNvSpPr txBox="1">
            <a:spLocks noGrp="1"/>
          </p:cNvSpPr>
          <p:nvPr>
            <p:ph type="title"/>
          </p:nvPr>
        </p:nvSpPr>
        <p:spPr>
          <a:xfrm>
            <a:off x="1095375" y="817562"/>
            <a:ext cx="3981450" cy="120173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a:solidFill>
                  <a:schemeClr val="dk1"/>
                </a:solidFill>
                <a:latin typeface="Constantia"/>
                <a:ea typeface="Constantia"/>
                <a:cs typeface="Constantia"/>
                <a:sym typeface="Constantia"/>
              </a:rPr>
              <a:t>Устройство форсунки </a:t>
            </a:r>
            <a:endParaRPr/>
          </a:p>
        </p:txBody>
      </p:sp>
      <p:pic>
        <p:nvPicPr>
          <p:cNvPr id="193" name="Google Shape;193;p24"/>
          <p:cNvPicPr preferRelativeResize="0"/>
          <p:nvPr/>
        </p:nvPicPr>
        <p:blipFill rotWithShape="1">
          <a:blip r:embed="rId3">
            <a:alphaModFix/>
          </a:blip>
          <a:srcRect/>
          <a:stretch/>
        </p:blipFill>
        <p:spPr>
          <a:xfrm>
            <a:off x="1012190" y="2099944"/>
            <a:ext cx="3884612" cy="1066800"/>
          </a:xfrm>
          <a:prstGeom prst="rect">
            <a:avLst/>
          </a:prstGeom>
          <a:noFill/>
          <a:ln>
            <a:noFill/>
          </a:ln>
        </p:spPr>
      </p:pic>
      <p:sp>
        <p:nvSpPr>
          <p:cNvPr id="194" name="Google Shape;194;p24"/>
          <p:cNvSpPr txBox="1"/>
          <p:nvPr/>
        </p:nvSpPr>
        <p:spPr>
          <a:xfrm>
            <a:off x="2954496" y="5347335"/>
            <a:ext cx="4572000" cy="64611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800"/>
              <a:buFont typeface="Arial"/>
              <a:buNone/>
            </a:pP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Штукатурные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форсунки</a:t>
            </a:r>
            <a:r>
              <a:rPr lang="en-US" sz="1800" b="0" i="0" u="none" dirty="0">
                <a:solidFill>
                  <a:schemeClr val="dk1"/>
                </a:solidFill>
                <a:latin typeface="Arial"/>
                <a:ea typeface="Arial"/>
                <a:cs typeface="Arial"/>
                <a:sym typeface="Arial"/>
              </a:rPr>
              <a:t> </a:t>
            </a:r>
            <a:endParaRPr sz="1800" b="0" i="0" u="none" dirty="0">
              <a:solidFill>
                <a:schemeClr val="dk1"/>
              </a:solidFill>
              <a:latin typeface="Libre Franklin"/>
              <a:ea typeface="Libre Franklin"/>
              <a:cs typeface="Libre Franklin"/>
              <a:sym typeface="Libre Franklin"/>
            </a:endParaRPr>
          </a:p>
          <a:p>
            <a:pPr marL="0" marR="0" lvl="0" indent="0" algn="ctr" rtl="0">
              <a:lnSpc>
                <a:spcPct val="100000"/>
              </a:lnSpc>
              <a:spcBef>
                <a:spcPts val="0"/>
              </a:spcBef>
              <a:spcAft>
                <a:spcPts val="0"/>
              </a:spcAft>
              <a:buClr>
                <a:schemeClr val="dk1"/>
              </a:buClr>
              <a:buSzPts val="1800"/>
              <a:buFont typeface="Arial"/>
              <a:buNone/>
            </a:pPr>
            <a:r>
              <a:rPr lang="en-US" sz="1800" b="0" i="0" u="none" dirty="0" err="1">
                <a:solidFill>
                  <a:schemeClr val="dk1"/>
                </a:solidFill>
                <a:latin typeface="Arial"/>
                <a:ea typeface="Arial"/>
                <a:cs typeface="Arial"/>
                <a:sym typeface="Arial"/>
              </a:rPr>
              <a:t>механического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действия</a:t>
            </a:r>
            <a:endParaRPr dirty="0"/>
          </a:p>
        </p:txBody>
      </p:sp>
      <p:sp>
        <p:nvSpPr>
          <p:cNvPr id="195" name="Google Shape;195;p24"/>
          <p:cNvSpPr txBox="1"/>
          <p:nvPr/>
        </p:nvSpPr>
        <p:spPr>
          <a:xfrm>
            <a:off x="5003800" y="1125537"/>
            <a:ext cx="3294062" cy="381635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dk1"/>
              </a:buClr>
              <a:buSzPts val="1400"/>
              <a:buFont typeface="Arial"/>
              <a:buNone/>
            </a:pPr>
            <a:r>
              <a:rPr lang="en-US" sz="1400" b="0" i="0" u="none">
                <a:solidFill>
                  <a:schemeClr val="dk1"/>
                </a:solidFill>
                <a:latin typeface="Arial"/>
                <a:ea typeface="Arial"/>
                <a:cs typeface="Arial"/>
                <a:sym typeface="Arial"/>
              </a:rPr>
              <a:t>Форсунка с регулируемой щелью (рис. 7.6, б) состоит из трубчатого резинового наконечника 6, пережимаемого на выходе (с целью изменения длины щели I) двумя плоскими пластинами 5, шарнирно закрепленными на упругих проволочных рамках 4. Рамки шарнирно прикреплены к корпусу 2 форсунки. Для регулировки щели сопла на корпусе форсунки имеется регулировочная гайка 3, которая при вращении и перемещении вдоль корпуса форсунки поджимает проволочные рамки, в результате чего изменяются длина и ширина щели</a:t>
            </a:r>
            <a:r>
              <a:rPr lang="en-US" sz="1800" b="0" i="0" u="none">
                <a:solidFill>
                  <a:schemeClr val="dk1"/>
                </a:solidFill>
                <a:latin typeface="Arial"/>
                <a:ea typeface="Arial"/>
                <a:cs typeface="Arial"/>
                <a:sym typeface="Arial"/>
              </a:rPr>
              <a:t>.</a:t>
            </a:r>
            <a:endParaRPr/>
          </a:p>
        </p:txBody>
      </p:sp>
    </p:spTree>
    <p:extLst>
      <p:ext uri="{BB962C8B-B14F-4D97-AF65-F5344CB8AC3E}">
        <p14:creationId xmlns:p14="http://schemas.microsoft.com/office/powerpoint/2010/main" val="303185207"/>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24</a:t>
            </a:fld>
            <a:endParaRPr lang="en-US"/>
          </a:p>
        </p:txBody>
      </p:sp>
      <p:pic>
        <p:nvPicPr>
          <p:cNvPr id="11266" name="Picture 2" descr="https://armand-auto.ru/wp-content/uploads/f/7/7/f77e186a2c8a91c3031b5dc5910b86b5.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240" y="657012"/>
            <a:ext cx="7071360" cy="5303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102967"/>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2"/>
          <p:cNvSpPr txBox="1">
            <a:spLocks noGrp="1"/>
          </p:cNvSpPr>
          <p:nvPr>
            <p:ph type="title"/>
          </p:nvPr>
        </p:nvSpPr>
        <p:spPr>
          <a:xfrm>
            <a:off x="1071562" y="642937"/>
            <a:ext cx="6965950" cy="8763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400"/>
              <a:buFont typeface="Constantia"/>
              <a:buNone/>
            </a:pPr>
            <a:r>
              <a:rPr lang="en-US" sz="4400" b="0" i="0" u="none" dirty="0" err="1">
                <a:solidFill>
                  <a:schemeClr val="dk1"/>
                </a:solidFill>
                <a:latin typeface="Constantia"/>
                <a:ea typeface="Constantia"/>
                <a:cs typeface="Constantia"/>
                <a:sym typeface="Constantia"/>
              </a:rPr>
              <a:t>Назначения</a:t>
            </a:r>
            <a:r>
              <a:rPr lang="en-US" sz="4400" b="0" i="0" u="none" dirty="0">
                <a:solidFill>
                  <a:schemeClr val="dk1"/>
                </a:solidFill>
                <a:latin typeface="Constantia"/>
                <a:ea typeface="Constantia"/>
                <a:cs typeface="Constantia"/>
                <a:sym typeface="Constantia"/>
              </a:rPr>
              <a:t> </a:t>
            </a:r>
            <a:r>
              <a:rPr lang="en-US" sz="4400" b="0" i="0" u="none" dirty="0" err="1">
                <a:solidFill>
                  <a:schemeClr val="dk1"/>
                </a:solidFill>
                <a:latin typeface="Constantia"/>
                <a:ea typeface="Constantia"/>
                <a:cs typeface="Constantia"/>
                <a:sym typeface="Constantia"/>
              </a:rPr>
              <a:t>форсунки</a:t>
            </a:r>
            <a:r>
              <a:rPr lang="en-US" sz="4400" b="0" i="0" u="none" dirty="0">
                <a:solidFill>
                  <a:schemeClr val="dk1"/>
                </a:solidFill>
                <a:latin typeface="Constantia"/>
                <a:ea typeface="Constantia"/>
                <a:cs typeface="Constantia"/>
                <a:sym typeface="Constantia"/>
              </a:rPr>
              <a:t>  </a:t>
            </a:r>
            <a:endParaRPr dirty="0"/>
          </a:p>
        </p:txBody>
      </p:sp>
      <p:sp>
        <p:nvSpPr>
          <p:cNvPr id="178" name="Google Shape;178;p22"/>
          <p:cNvSpPr txBox="1">
            <a:spLocks noGrp="1"/>
          </p:cNvSpPr>
          <p:nvPr>
            <p:ph type="body" idx="1"/>
          </p:nvPr>
        </p:nvSpPr>
        <p:spPr>
          <a:xfrm>
            <a:off x="1500187" y="1500187"/>
            <a:ext cx="6196012" cy="809625"/>
          </a:xfrm>
          <a:prstGeom prst="rect">
            <a:avLst/>
          </a:prstGeom>
          <a:noFill/>
          <a:ln>
            <a:noFill/>
          </a:ln>
        </p:spPr>
        <p:txBody>
          <a:bodyPr spcFirstLastPara="1" wrap="square" lIns="91425" tIns="45700" rIns="91425" bIns="45700" anchor="t" anchorCtr="0">
            <a:noAutofit/>
          </a:bodyPr>
          <a:lstStyle/>
          <a:p>
            <a:pPr marL="273050" marR="0" lvl="0" indent="-273050" algn="ctr" rtl="0">
              <a:lnSpc>
                <a:spcPct val="90000"/>
              </a:lnSpc>
              <a:spcBef>
                <a:spcPts val="0"/>
              </a:spcBef>
              <a:spcAft>
                <a:spcPts val="0"/>
              </a:spcAft>
              <a:buClr>
                <a:schemeClr val="accent2"/>
              </a:buClr>
              <a:buSzPts val="1870"/>
              <a:buFont typeface="Courgette"/>
              <a:buChar char="O"/>
            </a:pPr>
            <a:r>
              <a:rPr lang="en-US" sz="2200" b="0" i="0" u="none">
                <a:solidFill>
                  <a:schemeClr val="dk1"/>
                </a:solidFill>
                <a:latin typeface="Arial"/>
                <a:ea typeface="Arial"/>
                <a:cs typeface="Arial"/>
                <a:sym typeface="Arial"/>
              </a:rPr>
              <a:t>Служат  для распыления</a:t>
            </a:r>
            <a:endParaRPr/>
          </a:p>
          <a:p>
            <a:pPr marL="273050" marR="0" lvl="0" indent="-273050" algn="ctr" rtl="0">
              <a:lnSpc>
                <a:spcPct val="90000"/>
              </a:lnSpc>
              <a:spcBef>
                <a:spcPts val="440"/>
              </a:spcBef>
              <a:spcAft>
                <a:spcPts val="0"/>
              </a:spcAft>
              <a:buClr>
                <a:schemeClr val="accent2"/>
              </a:buClr>
              <a:buSzPts val="1870"/>
              <a:buFont typeface="Courgette"/>
              <a:buChar char="O"/>
            </a:pPr>
            <a:r>
              <a:rPr lang="en-US" sz="2200" b="0" i="0" u="none">
                <a:solidFill>
                  <a:schemeClr val="dk1"/>
                </a:solidFill>
                <a:latin typeface="Arial"/>
                <a:ea typeface="Arial"/>
                <a:cs typeface="Arial"/>
                <a:sym typeface="Arial"/>
              </a:rPr>
              <a:t> растворной смеси</a:t>
            </a:r>
            <a:endParaRPr/>
          </a:p>
        </p:txBody>
      </p:sp>
      <p:pic>
        <p:nvPicPr>
          <p:cNvPr id="179" name="Google Shape;179;p22" descr="C:\Users\1\Pictures\468.gif"/>
          <p:cNvPicPr preferRelativeResize="0"/>
          <p:nvPr/>
        </p:nvPicPr>
        <p:blipFill rotWithShape="1">
          <a:blip r:embed="rId3">
            <a:alphaModFix/>
          </a:blip>
          <a:srcRect/>
          <a:stretch/>
        </p:blipFill>
        <p:spPr>
          <a:xfrm rot="-540000">
            <a:off x="2092325" y="2454275"/>
            <a:ext cx="2427287" cy="3235325"/>
          </a:xfrm>
          <a:prstGeom prst="rect">
            <a:avLst/>
          </a:prstGeom>
          <a:noFill/>
          <a:ln>
            <a:noFill/>
          </a:ln>
        </p:spPr>
      </p:pic>
      <p:pic>
        <p:nvPicPr>
          <p:cNvPr id="180" name="Google Shape;180;p22" descr="C:\Users\1\Pictures\469.gif"/>
          <p:cNvPicPr preferRelativeResize="0"/>
          <p:nvPr/>
        </p:nvPicPr>
        <p:blipFill rotWithShape="1">
          <a:blip r:embed="rId4">
            <a:alphaModFix/>
          </a:blip>
          <a:srcRect/>
          <a:stretch/>
        </p:blipFill>
        <p:spPr>
          <a:xfrm rot="660000">
            <a:off x="5141912" y="2632075"/>
            <a:ext cx="2374900" cy="3125787"/>
          </a:xfrm>
          <a:prstGeom prst="rect">
            <a:avLst/>
          </a:prstGeom>
          <a:noFill/>
          <a:ln>
            <a:noFill/>
          </a:ln>
        </p:spPr>
      </p:pic>
    </p:spTree>
    <p:extLst>
      <p:ext uri="{BB962C8B-B14F-4D97-AF65-F5344CB8AC3E}">
        <p14:creationId xmlns:p14="http://schemas.microsoft.com/office/powerpoint/2010/main" val="18407316"/>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5"/>
          <p:cNvSpPr txBox="1">
            <a:spLocks noGrp="1"/>
          </p:cNvSpPr>
          <p:nvPr>
            <p:ph type="title"/>
          </p:nvPr>
        </p:nvSpPr>
        <p:spPr>
          <a:xfrm>
            <a:off x="1071562" y="714375"/>
            <a:ext cx="6965950" cy="120173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4000"/>
              <a:buFont typeface="Constantia"/>
              <a:buNone/>
            </a:pPr>
            <a:r>
              <a:rPr lang="en-US" sz="4000" b="0" i="0" u="none">
                <a:solidFill>
                  <a:schemeClr val="dk1"/>
                </a:solidFill>
                <a:latin typeface="Constantia"/>
                <a:ea typeface="Constantia"/>
                <a:cs typeface="Constantia"/>
                <a:sym typeface="Constantia"/>
              </a:rPr>
              <a:t>Назначения </a:t>
            </a:r>
            <a:br>
              <a:rPr lang="en-US" sz="4000" b="0" i="0" u="none">
                <a:solidFill>
                  <a:schemeClr val="dk1"/>
                </a:solidFill>
                <a:latin typeface="Constantia"/>
                <a:ea typeface="Constantia"/>
                <a:cs typeface="Constantia"/>
                <a:sym typeface="Constantia"/>
              </a:rPr>
            </a:br>
            <a:r>
              <a:rPr lang="en-US" sz="4000" b="0" i="0" u="none">
                <a:solidFill>
                  <a:schemeClr val="dk1"/>
                </a:solidFill>
                <a:latin typeface="Constantia"/>
                <a:ea typeface="Constantia"/>
                <a:cs typeface="Constantia"/>
                <a:sym typeface="Constantia"/>
              </a:rPr>
              <a:t>затирочных машинок</a:t>
            </a:r>
            <a:endParaRPr/>
          </a:p>
        </p:txBody>
      </p:sp>
      <p:sp>
        <p:nvSpPr>
          <p:cNvPr id="201" name="Google Shape;201;p25"/>
          <p:cNvSpPr txBox="1">
            <a:spLocks noGrp="1"/>
          </p:cNvSpPr>
          <p:nvPr>
            <p:ph type="body" idx="1"/>
          </p:nvPr>
        </p:nvSpPr>
        <p:spPr>
          <a:xfrm>
            <a:off x="547211" y="2591752"/>
            <a:ext cx="6196012" cy="881062"/>
          </a:xfrm>
          <a:prstGeom prst="rect">
            <a:avLst/>
          </a:prstGeom>
          <a:noFill/>
          <a:ln>
            <a:noFill/>
          </a:ln>
        </p:spPr>
        <p:txBody>
          <a:bodyPr spcFirstLastPara="1" wrap="square" lIns="91425" tIns="45700" rIns="91425" bIns="45700" anchor="t" anchorCtr="0">
            <a:noAutofit/>
          </a:bodyPr>
          <a:lstStyle/>
          <a:p>
            <a:pPr marR="0" lvl="0" algn="ctr" rtl="0">
              <a:lnSpc>
                <a:spcPct val="90000"/>
              </a:lnSpc>
              <a:spcBef>
                <a:spcPts val="0"/>
              </a:spcBef>
              <a:spcAft>
                <a:spcPts val="0"/>
              </a:spcAft>
              <a:buClr>
                <a:schemeClr val="accent2"/>
              </a:buClr>
              <a:buSzPts val="2040"/>
              <a:buFont typeface="Wingdings" panose="05000000000000000000" pitchFamily="2" charset="2"/>
              <a:buChar char="Ø"/>
            </a:pP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dirty="0" err="1">
                <a:solidFill>
                  <a:schemeClr val="dk1"/>
                </a:solidFill>
                <a:latin typeface="Times New Roman" panose="02020603050405020304" pitchFamily="18" charset="0"/>
                <a:ea typeface="Arial"/>
                <a:cs typeface="Times New Roman" panose="02020603050405020304" pitchFamily="18" charset="0"/>
                <a:sym typeface="Arial"/>
              </a:rPr>
              <a:t>Служат</a:t>
            </a: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затирки</a:t>
            </a: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endParaRPr dirty="0">
              <a:latin typeface="Times New Roman" panose="02020603050405020304" pitchFamily="18" charset="0"/>
              <a:cs typeface="Times New Roman" panose="02020603050405020304" pitchFamily="18" charset="0"/>
            </a:endParaRPr>
          </a:p>
          <a:p>
            <a:pPr marR="0" lvl="0" algn="ctr" rtl="0">
              <a:lnSpc>
                <a:spcPct val="90000"/>
              </a:lnSpc>
              <a:spcBef>
                <a:spcPts val="480"/>
              </a:spcBef>
              <a:spcAft>
                <a:spcPts val="0"/>
              </a:spcAft>
              <a:buClr>
                <a:schemeClr val="accent2"/>
              </a:buClr>
              <a:buSzPts val="2040"/>
              <a:buFont typeface="Wingdings" panose="05000000000000000000" pitchFamily="2" charset="2"/>
              <a:buChar char="Ø"/>
            </a:pPr>
            <a:r>
              <a:rPr lang="en-US" sz="2400" b="0" i="0" u="none" dirty="0" err="1">
                <a:solidFill>
                  <a:schemeClr val="dk1"/>
                </a:solidFill>
                <a:latin typeface="Times New Roman" panose="02020603050405020304" pitchFamily="18" charset="0"/>
                <a:ea typeface="Arial"/>
                <a:cs typeface="Times New Roman" panose="02020603050405020304" pitchFamily="18" charset="0"/>
                <a:sym typeface="Arial"/>
              </a:rPr>
              <a:t>штукатурных</a:t>
            </a: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4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растворов</a:t>
            </a:r>
            <a:r>
              <a:rPr lang="en-US" sz="2400" b="0" i="0" u="none" dirty="0">
                <a:solidFill>
                  <a:schemeClr val="dk1"/>
                </a:solidFill>
                <a:latin typeface="Times New Roman" panose="02020603050405020304" pitchFamily="18" charset="0"/>
                <a:ea typeface="Arial"/>
                <a:cs typeface="Times New Roman" panose="02020603050405020304" pitchFamily="18" charset="0"/>
                <a:sym typeface="Arial"/>
              </a:rPr>
              <a:t> </a:t>
            </a:r>
            <a:endParaRPr dirty="0">
              <a:latin typeface="Times New Roman" panose="02020603050405020304" pitchFamily="18" charset="0"/>
              <a:cs typeface="Times New Roman" panose="02020603050405020304" pitchFamily="18" charset="0"/>
            </a:endParaRPr>
          </a:p>
        </p:txBody>
      </p:sp>
      <p:pic>
        <p:nvPicPr>
          <p:cNvPr id="202" name="Google Shape;202;p25" descr="C:\Users\1\Pictures\54991_w640_h640_so86.jpg"/>
          <p:cNvPicPr preferRelativeResize="0"/>
          <p:nvPr/>
        </p:nvPicPr>
        <p:blipFill rotWithShape="1">
          <a:blip r:embed="rId3">
            <a:alphaModFix/>
          </a:blip>
          <a:srcRect/>
          <a:stretch/>
        </p:blipFill>
        <p:spPr>
          <a:xfrm>
            <a:off x="5121592" y="3763645"/>
            <a:ext cx="3243262" cy="2439987"/>
          </a:xfrm>
          <a:prstGeom prst="rect">
            <a:avLst/>
          </a:prstGeom>
          <a:noFill/>
          <a:ln>
            <a:noFill/>
          </a:ln>
        </p:spPr>
      </p:pic>
      <p:pic>
        <p:nvPicPr>
          <p:cNvPr id="203" name="Google Shape;203;p25" descr="C:\Users\1\Pictures\untitled.bmp"/>
          <p:cNvPicPr preferRelativeResize="0"/>
          <p:nvPr/>
        </p:nvPicPr>
        <p:blipFill rotWithShape="1">
          <a:blip r:embed="rId4">
            <a:alphaModFix/>
          </a:blip>
          <a:srcRect/>
          <a:stretch/>
        </p:blipFill>
        <p:spPr>
          <a:xfrm>
            <a:off x="701040" y="3779520"/>
            <a:ext cx="3230562" cy="2424112"/>
          </a:xfrm>
          <a:prstGeom prst="rect">
            <a:avLst/>
          </a:prstGeom>
          <a:noFill/>
          <a:ln>
            <a:noFill/>
          </a:ln>
        </p:spPr>
      </p:pic>
    </p:spTree>
    <p:extLst>
      <p:ext uri="{BB962C8B-B14F-4D97-AF65-F5344CB8AC3E}">
        <p14:creationId xmlns:p14="http://schemas.microsoft.com/office/powerpoint/2010/main" val="1692616924"/>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6"/>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81" name="Google Shape;281;p26"/>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27</a:t>
            </a:fld>
            <a:endParaRPr/>
          </a:p>
        </p:txBody>
      </p:sp>
      <p:sp>
        <p:nvSpPr>
          <p:cNvPr id="282" name="Google Shape;282;p26"/>
          <p:cNvSpPr txBox="1">
            <a:spLocks noGrp="1"/>
          </p:cNvSpPr>
          <p:nvPr>
            <p:ph type="title"/>
          </p:nvPr>
        </p:nvSpPr>
        <p:spPr>
          <a:xfrm>
            <a:off x="609600" y="454025"/>
            <a:ext cx="7620000" cy="1143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en-US" sz="3400" b="0" i="0" u="none" dirty="0" err="1">
                <a:solidFill>
                  <a:schemeClr val="dk2"/>
                </a:solidFill>
                <a:latin typeface="Times New Roman"/>
                <a:ea typeface="Times New Roman"/>
                <a:cs typeface="Times New Roman"/>
                <a:sym typeface="Times New Roman"/>
              </a:rPr>
              <a:t>Нанесение</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растворной</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смеси</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на</a:t>
            </a:r>
            <a:r>
              <a:rPr lang="en-US" sz="3400" b="0" i="0" u="none" dirty="0">
                <a:solidFill>
                  <a:schemeClr val="dk2"/>
                </a:solidFill>
                <a:latin typeface="Times New Roman"/>
                <a:ea typeface="Times New Roman"/>
                <a:cs typeface="Times New Roman"/>
                <a:sym typeface="Times New Roman"/>
              </a:rPr>
              <a:t>     </a:t>
            </a:r>
            <a:br>
              <a:rPr lang="en-US" sz="3400" b="0" i="0" u="none" dirty="0">
                <a:solidFill>
                  <a:schemeClr val="dk2"/>
                </a:solidFill>
                <a:latin typeface="Times New Roman"/>
                <a:ea typeface="Times New Roman"/>
                <a:cs typeface="Times New Roman"/>
                <a:sym typeface="Times New Roman"/>
              </a:rPr>
            </a:br>
            <a:r>
              <a:rPr lang="en-US" sz="3400" b="0" i="0" u="none" dirty="0" err="1">
                <a:solidFill>
                  <a:schemeClr val="dk2"/>
                </a:solidFill>
                <a:latin typeface="Times New Roman"/>
                <a:ea typeface="Times New Roman"/>
                <a:cs typeface="Times New Roman"/>
                <a:sym typeface="Times New Roman"/>
              </a:rPr>
              <a:t>поверхность</a:t>
            </a:r>
            <a:endParaRPr dirty="0"/>
          </a:p>
        </p:txBody>
      </p:sp>
      <p:sp>
        <p:nvSpPr>
          <p:cNvPr id="283" name="Google Shape;283;p26"/>
          <p:cNvSpPr txBox="1">
            <a:spLocks noGrp="1"/>
          </p:cNvSpPr>
          <p:nvPr>
            <p:ph type="body" idx="1"/>
          </p:nvPr>
        </p:nvSpPr>
        <p:spPr>
          <a:xfrm>
            <a:off x="609600" y="1524000"/>
            <a:ext cx="6629400" cy="44958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SzPts val="1800"/>
              <a:buNone/>
            </a:pPr>
            <a:endParaRPr sz="2000" b="0" i="0" u="none" dirty="0">
              <a:solidFill>
                <a:schemeClr val="dk1"/>
              </a:solidFill>
              <a:latin typeface="Times New Roman" panose="02020603050405020304" pitchFamily="18" charset="0"/>
              <a:ea typeface="Arial"/>
              <a:cs typeface="Times New Roman" panose="02020603050405020304" pitchFamily="18" charset="0"/>
              <a:sym typeface="Arial"/>
            </a:endParaRPr>
          </a:p>
          <a:p>
            <a:pPr marL="342900" lvl="0" indent="-342900" algn="l" rtl="0">
              <a:lnSpc>
                <a:spcPct val="80000"/>
              </a:lnSpc>
              <a:spcBef>
                <a:spcPts val="400"/>
              </a:spcBef>
              <a:spcAft>
                <a:spcPts val="0"/>
              </a:spcAft>
              <a:buSzPts val="1800"/>
              <a:buNone/>
            </a:pP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1.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Расторонасосами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перекачивают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известково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песчаные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смешанные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цементные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a:t>
            </a:r>
            <a:endParaRPr dirty="0">
              <a:latin typeface="Times New Roman" panose="02020603050405020304" pitchFamily="18" charset="0"/>
              <a:cs typeface="Times New Roman" panose="02020603050405020304" pitchFamily="18" charset="0"/>
            </a:endParaRPr>
          </a:p>
          <a:p>
            <a:pPr marL="342900" lvl="0" indent="-342900" algn="l" rtl="0">
              <a:lnSpc>
                <a:spcPct val="80000"/>
              </a:lnSpc>
              <a:spcBef>
                <a:spcPts val="400"/>
              </a:spcBef>
              <a:spcAft>
                <a:spcPts val="0"/>
              </a:spcAft>
              <a:buSzPts val="1800"/>
              <a:buNone/>
            </a:pP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состава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от1:2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1:3. В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известково-гипсовые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растворы</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состава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1:0,5:2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1:1:3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известковое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тесто:гипс:песок</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обязательно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вводят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замедлители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схватывания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marL="342900" lvl="0" indent="-342900" algn="l" rtl="0">
              <a:lnSpc>
                <a:spcPct val="80000"/>
              </a:lnSpc>
              <a:spcBef>
                <a:spcPts val="400"/>
              </a:spcBef>
              <a:spcAft>
                <a:spcPts val="0"/>
              </a:spcAft>
              <a:buSzPts val="1800"/>
              <a:buNone/>
            </a:pP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2.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Перед</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нанесением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растворы</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процеживают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через</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сито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Подвижность</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обрызга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грунта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без</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гипсового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вяжущего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6….10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накрывочных</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слоев</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содержащего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гипсовые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вяжущие9…12см.,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без</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вяжущего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7…8см.Растворы с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осадкой</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конуса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10…12см.</a:t>
            </a:r>
            <a:endParaRPr dirty="0">
              <a:latin typeface="Times New Roman" panose="02020603050405020304" pitchFamily="18" charset="0"/>
              <a:cs typeface="Times New Roman" panose="02020603050405020304" pitchFamily="18" charset="0"/>
            </a:endParaRPr>
          </a:p>
          <a:p>
            <a:pPr marL="342900" lvl="0" indent="-342900" algn="l" rtl="0">
              <a:lnSpc>
                <a:spcPct val="80000"/>
              </a:lnSpc>
              <a:spcBef>
                <a:spcPts val="400"/>
              </a:spcBef>
              <a:spcAft>
                <a:spcPts val="0"/>
              </a:spcAft>
              <a:buSzPts val="1800"/>
              <a:buNone/>
            </a:pP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Наносят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механическими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форсунками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endParaRPr dirty="0">
              <a:latin typeface="Times New Roman" panose="02020603050405020304" pitchFamily="18" charset="0"/>
              <a:cs typeface="Times New Roman" panose="02020603050405020304" pitchFamily="18" charset="0"/>
            </a:endParaRPr>
          </a:p>
          <a:p>
            <a:pPr marL="342900" lvl="0" indent="-342900" algn="l" rtl="0">
              <a:lnSpc>
                <a:spcPct val="80000"/>
              </a:lnSpc>
              <a:spcBef>
                <a:spcPts val="400"/>
              </a:spcBef>
              <a:spcAft>
                <a:spcPts val="0"/>
              </a:spcAft>
              <a:buSzPts val="1800"/>
              <a:buNone/>
            </a:pP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с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осадкой</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конуса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7…9см.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пневматическими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p:txBody>
      </p:sp>
      <p:pic>
        <p:nvPicPr>
          <p:cNvPr id="284" name="Google Shape;284;p26" descr="scan 0"/>
          <p:cNvPicPr preferRelativeResize="0">
            <a:picLocks noGrp="1"/>
          </p:cNvPicPr>
          <p:nvPr>
            <p:ph type="body" idx="2"/>
          </p:nvPr>
        </p:nvPicPr>
        <p:blipFill rotWithShape="1">
          <a:blip r:embed="rId3">
            <a:alphaModFix/>
          </a:blip>
          <a:stretch/>
        </p:blipFill>
        <p:spPr>
          <a:xfrm>
            <a:off x="7178040" y="3642360"/>
            <a:ext cx="1965960" cy="2377440"/>
          </a:xfrm>
          <a:prstGeom prst="rect">
            <a:avLst/>
          </a:prstGeom>
          <a:noFill/>
          <a:ln>
            <a:noFill/>
          </a:ln>
        </p:spPr>
      </p:pic>
    </p:spTree>
  </p:cSld>
  <p:clrMapOvr>
    <a:masterClrMapping/>
  </p:clrMapOvr>
  <p:transition spd="slow">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27"/>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91" name="Google Shape;291;p27"/>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28</a:t>
            </a:fld>
            <a:endParaRPr/>
          </a:p>
        </p:txBody>
      </p:sp>
      <p:sp>
        <p:nvSpPr>
          <p:cNvPr id="292" name="Google Shape;292;p27"/>
          <p:cNvSpPr txBox="1">
            <a:spLocks noGrp="1"/>
          </p:cNvSpPr>
          <p:nvPr>
            <p:ph type="title"/>
          </p:nvPr>
        </p:nvSpPr>
        <p:spPr>
          <a:xfrm>
            <a:off x="0" y="0"/>
            <a:ext cx="76200" cy="1524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dirty="0">
              <a:solidFill>
                <a:schemeClr val="dk2"/>
              </a:solidFill>
              <a:latin typeface="Times New Roman"/>
              <a:ea typeface="Times New Roman"/>
              <a:cs typeface="Times New Roman"/>
              <a:sym typeface="Times New Roman"/>
            </a:endParaRPr>
          </a:p>
        </p:txBody>
      </p:sp>
      <p:sp>
        <p:nvSpPr>
          <p:cNvPr id="293" name="Google Shape;293;p27"/>
          <p:cNvSpPr txBox="1">
            <a:spLocks noGrp="1"/>
          </p:cNvSpPr>
          <p:nvPr>
            <p:ph type="body" idx="1"/>
          </p:nvPr>
        </p:nvSpPr>
        <p:spPr>
          <a:xfrm>
            <a:off x="685800" y="0"/>
            <a:ext cx="8001000" cy="62484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SzPts val="1620"/>
              <a:buNone/>
            </a:pPr>
            <a:endParaRPr sz="1800" b="0" i="0" u="none" dirty="0">
              <a:solidFill>
                <a:schemeClr val="dk1"/>
              </a:solidFill>
              <a:latin typeface="Arial"/>
              <a:ea typeface="Arial"/>
              <a:cs typeface="Arial"/>
              <a:sym typeface="Arial"/>
            </a:endParaRPr>
          </a:p>
          <a:p>
            <a:pPr marL="342900" lvl="0" indent="-342900" algn="l" rtl="0">
              <a:lnSpc>
                <a:spcPct val="8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342900" lvl="0" indent="-342900" algn="l" rtl="0">
              <a:lnSpc>
                <a:spcPct val="8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342900" lvl="0" indent="-342900" algn="l" rtl="0">
              <a:lnSpc>
                <a:spcPct val="80000"/>
              </a:lnSpc>
              <a:spcBef>
                <a:spcPts val="400"/>
              </a:spcBef>
              <a:spcAft>
                <a:spcPts val="0"/>
              </a:spcAft>
              <a:buSzPts val="1620"/>
              <a:buNone/>
            </a:pPr>
            <a:r>
              <a:rPr lang="en-US" sz="1800" b="0" i="0" u="none" dirty="0" smtClean="0">
                <a:solidFill>
                  <a:schemeClr val="dk1"/>
                </a:solidFill>
                <a:latin typeface="Arial"/>
                <a:ea typeface="Arial"/>
                <a:cs typeface="Arial"/>
                <a:sym typeface="Arial"/>
              </a:rPr>
              <a:t>    </a:t>
            </a:r>
            <a:r>
              <a:rPr lang="en-US" sz="2000" b="0" i="0" u="none" dirty="0">
                <a:solidFill>
                  <a:schemeClr val="dk1"/>
                </a:solidFill>
                <a:latin typeface="Arial"/>
                <a:ea typeface="Arial"/>
                <a:cs typeface="Arial"/>
                <a:sym typeface="Arial"/>
              </a:rPr>
              <a:t>3. </a:t>
            </a:r>
            <a:r>
              <a:rPr lang="en-US" sz="2000" b="0" i="0" u="none" dirty="0" err="1">
                <a:solidFill>
                  <a:schemeClr val="dk1"/>
                </a:solidFill>
                <a:latin typeface="Arial"/>
                <a:ea typeface="Arial"/>
                <a:cs typeface="Arial"/>
                <a:sym typeface="Arial"/>
              </a:rPr>
              <a:t>Во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время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нанесения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обрызга</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грунта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форсунки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держат</a:t>
            </a:r>
            <a:r>
              <a:rPr lang="en-US" sz="2000" b="0" i="0" u="none" dirty="0">
                <a:solidFill>
                  <a:schemeClr val="dk1"/>
                </a:solidFill>
                <a:latin typeface="Arial"/>
                <a:ea typeface="Arial"/>
                <a:cs typeface="Arial"/>
                <a:sym typeface="Arial"/>
              </a:rPr>
              <a:t> к </a:t>
            </a:r>
            <a:r>
              <a:rPr lang="en-US" sz="2000" b="0" i="0" u="none" dirty="0" err="1">
                <a:solidFill>
                  <a:schemeClr val="dk1"/>
                </a:solidFill>
                <a:latin typeface="Arial"/>
                <a:ea typeface="Arial"/>
                <a:cs typeface="Arial"/>
                <a:sym typeface="Arial"/>
              </a:rPr>
              <a:t>оштукатуриваемой</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поверхности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под</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углом</a:t>
            </a:r>
            <a:r>
              <a:rPr lang="en-US" sz="2000" b="0" i="0" u="none" dirty="0">
                <a:solidFill>
                  <a:schemeClr val="dk1"/>
                </a:solidFill>
                <a:latin typeface="Arial"/>
                <a:ea typeface="Arial"/>
                <a:cs typeface="Arial"/>
                <a:sym typeface="Arial"/>
              </a:rPr>
              <a:t> 60….90 </a:t>
            </a:r>
            <a:r>
              <a:rPr lang="en-US" sz="2000" b="0" i="0" u="none" dirty="0" err="1">
                <a:solidFill>
                  <a:schemeClr val="dk1"/>
                </a:solidFill>
                <a:latin typeface="Arial"/>
                <a:ea typeface="Arial"/>
                <a:cs typeface="Arial"/>
                <a:sym typeface="Arial"/>
              </a:rPr>
              <a:t>градусов</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при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нанесении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обрызга</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грунта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драни</a:t>
            </a:r>
            <a:r>
              <a:rPr lang="en-US" sz="2000" b="0" i="0" u="none" dirty="0">
                <a:solidFill>
                  <a:schemeClr val="dk1"/>
                </a:solidFill>
                <a:latin typeface="Arial"/>
                <a:ea typeface="Arial"/>
                <a:cs typeface="Arial"/>
                <a:sym typeface="Arial"/>
              </a:rPr>
              <a:t> – </a:t>
            </a:r>
            <a:r>
              <a:rPr lang="en-US" sz="2000" b="0" i="0" u="none" dirty="0" err="1">
                <a:solidFill>
                  <a:schemeClr val="dk1"/>
                </a:solidFill>
                <a:latin typeface="Arial"/>
                <a:ea typeface="Arial"/>
                <a:cs typeface="Arial"/>
                <a:sym typeface="Arial"/>
              </a:rPr>
              <a:t>под</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углом</a:t>
            </a:r>
            <a:r>
              <a:rPr lang="en-US" sz="2000" b="0" i="0" u="none" dirty="0">
                <a:solidFill>
                  <a:schemeClr val="dk1"/>
                </a:solidFill>
                <a:latin typeface="Arial"/>
                <a:ea typeface="Arial"/>
                <a:cs typeface="Arial"/>
                <a:sym typeface="Arial"/>
              </a:rPr>
              <a:t> 60 </a:t>
            </a:r>
            <a:r>
              <a:rPr lang="en-US" sz="2000" b="0" i="0" u="none" dirty="0" err="1">
                <a:solidFill>
                  <a:schemeClr val="dk1"/>
                </a:solidFill>
                <a:latin typeface="Arial"/>
                <a:ea typeface="Arial"/>
                <a:cs typeface="Arial"/>
                <a:sym typeface="Arial"/>
              </a:rPr>
              <a:t>градусов</a:t>
            </a:r>
            <a:r>
              <a:rPr lang="en-US" sz="2000" b="0" i="0" u="none" dirty="0">
                <a:solidFill>
                  <a:schemeClr val="dk1"/>
                </a:solidFill>
                <a:latin typeface="Arial"/>
                <a:ea typeface="Arial"/>
                <a:cs typeface="Arial"/>
                <a:sym typeface="Arial"/>
              </a:rPr>
              <a:t>.</a:t>
            </a:r>
            <a:endParaRPr dirty="0"/>
          </a:p>
          <a:p>
            <a:pPr marL="342900" lvl="0" indent="-342900" algn="l" rtl="0">
              <a:lnSpc>
                <a:spcPct val="80000"/>
              </a:lnSpc>
              <a:spcBef>
                <a:spcPts val="400"/>
              </a:spcBef>
              <a:spcAft>
                <a:spcPts val="0"/>
              </a:spcAft>
              <a:buSzPts val="1800"/>
              <a:buNone/>
            </a:pPr>
            <a:r>
              <a:rPr lang="en-US" sz="2000" b="0" i="0" u="none" dirty="0">
                <a:solidFill>
                  <a:schemeClr val="dk1"/>
                </a:solidFill>
                <a:latin typeface="Arial"/>
                <a:ea typeface="Arial"/>
                <a:cs typeface="Arial"/>
                <a:sym typeface="Arial"/>
              </a:rPr>
              <a:t>       4. </a:t>
            </a:r>
            <a:r>
              <a:rPr lang="en-US" sz="2000" b="0" i="0" u="none" dirty="0" err="1">
                <a:solidFill>
                  <a:schemeClr val="dk1"/>
                </a:solidFill>
                <a:latin typeface="Arial"/>
                <a:ea typeface="Arial"/>
                <a:cs typeface="Arial"/>
                <a:sym typeface="Arial"/>
              </a:rPr>
              <a:t>Растворы</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для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обрызга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грунта</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накрывки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наносят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ровным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слоем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без</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пропусков</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За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час</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нанесения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оштукатуриваемую</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поверхность</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смачивают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водой</a:t>
            </a:r>
            <a:r>
              <a:rPr lang="en-US" sz="2000" b="0" i="0" u="none" dirty="0">
                <a:solidFill>
                  <a:schemeClr val="dk1"/>
                </a:solidFill>
                <a:latin typeface="Arial"/>
                <a:ea typeface="Arial"/>
                <a:cs typeface="Arial"/>
                <a:sym typeface="Arial"/>
              </a:rPr>
              <a:t> с </a:t>
            </a:r>
            <a:r>
              <a:rPr lang="en-US" sz="2000" b="0" i="0" u="none" dirty="0" err="1">
                <a:solidFill>
                  <a:schemeClr val="dk1"/>
                </a:solidFill>
                <a:latin typeface="Arial"/>
                <a:ea typeface="Arial"/>
                <a:cs typeface="Arial"/>
                <a:sym typeface="Arial"/>
              </a:rPr>
              <a:t>с</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помощью</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краскопульта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или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кисти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Оштукатуривание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начмнают</a:t>
            </a:r>
            <a:r>
              <a:rPr lang="en-US" sz="2000" b="0" i="0" u="none" dirty="0">
                <a:solidFill>
                  <a:schemeClr val="dk1"/>
                </a:solidFill>
                <a:latin typeface="Arial"/>
                <a:ea typeface="Arial"/>
                <a:cs typeface="Arial"/>
                <a:sym typeface="Arial"/>
              </a:rPr>
              <a:t> с </a:t>
            </a:r>
            <a:r>
              <a:rPr lang="en-US" sz="2000" b="0" i="0" u="none" dirty="0" err="1">
                <a:solidFill>
                  <a:schemeClr val="dk1"/>
                </a:solidFill>
                <a:latin typeface="Arial"/>
                <a:ea typeface="Arial"/>
                <a:cs typeface="Arial"/>
                <a:sym typeface="Arial"/>
              </a:rPr>
              <a:t>нанесения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слоя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обрызга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потолок</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стены</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Если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схватывается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быстро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то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грунт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наносят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через</a:t>
            </a:r>
            <a:r>
              <a:rPr lang="en-US" sz="2000" b="0" i="0" u="none" dirty="0">
                <a:solidFill>
                  <a:schemeClr val="dk1"/>
                </a:solidFill>
                <a:latin typeface="Arial"/>
                <a:ea typeface="Arial"/>
                <a:cs typeface="Arial"/>
                <a:sym typeface="Arial"/>
              </a:rPr>
              <a:t> 4…5 </a:t>
            </a:r>
            <a:r>
              <a:rPr lang="en-US" sz="2000" b="0" i="0" u="none" dirty="0" err="1">
                <a:solidFill>
                  <a:schemeClr val="dk1"/>
                </a:solidFill>
                <a:latin typeface="Arial"/>
                <a:ea typeface="Arial"/>
                <a:cs typeface="Arial"/>
                <a:sym typeface="Arial"/>
              </a:rPr>
              <a:t>часов</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после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обрызга</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через</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такое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же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время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наносят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накрывку</a:t>
            </a:r>
            <a:r>
              <a:rPr lang="en-US" sz="1800" b="0" i="0" u="none" dirty="0">
                <a:solidFill>
                  <a:schemeClr val="dk1"/>
                </a:solidFill>
                <a:latin typeface="Arial"/>
                <a:ea typeface="Arial"/>
                <a:cs typeface="Arial"/>
                <a:sym typeface="Arial"/>
              </a:rPr>
              <a:t>.</a:t>
            </a:r>
            <a:endParaRPr dirty="0"/>
          </a:p>
        </p:txBody>
      </p:sp>
      <p:pic>
        <p:nvPicPr>
          <p:cNvPr id="294" name="Google Shape;294;p27" descr="scan 1"/>
          <p:cNvPicPr preferRelativeResize="0">
            <a:picLocks noGrp="1"/>
          </p:cNvPicPr>
          <p:nvPr>
            <p:ph type="body" idx="2"/>
          </p:nvPr>
        </p:nvPicPr>
        <p:blipFill rotWithShape="1">
          <a:blip r:embed="rId3">
            <a:alphaModFix/>
          </a:blip>
          <a:srcRect/>
          <a:stretch/>
        </p:blipFill>
        <p:spPr>
          <a:xfrm>
            <a:off x="0" y="3870961"/>
            <a:ext cx="4770120" cy="2987040"/>
          </a:xfrm>
          <a:prstGeom prst="rect">
            <a:avLst/>
          </a:prstGeom>
          <a:noFill/>
          <a:ln>
            <a:noFill/>
          </a:ln>
        </p:spPr>
      </p:pic>
    </p:spTree>
  </p:cSld>
  <p:clrMapOvr>
    <a:masterClrMapping/>
  </p:clrMapOvr>
  <p:transition spd="slow">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28"/>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300" name="Google Shape;300;p28"/>
          <p:cNvSpPr txBox="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номер слайда</a:t>
            </a:r>
            <a:endParaRPr/>
          </a:p>
        </p:txBody>
      </p:sp>
      <p:sp>
        <p:nvSpPr>
          <p:cNvPr id="301" name="Google Shape;301;p28"/>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29</a:t>
            </a:fld>
            <a:endParaRPr/>
          </a:p>
        </p:txBody>
      </p:sp>
      <p:sp>
        <p:nvSpPr>
          <p:cNvPr id="302" name="Google Shape;302;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en-US" sz="3400" b="0" i="0" u="none" dirty="0" err="1">
                <a:solidFill>
                  <a:schemeClr val="dk2"/>
                </a:solidFill>
                <a:latin typeface="Times New Roman"/>
                <a:ea typeface="Times New Roman"/>
                <a:cs typeface="Times New Roman"/>
                <a:sym typeface="Times New Roman"/>
              </a:rPr>
              <a:t>Разравнивание</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нанесенного</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раствора</a:t>
            </a:r>
            <a:endParaRPr dirty="0"/>
          </a:p>
        </p:txBody>
      </p:sp>
      <p:sp>
        <p:nvSpPr>
          <p:cNvPr id="303" name="Google Shape;303;p28"/>
          <p:cNvSpPr txBox="1">
            <a:spLocks noGrp="1"/>
          </p:cNvSpPr>
          <p:nvPr>
            <p:ph idx="1"/>
          </p:nvPr>
        </p:nvSpPr>
        <p:spPr>
          <a:xfrm>
            <a:off x="597744" y="1789095"/>
            <a:ext cx="8089055" cy="344499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260"/>
              <a:buNone/>
            </a:pPr>
            <a:endParaRPr sz="1400" b="0" i="0" u="none" dirty="0">
              <a:solidFill>
                <a:schemeClr val="dk1"/>
              </a:solidFill>
              <a:latin typeface="Arial"/>
              <a:ea typeface="Arial"/>
              <a:cs typeface="Arial"/>
              <a:sym typeface="Arial"/>
            </a:endParaRPr>
          </a:p>
          <a:p>
            <a:pPr marL="342900" lvl="0" indent="-342900" algn="l" rtl="0">
              <a:lnSpc>
                <a:spcPct val="100000"/>
              </a:lnSpc>
              <a:spcBef>
                <a:spcPts val="280"/>
              </a:spcBef>
              <a:spcAft>
                <a:spcPts val="0"/>
              </a:spcAft>
              <a:buSzPts val="1260"/>
              <a:buNone/>
            </a:pPr>
            <a:endParaRPr sz="1400" b="0" i="0" u="none" dirty="0">
              <a:solidFill>
                <a:schemeClr val="dk1"/>
              </a:solidFill>
              <a:latin typeface="Arial"/>
              <a:ea typeface="Arial"/>
              <a:cs typeface="Arial"/>
              <a:sym typeface="Arial"/>
            </a:endParaRPr>
          </a:p>
          <a:p>
            <a:pPr marL="342900" lvl="0" indent="-342900" algn="l" rtl="0">
              <a:lnSpc>
                <a:spcPct val="100000"/>
              </a:lnSpc>
              <a:spcBef>
                <a:spcPts val="400"/>
              </a:spcBef>
              <a:spcAft>
                <a:spcPts val="0"/>
              </a:spcAft>
              <a:buSzPts val="1800"/>
              <a:buNone/>
            </a:pPr>
            <a:r>
              <a:rPr lang="en-US" sz="2000" b="0" i="0" u="none" dirty="0" err="1">
                <a:solidFill>
                  <a:schemeClr val="dk1"/>
                </a:solidFill>
                <a:latin typeface="Arial"/>
                <a:ea typeface="Arial"/>
                <a:cs typeface="Arial"/>
                <a:sym typeface="Arial"/>
              </a:rPr>
              <a:t>Разравнивание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выполняют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растворным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деревянным</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металлическим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маякам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правилом</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малками</a:t>
            </a:r>
            <a:r>
              <a:rPr lang="en-US" sz="2000" b="0" i="0" u="none" dirty="0">
                <a:solidFill>
                  <a:schemeClr val="dk1"/>
                </a:solidFill>
                <a:latin typeface="Arial"/>
                <a:ea typeface="Arial"/>
                <a:cs typeface="Arial"/>
                <a:sym typeface="Arial"/>
              </a:rPr>
              <a:t>.</a:t>
            </a:r>
            <a:endParaRPr dirty="0"/>
          </a:p>
          <a:p>
            <a:pPr marL="342900" lvl="0" indent="-342900" algn="l" rtl="0">
              <a:lnSpc>
                <a:spcPct val="100000"/>
              </a:lnSpc>
              <a:spcBef>
                <a:spcPts val="400"/>
              </a:spcBef>
              <a:spcAft>
                <a:spcPts val="0"/>
              </a:spcAft>
              <a:buSzPts val="1800"/>
              <a:buNone/>
            </a:pPr>
            <a:r>
              <a:rPr lang="en-US" sz="2000" b="0" i="0" u="none" dirty="0" err="1">
                <a:solidFill>
                  <a:schemeClr val="dk1"/>
                </a:solidFill>
                <a:latin typeface="Arial"/>
                <a:ea typeface="Arial"/>
                <a:cs typeface="Arial"/>
                <a:sym typeface="Arial"/>
              </a:rPr>
              <a:t>Сначала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разравнивают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верхней</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части</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стены</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затем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нижним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шаблоном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разравнивают</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вытягивают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нижнюю</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часть</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стены</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Работу</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выполняют</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ручным</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способом</a:t>
            </a:r>
            <a:r>
              <a:rPr lang="en-US" sz="2000" b="0" i="0" u="none" dirty="0">
                <a:solidFill>
                  <a:schemeClr val="dk1"/>
                </a:solidFill>
                <a:latin typeface="Arial"/>
                <a:ea typeface="Arial"/>
                <a:cs typeface="Arial"/>
                <a:sym typeface="Arial"/>
              </a:rPr>
              <a:t>.</a:t>
            </a:r>
            <a:endParaRPr dirty="0"/>
          </a:p>
        </p:txBody>
      </p:sp>
      <p:pic>
        <p:nvPicPr>
          <p:cNvPr id="2" name="Рисунок 1"/>
          <p:cNvPicPr>
            <a:picLocks noChangeAspect="1"/>
          </p:cNvPicPr>
          <p:nvPr/>
        </p:nvPicPr>
        <p:blipFill>
          <a:blip r:embed="rId3"/>
          <a:stretch>
            <a:fillRect/>
          </a:stretch>
        </p:blipFill>
        <p:spPr>
          <a:xfrm>
            <a:off x="2621280" y="4031713"/>
            <a:ext cx="6522720" cy="2821769"/>
          </a:xfrm>
          <a:prstGeom prst="rect">
            <a:avLst/>
          </a:prstGeom>
        </p:spPr>
      </p:pic>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8"/>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145" name="Google Shape;145;p18"/>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3</a:t>
            </a:fld>
            <a:endParaRPr/>
          </a:p>
        </p:txBody>
      </p:sp>
      <p:sp>
        <p:nvSpPr>
          <p:cNvPr id="146" name="Google Shape;146;p18"/>
          <p:cNvSpPr txBox="1">
            <a:spLocks noGrp="1"/>
          </p:cNvSpPr>
          <p:nvPr>
            <p:ph type="title"/>
          </p:nvPr>
        </p:nvSpPr>
        <p:spPr>
          <a:xfrm>
            <a:off x="914400" y="277812"/>
            <a:ext cx="7478712" cy="7620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en-US" sz="3400" b="0" i="0" u="none" dirty="0" err="1">
                <a:solidFill>
                  <a:schemeClr val="dk2"/>
                </a:solidFill>
                <a:latin typeface="Times New Roman"/>
                <a:ea typeface="Times New Roman"/>
                <a:cs typeface="Times New Roman"/>
                <a:sym typeface="Times New Roman"/>
              </a:rPr>
              <a:t>Этапы</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выполнения</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работ</a:t>
            </a:r>
            <a:endParaRPr dirty="0"/>
          </a:p>
        </p:txBody>
      </p:sp>
      <p:sp>
        <p:nvSpPr>
          <p:cNvPr id="148" name="Google Shape;148;p18"/>
          <p:cNvSpPr txBox="1"/>
          <p:nvPr/>
        </p:nvSpPr>
        <p:spPr>
          <a:xfrm>
            <a:off x="609600" y="2133600"/>
            <a:ext cx="1447800" cy="533400"/>
          </a:xfrm>
          <a:prstGeom prst="rect">
            <a:avLst/>
          </a:prstGeom>
          <a:solidFill>
            <a:schemeClr val="accent2"/>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400"/>
              <a:buFont typeface="Times New Roman"/>
              <a:buNone/>
            </a:pPr>
            <a:r>
              <a:rPr lang="en-US" sz="2400" b="0" i="0" u="none">
                <a:solidFill>
                  <a:schemeClr val="dk1"/>
                </a:solidFill>
                <a:latin typeface="Times New Roman"/>
                <a:ea typeface="Times New Roman"/>
                <a:cs typeface="Times New Roman"/>
                <a:sym typeface="Times New Roman"/>
              </a:rPr>
              <a:t>1 этап</a:t>
            </a:r>
            <a:endParaRPr/>
          </a:p>
        </p:txBody>
      </p:sp>
      <p:sp>
        <p:nvSpPr>
          <p:cNvPr id="149" name="Google Shape;149;p18"/>
          <p:cNvSpPr txBox="1"/>
          <p:nvPr/>
        </p:nvSpPr>
        <p:spPr>
          <a:xfrm>
            <a:off x="2362200" y="2133600"/>
            <a:ext cx="1524000" cy="533400"/>
          </a:xfrm>
          <a:prstGeom prst="rect">
            <a:avLst/>
          </a:prstGeom>
          <a:solidFill>
            <a:srgbClr val="FFCC00"/>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2 </a:t>
            </a:r>
            <a:r>
              <a:rPr lang="en-US" sz="2400" b="0" i="0" u="none" dirty="0" err="1">
                <a:solidFill>
                  <a:schemeClr val="dk1"/>
                </a:solidFill>
                <a:latin typeface="Times New Roman"/>
                <a:ea typeface="Times New Roman"/>
                <a:cs typeface="Times New Roman"/>
                <a:sym typeface="Times New Roman"/>
              </a:rPr>
              <a:t>этап</a:t>
            </a:r>
            <a:endParaRPr dirty="0"/>
          </a:p>
        </p:txBody>
      </p:sp>
      <p:sp>
        <p:nvSpPr>
          <p:cNvPr id="150" name="Google Shape;150;p18"/>
          <p:cNvSpPr txBox="1"/>
          <p:nvPr/>
        </p:nvSpPr>
        <p:spPr>
          <a:xfrm>
            <a:off x="4191000" y="2133600"/>
            <a:ext cx="1219200" cy="533400"/>
          </a:xfrm>
          <a:prstGeom prst="rect">
            <a:avLst/>
          </a:prstGeom>
          <a:solidFill>
            <a:srgbClr val="00CCFF"/>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3 </a:t>
            </a:r>
            <a:r>
              <a:rPr lang="en-US" sz="2400" b="0" i="0" u="none" dirty="0" err="1">
                <a:solidFill>
                  <a:schemeClr val="dk1"/>
                </a:solidFill>
                <a:latin typeface="Times New Roman"/>
                <a:ea typeface="Times New Roman"/>
                <a:cs typeface="Times New Roman"/>
                <a:sym typeface="Times New Roman"/>
              </a:rPr>
              <a:t>этап</a:t>
            </a:r>
            <a:endParaRPr dirty="0"/>
          </a:p>
        </p:txBody>
      </p:sp>
      <p:sp>
        <p:nvSpPr>
          <p:cNvPr id="151" name="Google Shape;151;p18"/>
          <p:cNvSpPr txBox="1"/>
          <p:nvPr/>
        </p:nvSpPr>
        <p:spPr>
          <a:xfrm>
            <a:off x="5856432" y="2112818"/>
            <a:ext cx="1219200" cy="533400"/>
          </a:xfrm>
          <a:prstGeom prst="rect">
            <a:avLst/>
          </a:prstGeom>
          <a:solidFill>
            <a:srgbClr val="FFCCFF"/>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4 </a:t>
            </a:r>
            <a:r>
              <a:rPr lang="en-US" sz="2400" b="0" i="0" u="none" dirty="0" err="1">
                <a:solidFill>
                  <a:schemeClr val="dk1"/>
                </a:solidFill>
                <a:latin typeface="Times New Roman"/>
                <a:ea typeface="Times New Roman"/>
                <a:cs typeface="Times New Roman"/>
                <a:sym typeface="Times New Roman"/>
              </a:rPr>
              <a:t>этап</a:t>
            </a:r>
            <a:endParaRPr dirty="0"/>
          </a:p>
        </p:txBody>
      </p:sp>
      <p:sp>
        <p:nvSpPr>
          <p:cNvPr id="152" name="Google Shape;152;p18"/>
          <p:cNvSpPr txBox="1"/>
          <p:nvPr/>
        </p:nvSpPr>
        <p:spPr>
          <a:xfrm>
            <a:off x="7532831" y="2068510"/>
            <a:ext cx="1020041" cy="577707"/>
          </a:xfrm>
          <a:prstGeom prst="rect">
            <a:avLst/>
          </a:prstGeom>
          <a:solidFill>
            <a:srgbClr val="FFFF66"/>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5 </a:t>
            </a:r>
            <a:r>
              <a:rPr lang="en-US" sz="2400" b="0" i="0" u="none" dirty="0" err="1">
                <a:solidFill>
                  <a:schemeClr val="dk1"/>
                </a:solidFill>
                <a:latin typeface="Times New Roman"/>
                <a:ea typeface="Times New Roman"/>
                <a:cs typeface="Times New Roman"/>
                <a:sym typeface="Times New Roman"/>
              </a:rPr>
              <a:t>этап</a:t>
            </a:r>
            <a:endParaRPr dirty="0"/>
          </a:p>
        </p:txBody>
      </p:sp>
      <p:cxnSp>
        <p:nvCxnSpPr>
          <p:cNvPr id="153" name="Google Shape;153;p18"/>
          <p:cNvCxnSpPr/>
          <p:nvPr/>
        </p:nvCxnSpPr>
        <p:spPr>
          <a:xfrm>
            <a:off x="2057400" y="2362200"/>
            <a:ext cx="304800" cy="0"/>
          </a:xfrm>
          <a:prstGeom prst="straightConnector1">
            <a:avLst/>
          </a:prstGeom>
          <a:noFill/>
          <a:ln w="9525" cap="flat" cmpd="sng">
            <a:solidFill>
              <a:schemeClr val="dk1"/>
            </a:solidFill>
            <a:prstDash val="solid"/>
            <a:miter lim="800000"/>
            <a:headEnd type="none" w="med" len="med"/>
            <a:tailEnd type="triangle" w="med" len="med"/>
          </a:ln>
        </p:spPr>
      </p:cxnSp>
      <p:cxnSp>
        <p:nvCxnSpPr>
          <p:cNvPr id="154" name="Google Shape;154;p18"/>
          <p:cNvCxnSpPr/>
          <p:nvPr/>
        </p:nvCxnSpPr>
        <p:spPr>
          <a:xfrm>
            <a:off x="3886200" y="2362200"/>
            <a:ext cx="304800" cy="0"/>
          </a:xfrm>
          <a:prstGeom prst="straightConnector1">
            <a:avLst/>
          </a:prstGeom>
          <a:noFill/>
          <a:ln w="9525" cap="flat" cmpd="sng">
            <a:solidFill>
              <a:schemeClr val="dk1"/>
            </a:solidFill>
            <a:prstDash val="solid"/>
            <a:miter lim="800000"/>
            <a:headEnd type="none" w="med" len="med"/>
            <a:tailEnd type="triangle" w="med" len="med"/>
          </a:ln>
        </p:spPr>
      </p:cxnSp>
      <p:cxnSp>
        <p:nvCxnSpPr>
          <p:cNvPr id="155" name="Google Shape;155;p18"/>
          <p:cNvCxnSpPr/>
          <p:nvPr/>
        </p:nvCxnSpPr>
        <p:spPr>
          <a:xfrm>
            <a:off x="5791200" y="2362200"/>
            <a:ext cx="9236" cy="0"/>
          </a:xfrm>
          <a:prstGeom prst="straightConnector1">
            <a:avLst/>
          </a:prstGeom>
          <a:noFill/>
          <a:ln w="9525" cap="flat" cmpd="sng">
            <a:solidFill>
              <a:schemeClr val="dk1"/>
            </a:solidFill>
            <a:prstDash val="solid"/>
            <a:miter lim="800000"/>
            <a:headEnd type="none" w="med" len="med"/>
            <a:tailEnd type="triangle" w="med" len="med"/>
          </a:ln>
        </p:spPr>
      </p:cxnSp>
      <p:cxnSp>
        <p:nvCxnSpPr>
          <p:cNvPr id="156" name="Google Shape;156;p18"/>
          <p:cNvCxnSpPr/>
          <p:nvPr/>
        </p:nvCxnSpPr>
        <p:spPr>
          <a:xfrm flipV="1">
            <a:off x="7086600" y="2335211"/>
            <a:ext cx="435264" cy="13495"/>
          </a:xfrm>
          <a:prstGeom prst="straightConnector1">
            <a:avLst/>
          </a:prstGeom>
          <a:noFill/>
          <a:ln w="9525" cap="flat" cmpd="sng">
            <a:solidFill>
              <a:schemeClr val="dk1"/>
            </a:solidFill>
            <a:prstDash val="solid"/>
            <a:miter lim="800000"/>
            <a:headEnd type="none" w="med" len="med"/>
            <a:tailEnd type="triangle" w="med" len="med"/>
          </a:ln>
        </p:spPr>
      </p:cxnSp>
      <p:sp>
        <p:nvSpPr>
          <p:cNvPr id="157" name="Google Shape;157;p18"/>
          <p:cNvSpPr txBox="1"/>
          <p:nvPr/>
        </p:nvSpPr>
        <p:spPr>
          <a:xfrm>
            <a:off x="533400" y="3084945"/>
            <a:ext cx="8153400" cy="2858655"/>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1 </a:t>
            </a:r>
            <a:r>
              <a:rPr lang="en-US" sz="2400" b="0" i="0" u="none" dirty="0" err="1">
                <a:solidFill>
                  <a:schemeClr val="dk1"/>
                </a:solidFill>
                <a:latin typeface="Times New Roman"/>
                <a:ea typeface="Times New Roman"/>
                <a:cs typeface="Times New Roman"/>
                <a:sym typeface="Times New Roman"/>
              </a:rPr>
              <a:t>этап</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подготовка</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поверхности</a:t>
            </a:r>
            <a:r>
              <a:rPr lang="en-US" sz="2400" b="0" i="0" u="none" dirty="0">
                <a:solidFill>
                  <a:schemeClr val="dk1"/>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2 </a:t>
            </a:r>
            <a:r>
              <a:rPr lang="en-US" sz="2400" b="0" i="0" u="none" dirty="0" err="1">
                <a:solidFill>
                  <a:schemeClr val="dk1"/>
                </a:solidFill>
                <a:latin typeface="Times New Roman"/>
                <a:ea typeface="Times New Roman"/>
                <a:cs typeface="Times New Roman"/>
                <a:sym typeface="Times New Roman"/>
              </a:rPr>
              <a:t>этап</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приготовление</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растворной</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смеси</a:t>
            </a:r>
            <a:r>
              <a:rPr lang="en-US" sz="2400" b="0" i="0" u="none" dirty="0">
                <a:solidFill>
                  <a:schemeClr val="dk1"/>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3 </a:t>
            </a:r>
            <a:r>
              <a:rPr lang="en-US" sz="2400" b="0" i="0" u="none" dirty="0" err="1">
                <a:solidFill>
                  <a:schemeClr val="dk1"/>
                </a:solidFill>
                <a:latin typeface="Times New Roman"/>
                <a:ea typeface="Times New Roman"/>
                <a:cs typeface="Times New Roman"/>
                <a:sym typeface="Times New Roman"/>
              </a:rPr>
              <a:t>этап</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нанесение</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растворной</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смеси</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поверхность</a:t>
            </a:r>
            <a:r>
              <a:rPr lang="en-US" sz="2400" b="0" i="0" u="none" dirty="0">
                <a:solidFill>
                  <a:schemeClr val="dk1"/>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4 </a:t>
            </a:r>
            <a:r>
              <a:rPr lang="en-US" sz="2400" b="0" i="0" u="none" dirty="0" err="1">
                <a:solidFill>
                  <a:schemeClr val="dk1"/>
                </a:solidFill>
                <a:latin typeface="Times New Roman"/>
                <a:ea typeface="Times New Roman"/>
                <a:cs typeface="Times New Roman"/>
                <a:sym typeface="Times New Roman"/>
              </a:rPr>
              <a:t>этап</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разравнивание</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нанесенного</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раствора</a:t>
            </a:r>
            <a:r>
              <a:rPr lang="en-US" sz="2400" b="0" i="0" u="none" dirty="0">
                <a:solidFill>
                  <a:schemeClr val="dk1"/>
                </a:solidFill>
                <a:latin typeface="Times New Roman"/>
                <a:ea typeface="Times New Roman"/>
                <a:cs typeface="Times New Roman"/>
                <a:sym typeface="Times New Roman"/>
              </a:rPr>
              <a:t>;</a:t>
            </a:r>
            <a:endParaRPr dirty="0"/>
          </a:p>
          <a:p>
            <a:pPr marL="0" marR="0" lvl="0" indent="0" algn="l" rtl="0">
              <a:lnSpc>
                <a:spcPct val="100000"/>
              </a:lnSpc>
              <a:spcBef>
                <a:spcPts val="0"/>
              </a:spcBef>
              <a:spcAft>
                <a:spcPts val="0"/>
              </a:spcAft>
              <a:buClr>
                <a:schemeClr val="dk1"/>
              </a:buClr>
              <a:buSzPts val="2400"/>
              <a:buFont typeface="Times New Roman"/>
              <a:buNone/>
            </a:pPr>
            <a:r>
              <a:rPr lang="en-US" sz="2400" b="0" i="0" u="none" dirty="0">
                <a:solidFill>
                  <a:schemeClr val="dk1"/>
                </a:solidFill>
                <a:latin typeface="Times New Roman"/>
                <a:ea typeface="Times New Roman"/>
                <a:cs typeface="Times New Roman"/>
                <a:sym typeface="Times New Roman"/>
              </a:rPr>
              <a:t>5 </a:t>
            </a:r>
            <a:r>
              <a:rPr lang="en-US" sz="2400" b="0" i="0" u="none" dirty="0" err="1">
                <a:solidFill>
                  <a:schemeClr val="dk1"/>
                </a:solidFill>
                <a:latin typeface="Times New Roman"/>
                <a:ea typeface="Times New Roman"/>
                <a:cs typeface="Times New Roman"/>
                <a:sym typeface="Times New Roman"/>
              </a:rPr>
              <a:t>этап</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нанесение</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накрывки</a:t>
            </a:r>
            <a:r>
              <a:rPr lang="en-US" sz="2400" b="0" i="0" u="none" dirty="0">
                <a:solidFill>
                  <a:schemeClr val="dk1"/>
                </a:solidFill>
                <a:latin typeface="Times New Roman"/>
                <a:ea typeface="Times New Roman"/>
                <a:cs typeface="Times New Roman"/>
                <a:sym typeface="Times New Roman"/>
              </a:rPr>
              <a:t> и </a:t>
            </a:r>
            <a:r>
              <a:rPr lang="en-US" sz="2400" b="0" i="0" u="none" dirty="0" err="1">
                <a:solidFill>
                  <a:schemeClr val="dk1"/>
                </a:solidFill>
                <a:latin typeface="Times New Roman"/>
                <a:ea typeface="Times New Roman"/>
                <a:cs typeface="Times New Roman"/>
                <a:sym typeface="Times New Roman"/>
              </a:rPr>
              <a:t>затирка</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нанесенного</a:t>
            </a:r>
            <a:r>
              <a:rPr lang="en-US" sz="2400" b="0" i="0" u="none" dirty="0">
                <a:solidFill>
                  <a:schemeClr val="dk1"/>
                </a:solidFill>
                <a:latin typeface="Times New Roman"/>
                <a:ea typeface="Times New Roman"/>
                <a:cs typeface="Times New Roman"/>
                <a:sym typeface="Times New Roman"/>
              </a:rPr>
              <a:t> </a:t>
            </a:r>
            <a:r>
              <a:rPr lang="en-US" sz="2400" b="0" i="0" u="none" dirty="0" err="1">
                <a:solidFill>
                  <a:schemeClr val="dk1"/>
                </a:solidFill>
                <a:latin typeface="Times New Roman"/>
                <a:ea typeface="Times New Roman"/>
                <a:cs typeface="Times New Roman"/>
                <a:sym typeface="Times New Roman"/>
              </a:rPr>
              <a:t>раствора</a:t>
            </a:r>
            <a:r>
              <a:rPr lang="en-US" sz="2400" b="0" i="0" u="none" dirty="0">
                <a:solidFill>
                  <a:schemeClr val="dk1"/>
                </a:solidFill>
                <a:latin typeface="Times New Roman"/>
                <a:ea typeface="Times New Roman"/>
                <a:cs typeface="Times New Roman"/>
                <a:sym typeface="Times New Roman"/>
              </a:rPr>
              <a:t>.</a:t>
            </a:r>
            <a:endParaRPr dirty="0"/>
          </a:p>
        </p:txBody>
      </p:sp>
    </p:spTree>
  </p:cSld>
  <p:clrMapOvr>
    <a:masterClrMapping/>
  </p:clrMapOvr>
  <p:transition spd="slow">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29"/>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309" name="Google Shape;309;p29"/>
          <p:cNvSpPr txBox="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номер слайда</a:t>
            </a:r>
            <a:endParaRPr/>
          </a:p>
        </p:txBody>
      </p:sp>
      <p:sp>
        <p:nvSpPr>
          <p:cNvPr id="310" name="Google Shape;310;p29"/>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30</a:t>
            </a:fld>
            <a:endParaRPr/>
          </a:p>
        </p:txBody>
      </p:sp>
      <p:sp>
        <p:nvSpPr>
          <p:cNvPr id="311" name="Google Shape;311;p29"/>
          <p:cNvSpPr txBox="1">
            <a:spLocks noGrp="1"/>
          </p:cNvSpPr>
          <p:nvPr>
            <p:ph type="title"/>
          </p:nvPr>
        </p:nvSpPr>
        <p:spPr>
          <a:xfrm>
            <a:off x="914400" y="304800"/>
            <a:ext cx="7772400" cy="12192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en-US" sz="3400" b="1" i="0" u="none" dirty="0" err="1">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Нанесение</a:t>
            </a:r>
            <a:r>
              <a:rPr lang="en-US" sz="3400"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 </a:t>
            </a:r>
            <a:r>
              <a:rPr lang="en-US" sz="3400" b="1" i="0" u="none" dirty="0" err="1">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накрывки</a:t>
            </a:r>
            <a:r>
              <a:rPr lang="en-US" sz="3400"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 и </a:t>
            </a:r>
            <a:r>
              <a:rPr lang="en-US" sz="3400" b="1" i="0" u="none" dirty="0" err="1">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затирка</a:t>
            </a:r>
            <a:r>
              <a:rPr lang="en-US" sz="3400"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
            </a:r>
            <a:br>
              <a:rPr lang="en-US" sz="3400" b="1" i="0" u="none" dirty="0">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br>
            <a:r>
              <a:rPr lang="en-US" sz="3400" b="1" i="0" u="none" dirty="0" err="1">
                <a:solidFill>
                  <a:schemeClr val="dk2"/>
                </a:solidFill>
                <a:effectLst>
                  <a:outerShdw blurRad="38100" dist="38100" dir="2700000" algn="tl">
                    <a:srgbClr val="000000">
                      <a:alpha val="43137"/>
                    </a:srgbClr>
                  </a:outerShdw>
                </a:effectLst>
                <a:latin typeface="Times New Roman"/>
                <a:ea typeface="Times New Roman"/>
                <a:cs typeface="Times New Roman"/>
                <a:sym typeface="Times New Roman"/>
              </a:rPr>
              <a:t>поверхности</a:t>
            </a:r>
            <a:endParaRPr b="1" dirty="0">
              <a:effectLst>
                <a:outerShdw blurRad="38100" dist="38100" dir="2700000" algn="tl">
                  <a:srgbClr val="000000">
                    <a:alpha val="43137"/>
                  </a:srgbClr>
                </a:outerShdw>
              </a:effectLst>
            </a:endParaRPr>
          </a:p>
        </p:txBody>
      </p:sp>
      <p:sp>
        <p:nvSpPr>
          <p:cNvPr id="312" name="Google Shape;312;p29"/>
          <p:cNvSpPr txBox="1">
            <a:spLocks noGrp="1"/>
          </p:cNvSpPr>
          <p:nvPr>
            <p:ph idx="1"/>
          </p:nvPr>
        </p:nvSpPr>
        <p:spPr>
          <a:xfrm>
            <a:off x="533400" y="1354569"/>
            <a:ext cx="8153400" cy="48006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800"/>
              <a:buNone/>
            </a:pP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После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разравнивания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исправления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всех</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дефектов</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приготовляют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раствор</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накрывочного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слоя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наносят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его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через</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4-5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часов</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после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нанесения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грунта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разравнивают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затирают</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ручным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или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способом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или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машинками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затирки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электрическими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или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пневматическими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marL="342900" lvl="0" indent="-342900" algn="l" rtl="0">
              <a:lnSpc>
                <a:spcPct val="100000"/>
              </a:lnSpc>
              <a:spcBef>
                <a:spcPts val="400"/>
              </a:spcBef>
              <a:spcAft>
                <a:spcPts val="0"/>
              </a:spcAft>
              <a:buSzPts val="1800"/>
              <a:buNone/>
            </a:pP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Принцип</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работы</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электрических</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машин</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заключается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в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том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что</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затирка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производится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вращении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алюминиевых</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дисков</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к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которым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крепятся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затирочные</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диски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Для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смачивания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выравниваемой</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поверхности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подается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вода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marL="342900" lvl="0" indent="-342900" algn="l" rtl="0">
              <a:lnSpc>
                <a:spcPct val="100000"/>
              </a:lnSpc>
              <a:spcBef>
                <a:spcPts val="400"/>
              </a:spcBef>
              <a:spcAft>
                <a:spcPts val="0"/>
              </a:spcAft>
              <a:buSzPts val="1800"/>
              <a:buNone/>
            </a:pP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Затирка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пневматическими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машинами</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производится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затирочным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диском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вода</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подается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распылителем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который</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закрывается</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защитным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2000" b="0" i="0" u="none" dirty="0" err="1">
                <a:solidFill>
                  <a:schemeClr val="dk1"/>
                </a:solidFill>
                <a:latin typeface="Times New Roman" panose="02020603050405020304" pitchFamily="18" charset="0"/>
                <a:ea typeface="Arial"/>
                <a:cs typeface="Times New Roman" panose="02020603050405020304" pitchFamily="18" charset="0"/>
                <a:sym typeface="Arial"/>
              </a:rPr>
              <a:t>диском</a:t>
            </a:r>
            <a:r>
              <a:rPr lang="en-US" sz="20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5562600" y="4762699"/>
            <a:ext cx="3559080" cy="1942901"/>
          </a:xfrm>
          <a:prstGeom prst="rect">
            <a:avLst/>
          </a:prstGeom>
        </p:spPr>
      </p:pic>
      <p:pic>
        <p:nvPicPr>
          <p:cNvPr id="3" name="Рисунок 2"/>
          <p:cNvPicPr>
            <a:picLocks noChangeAspect="1"/>
          </p:cNvPicPr>
          <p:nvPr/>
        </p:nvPicPr>
        <p:blipFill>
          <a:blip r:embed="rId4"/>
          <a:stretch>
            <a:fillRect/>
          </a:stretch>
        </p:blipFill>
        <p:spPr>
          <a:xfrm>
            <a:off x="0" y="4762699"/>
            <a:ext cx="1279244" cy="2130018"/>
          </a:xfrm>
          <a:prstGeom prst="rect">
            <a:avLst/>
          </a:prstGeom>
        </p:spPr>
      </p:pic>
    </p:spTree>
  </p:cSld>
  <p:clrMapOvr>
    <a:masterClrMapping/>
  </p:clrMapOvr>
  <p:transition spd="slow">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31</a:t>
            </a:fld>
            <a:endParaRPr lang="en-US"/>
          </a:p>
        </p:txBody>
      </p:sp>
      <p:pic>
        <p:nvPicPr>
          <p:cNvPr id="5" name="Рисунок 4"/>
          <p:cNvPicPr>
            <a:picLocks noChangeAspect="1"/>
          </p:cNvPicPr>
          <p:nvPr/>
        </p:nvPicPr>
        <p:blipFill>
          <a:blip r:embed="rId2"/>
          <a:stretch>
            <a:fillRect/>
          </a:stretch>
        </p:blipFill>
        <p:spPr>
          <a:xfrm>
            <a:off x="679959" y="2144900"/>
            <a:ext cx="8006841" cy="2994920"/>
          </a:xfrm>
          <a:prstGeom prst="rect">
            <a:avLst/>
          </a:prstGeom>
        </p:spPr>
      </p:pic>
    </p:spTree>
    <p:extLst>
      <p:ext uri="{BB962C8B-B14F-4D97-AF65-F5344CB8AC3E}">
        <p14:creationId xmlns:p14="http://schemas.microsoft.com/office/powerpoint/2010/main" val="397442537"/>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32</a:t>
            </a:fld>
            <a:endParaRPr lang="en-US"/>
          </a:p>
        </p:txBody>
      </p:sp>
      <p:pic>
        <p:nvPicPr>
          <p:cNvPr id="5" name="Рисунок 4"/>
          <p:cNvPicPr>
            <a:picLocks noChangeAspect="1"/>
          </p:cNvPicPr>
          <p:nvPr/>
        </p:nvPicPr>
        <p:blipFill>
          <a:blip r:embed="rId2"/>
          <a:stretch>
            <a:fillRect/>
          </a:stretch>
        </p:blipFill>
        <p:spPr>
          <a:xfrm>
            <a:off x="518160" y="439412"/>
            <a:ext cx="7934960" cy="2255715"/>
          </a:xfrm>
          <a:prstGeom prst="rect">
            <a:avLst/>
          </a:prstGeom>
        </p:spPr>
      </p:pic>
      <p:pic>
        <p:nvPicPr>
          <p:cNvPr id="6" name="Рисунок 5"/>
          <p:cNvPicPr>
            <a:picLocks noChangeAspect="1"/>
          </p:cNvPicPr>
          <p:nvPr/>
        </p:nvPicPr>
        <p:blipFill>
          <a:blip r:embed="rId3"/>
          <a:stretch>
            <a:fillRect/>
          </a:stretch>
        </p:blipFill>
        <p:spPr>
          <a:xfrm>
            <a:off x="762954" y="2940187"/>
            <a:ext cx="7292972" cy="3299746"/>
          </a:xfrm>
          <a:prstGeom prst="rect">
            <a:avLst/>
          </a:prstGeom>
        </p:spPr>
      </p:pic>
    </p:spTree>
    <p:extLst>
      <p:ext uri="{BB962C8B-B14F-4D97-AF65-F5344CB8AC3E}">
        <p14:creationId xmlns:p14="http://schemas.microsoft.com/office/powerpoint/2010/main" val="436081722"/>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30"/>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320" name="Google Shape;320;p30"/>
          <p:cNvSpPr txBox="1">
            <a:spLocks noGrp="1"/>
          </p:cNvSpPr>
          <p:nvPr>
            <p:ph type="title"/>
          </p:nvPr>
        </p:nvSpPr>
        <p:spPr>
          <a:xfrm>
            <a:off x="935566" y="376113"/>
            <a:ext cx="6798734" cy="1303867"/>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800"/>
              <a:buFont typeface="Times New Roman"/>
              <a:buNone/>
            </a:pPr>
            <a:r>
              <a:rPr lang="en-US" sz="3800" b="0" i="0" u="none" dirty="0" err="1">
                <a:solidFill>
                  <a:schemeClr val="dk2"/>
                </a:solidFill>
                <a:latin typeface="Times New Roman"/>
                <a:ea typeface="Times New Roman"/>
                <a:cs typeface="Times New Roman"/>
                <a:sym typeface="Times New Roman"/>
              </a:rPr>
              <a:t>Правила</a:t>
            </a:r>
            <a:r>
              <a:rPr lang="en-US" sz="3800" b="0" i="0" u="none" dirty="0">
                <a:solidFill>
                  <a:schemeClr val="dk2"/>
                </a:solidFill>
                <a:latin typeface="Times New Roman"/>
                <a:ea typeface="Times New Roman"/>
                <a:cs typeface="Times New Roman"/>
                <a:sym typeface="Times New Roman"/>
              </a:rPr>
              <a:t> </a:t>
            </a:r>
            <a:r>
              <a:rPr lang="en-US" sz="3800" b="0" i="0" u="none" dirty="0" err="1">
                <a:solidFill>
                  <a:schemeClr val="dk2"/>
                </a:solidFill>
                <a:latin typeface="Times New Roman"/>
                <a:ea typeface="Times New Roman"/>
                <a:cs typeface="Times New Roman"/>
                <a:sym typeface="Times New Roman"/>
              </a:rPr>
              <a:t>безопасности</a:t>
            </a:r>
            <a:r>
              <a:rPr lang="en-US" sz="3800" b="0" i="0" u="none" dirty="0">
                <a:solidFill>
                  <a:schemeClr val="dk2"/>
                </a:solidFill>
                <a:latin typeface="Times New Roman"/>
                <a:ea typeface="Times New Roman"/>
                <a:cs typeface="Times New Roman"/>
                <a:sym typeface="Times New Roman"/>
              </a:rPr>
              <a:t/>
            </a:r>
            <a:br>
              <a:rPr lang="en-US" sz="3800" b="0" i="0" u="none" dirty="0">
                <a:solidFill>
                  <a:schemeClr val="dk2"/>
                </a:solidFill>
                <a:latin typeface="Times New Roman"/>
                <a:ea typeface="Times New Roman"/>
                <a:cs typeface="Times New Roman"/>
                <a:sym typeface="Times New Roman"/>
              </a:rPr>
            </a:br>
            <a:r>
              <a:rPr lang="en-US" sz="3800" b="0" i="0" u="none" dirty="0" err="1">
                <a:solidFill>
                  <a:schemeClr val="dk2"/>
                </a:solidFill>
                <a:latin typeface="Times New Roman"/>
                <a:ea typeface="Times New Roman"/>
                <a:cs typeface="Times New Roman"/>
                <a:sym typeface="Times New Roman"/>
              </a:rPr>
              <a:t>при</a:t>
            </a:r>
            <a:r>
              <a:rPr lang="en-US" sz="3800" b="0" i="0" u="none" dirty="0">
                <a:solidFill>
                  <a:schemeClr val="dk2"/>
                </a:solidFill>
                <a:latin typeface="Times New Roman"/>
                <a:ea typeface="Times New Roman"/>
                <a:cs typeface="Times New Roman"/>
                <a:sym typeface="Times New Roman"/>
              </a:rPr>
              <a:t> </a:t>
            </a:r>
            <a:r>
              <a:rPr lang="en-US" sz="3800" b="0" i="0" u="none" dirty="0" err="1">
                <a:solidFill>
                  <a:schemeClr val="dk2"/>
                </a:solidFill>
                <a:latin typeface="Times New Roman"/>
                <a:ea typeface="Times New Roman"/>
                <a:cs typeface="Times New Roman"/>
                <a:sym typeface="Times New Roman"/>
              </a:rPr>
              <a:t>выполнении</a:t>
            </a:r>
            <a:r>
              <a:rPr lang="en-US" sz="3800" b="0" i="0" u="none" dirty="0">
                <a:solidFill>
                  <a:schemeClr val="dk2"/>
                </a:solidFill>
                <a:latin typeface="Times New Roman"/>
                <a:ea typeface="Times New Roman"/>
                <a:cs typeface="Times New Roman"/>
                <a:sym typeface="Times New Roman"/>
              </a:rPr>
              <a:t> </a:t>
            </a:r>
            <a:r>
              <a:rPr lang="en-US" sz="3800" b="0" i="0" u="none" dirty="0" err="1">
                <a:solidFill>
                  <a:schemeClr val="dk2"/>
                </a:solidFill>
                <a:latin typeface="Times New Roman"/>
                <a:ea typeface="Times New Roman"/>
                <a:cs typeface="Times New Roman"/>
                <a:sym typeface="Times New Roman"/>
              </a:rPr>
              <a:t>работ</a:t>
            </a:r>
            <a:endParaRPr dirty="0"/>
          </a:p>
        </p:txBody>
      </p:sp>
      <p:sp>
        <p:nvSpPr>
          <p:cNvPr id="321" name="Google Shape;321;p30"/>
          <p:cNvSpPr txBox="1">
            <a:spLocks noGrp="1"/>
          </p:cNvSpPr>
          <p:nvPr>
            <p:ph idx="1"/>
          </p:nvPr>
        </p:nvSpPr>
        <p:spPr>
          <a:xfrm>
            <a:off x="472440" y="1679981"/>
            <a:ext cx="8214360" cy="4255152"/>
          </a:xfrm>
          <a:prstGeom prst="rect">
            <a:avLst/>
          </a:prstGeom>
          <a:noFill/>
          <a:ln>
            <a:noFill/>
          </a:ln>
        </p:spPr>
        <p:txBody>
          <a:bodyPr spcFirstLastPara="1" wrap="square" lIns="91425" tIns="45700" rIns="91425" bIns="45700" anchor="t" anchorCtr="0">
            <a:noAutofit/>
          </a:bodyPr>
          <a:lstStyle/>
          <a:p>
            <a:pPr marL="342900" lvl="0" indent="-240030" algn="l" rtl="0">
              <a:lnSpc>
                <a:spcPct val="80000"/>
              </a:lnSpc>
              <a:spcBef>
                <a:spcPts val="0"/>
              </a:spcBef>
              <a:spcAft>
                <a:spcPts val="0"/>
              </a:spcAft>
              <a:buClr>
                <a:schemeClr val="folHlink"/>
              </a:buClr>
              <a:buSzPts val="1620"/>
              <a:buNone/>
            </a:pPr>
            <a:endParaRPr sz="1800" b="0" i="0" u="none" dirty="0">
              <a:solidFill>
                <a:schemeClr val="dk1"/>
              </a:solidFill>
              <a:latin typeface="Arial"/>
              <a:ea typeface="Arial"/>
              <a:cs typeface="Arial"/>
              <a:sym typeface="Arial"/>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К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допускаются</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лица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достигшие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18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лет</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имеющие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допуск</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к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с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механизмами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выполняются</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в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спец</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одежде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Перед</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началом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проверить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исправность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электропроводки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наличие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исправность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заземления</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Перед</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началом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работ</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проверить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исправность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механизмов</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на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холостом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ходу</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Проверить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шланги,их</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исправность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изломы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опробовать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сигнализацию</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между</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штукатуром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машинистом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Провода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должны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быть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подвешены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на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высоту</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2,5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метра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от</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уровня</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пола</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или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уложены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в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металлические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трубы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Рубильники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предохранители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должны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быть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закрыты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кожухами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Перед</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перерывом</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прочистить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форсунку</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lvl="0" algn="l" rtl="0">
              <a:lnSpc>
                <a:spcPct val="80000"/>
              </a:lnSpc>
              <a:spcBef>
                <a:spcPts val="360"/>
              </a:spcBef>
              <a:spcAft>
                <a:spcPts val="0"/>
              </a:spcAft>
              <a:buClr>
                <a:schemeClr val="folHlink"/>
              </a:buClr>
              <a:buSzPts val="1620"/>
              <a:buFont typeface="Wingdings" panose="05000000000000000000" pitchFamily="2" charset="2"/>
              <a:buChar char="ü"/>
            </a:pP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По</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окончании</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рабт</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промыть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механизмы</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и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убрать</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рабочее</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 </a:t>
            </a:r>
            <a:r>
              <a:rPr lang="en-US" sz="1800" b="0" i="0" u="none" dirty="0" err="1">
                <a:solidFill>
                  <a:schemeClr val="dk1"/>
                </a:solidFill>
                <a:latin typeface="Times New Roman" panose="02020603050405020304" pitchFamily="18" charset="0"/>
                <a:ea typeface="Arial"/>
                <a:cs typeface="Times New Roman" panose="02020603050405020304" pitchFamily="18" charset="0"/>
                <a:sym typeface="Arial"/>
              </a:rPr>
              <a:t>место</a:t>
            </a:r>
            <a:r>
              <a:rPr lang="en-US" sz="1800" b="0" i="0" u="none" dirty="0">
                <a:solidFill>
                  <a:schemeClr val="dk1"/>
                </a:solidFill>
                <a:latin typeface="Times New Roman" panose="02020603050405020304" pitchFamily="18" charset="0"/>
                <a:ea typeface="Arial"/>
                <a:cs typeface="Times New Roman" panose="02020603050405020304" pitchFamily="18" charset="0"/>
                <a:sym typeface="Arial"/>
              </a:rPr>
              <a:t>;</a:t>
            </a:r>
            <a:endParaRPr dirty="0">
              <a:latin typeface="Times New Roman" panose="02020603050405020304" pitchFamily="18" charset="0"/>
              <a:cs typeface="Times New Roman" panose="02020603050405020304" pitchFamily="18" charset="0"/>
            </a:endParaRPr>
          </a:p>
          <a:p>
            <a:pPr marL="342900" lvl="0" indent="-240030" algn="l" rtl="0">
              <a:spcBef>
                <a:spcPts val="360"/>
              </a:spcBef>
              <a:spcAft>
                <a:spcPts val="0"/>
              </a:spcAft>
              <a:buSzPts val="1620"/>
              <a:buNone/>
            </a:pPr>
            <a:endParaRPr sz="1800" b="0" i="0" u="none" dirty="0">
              <a:solidFill>
                <a:schemeClr val="dk1"/>
              </a:solidFill>
              <a:latin typeface="Arial"/>
              <a:ea typeface="Arial"/>
              <a:cs typeface="Arial"/>
              <a:sym typeface="Arial"/>
            </a:endParaRPr>
          </a:p>
        </p:txBody>
      </p:sp>
    </p:spTree>
  </p:cSld>
  <p:clrMapOvr>
    <a:masterClrMapping/>
  </p:clrMapOvr>
  <p:transition spd="slow">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34</a:t>
            </a:fld>
            <a:endParaRPr lang="en-US"/>
          </a:p>
        </p:txBody>
      </p:sp>
      <p:pic>
        <p:nvPicPr>
          <p:cNvPr id="9218" name="Picture 2" descr="https://fsd.multiurok.ru/html/2016/12/16/s_5853d9b53138f/img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4" y="503554"/>
            <a:ext cx="8074025" cy="6055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06824"/>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1"/>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328" name="Google Shape;328;p31"/>
          <p:cNvSpPr txBox="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номер слайда</a:t>
            </a:r>
            <a:endParaRPr/>
          </a:p>
        </p:txBody>
      </p:sp>
      <p:sp>
        <p:nvSpPr>
          <p:cNvPr id="329" name="Google Shape;329;p31"/>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35</a:t>
            </a:fld>
            <a:endParaRPr/>
          </a:p>
        </p:txBody>
      </p:sp>
      <p:sp>
        <p:nvSpPr>
          <p:cNvPr id="330" name="Google Shape;330;p31"/>
          <p:cNvSpPr txBox="1">
            <a:spLocks noGrp="1"/>
          </p:cNvSpPr>
          <p:nvPr>
            <p:ph type="title"/>
          </p:nvPr>
        </p:nvSpPr>
        <p:spPr>
          <a:xfrm>
            <a:off x="685800" y="647700"/>
            <a:ext cx="8229600" cy="9144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ru-RU" sz="3400" dirty="0" smtClean="0">
                <a:solidFill>
                  <a:schemeClr val="dk2"/>
                </a:solidFill>
                <a:latin typeface="Times New Roman"/>
                <a:ea typeface="Times New Roman"/>
                <a:cs typeface="Times New Roman"/>
                <a:sym typeface="Times New Roman"/>
              </a:rPr>
              <a:t>Разминка-тест д</a:t>
            </a:r>
            <a:r>
              <a:rPr lang="en-US" sz="3400" b="0" i="0" u="none" dirty="0" err="1" smtClean="0">
                <a:solidFill>
                  <a:schemeClr val="dk2"/>
                </a:solidFill>
                <a:latin typeface="Times New Roman"/>
                <a:ea typeface="Times New Roman"/>
                <a:cs typeface="Times New Roman"/>
                <a:sym typeface="Times New Roman"/>
              </a:rPr>
              <a:t>ля</a:t>
            </a:r>
            <a:r>
              <a:rPr lang="en-US" sz="3400" b="0" i="0" u="none" dirty="0" smtClean="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закрепления</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пройденного</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материала</a:t>
            </a:r>
            <a:endParaRPr dirty="0"/>
          </a:p>
        </p:txBody>
      </p:sp>
      <p:sp>
        <p:nvSpPr>
          <p:cNvPr id="331" name="Google Shape;331;p31"/>
          <p:cNvSpPr txBox="1">
            <a:spLocks noGrp="1"/>
          </p:cNvSpPr>
          <p:nvPr>
            <p:ph idx="1"/>
          </p:nvPr>
        </p:nvSpPr>
        <p:spPr>
          <a:xfrm>
            <a:off x="228600" y="1371600"/>
            <a:ext cx="8226425" cy="4724400"/>
          </a:xfrm>
          <a:prstGeom prst="rect">
            <a:avLst/>
          </a:prstGeom>
          <a:noFill/>
          <a:ln>
            <a:noFill/>
          </a:ln>
        </p:spPr>
        <p:txBody>
          <a:bodyPr spcFirstLastPara="1" wrap="square" lIns="91425" tIns="45700" rIns="91425" bIns="45700" anchor="t" anchorCtr="0">
            <a:noAutofit/>
          </a:bodyPr>
          <a:lstStyle/>
          <a:p>
            <a:pPr marL="609600" lvl="0" indent="-609600" algn="ctr" rtl="0">
              <a:lnSpc>
                <a:spcPct val="90000"/>
              </a:lnSpc>
              <a:spcBef>
                <a:spcPts val="0"/>
              </a:spcBef>
              <a:spcAft>
                <a:spcPts val="0"/>
              </a:spcAft>
              <a:buSzPts val="1620"/>
              <a:buNone/>
            </a:pPr>
            <a:endParaRPr sz="1800" b="0" i="0" u="none" dirty="0">
              <a:solidFill>
                <a:schemeClr val="dk1"/>
              </a:solidFill>
              <a:latin typeface="Arial"/>
              <a:ea typeface="Arial"/>
              <a:cs typeface="Arial"/>
              <a:sym typeface="Arial"/>
            </a:endParaRPr>
          </a:p>
          <a:p>
            <a:pPr marL="609600" lvl="0" indent="-609600" algn="ctr"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1.Укажите, </a:t>
            </a:r>
            <a:r>
              <a:rPr lang="en-US" sz="1800" b="0" i="0" u="none" dirty="0" err="1">
                <a:solidFill>
                  <a:schemeClr val="dk1"/>
                </a:solidFill>
                <a:latin typeface="Arial"/>
                <a:ea typeface="Arial"/>
                <a:cs typeface="Arial"/>
                <a:sym typeface="Arial"/>
              </a:rPr>
              <a:t>соответствие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между</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густотой</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применяемого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и </a:t>
            </a:r>
            <a:r>
              <a:rPr lang="en-US" sz="1800" b="0" i="0" u="none" dirty="0" err="1">
                <a:solidFill>
                  <a:schemeClr val="dk1"/>
                </a:solidFill>
                <a:latin typeface="Arial"/>
                <a:ea typeface="Arial"/>
                <a:cs typeface="Arial"/>
                <a:sym typeface="Arial"/>
              </a:rPr>
              <a:t>видом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применяемой</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форсунки</a:t>
            </a:r>
            <a:r>
              <a:rPr lang="en-US" sz="1800" b="0" i="0" u="none" dirty="0">
                <a:solidFill>
                  <a:schemeClr val="dk1"/>
                </a:solidFill>
                <a:latin typeface="Arial"/>
                <a:ea typeface="Arial"/>
                <a:cs typeface="Arial"/>
                <a:sym typeface="Arial"/>
              </a:rPr>
              <a:t>.</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a:t>
            </a:r>
            <a:endParaRPr lang="ru-RU" sz="1800" b="0" i="0" u="none" dirty="0" smtClean="0">
              <a:solidFill>
                <a:schemeClr val="dk1"/>
              </a:solidFill>
              <a:latin typeface="Arial"/>
              <a:ea typeface="Arial"/>
              <a:cs typeface="Arial"/>
              <a:sym typeface="Arial"/>
            </a:endParaRPr>
          </a:p>
          <a:p>
            <a:pPr marL="609600" lvl="0" indent="-609600" algn="l" rtl="0">
              <a:lnSpc>
                <a:spcPct val="90000"/>
              </a:lnSpc>
              <a:spcBef>
                <a:spcPts val="360"/>
              </a:spcBef>
              <a:spcAft>
                <a:spcPts val="0"/>
              </a:spcAft>
              <a:buSzPts val="1620"/>
              <a:buNone/>
            </a:pPr>
            <a:r>
              <a:rPr lang="ru-RU" sz="1800" dirty="0">
                <a:solidFill>
                  <a:schemeClr val="dk1"/>
                </a:solidFill>
                <a:latin typeface="Arial"/>
                <a:ea typeface="Arial"/>
                <a:cs typeface="Arial"/>
                <a:sym typeface="Arial"/>
              </a:rPr>
              <a:t> </a:t>
            </a:r>
            <a:r>
              <a:rPr lang="ru-RU" sz="1800" dirty="0" smtClean="0">
                <a:solidFill>
                  <a:schemeClr val="dk1"/>
                </a:solidFill>
                <a:latin typeface="Arial"/>
                <a:ea typeface="Arial"/>
                <a:cs typeface="Arial"/>
                <a:sym typeface="Arial"/>
              </a:rPr>
              <a:t>        </a:t>
            </a:r>
            <a:r>
              <a:rPr lang="en-US" sz="1800" b="0" i="0" u="none" dirty="0" smtClean="0">
                <a:solidFill>
                  <a:schemeClr val="dk1"/>
                </a:solidFill>
                <a:latin typeface="Arial"/>
                <a:ea typeface="Arial"/>
                <a:cs typeface="Arial"/>
                <a:sym typeface="Arial"/>
              </a:rPr>
              <a:t> </a:t>
            </a:r>
            <a:r>
              <a:rPr lang="en-US" sz="1800" b="1" i="0" u="none" dirty="0" err="1">
                <a:solidFill>
                  <a:schemeClr val="dk1"/>
                </a:solidFill>
                <a:latin typeface="Arial"/>
                <a:ea typeface="Arial"/>
                <a:cs typeface="Arial"/>
                <a:sym typeface="Arial"/>
              </a:rPr>
              <a:t>Густота</a:t>
            </a:r>
            <a:r>
              <a:rPr lang="en-US" sz="1800" b="1" i="0" u="none" dirty="0">
                <a:solidFill>
                  <a:schemeClr val="dk1"/>
                </a:solidFill>
                <a:latin typeface="Arial"/>
                <a:ea typeface="Arial"/>
                <a:cs typeface="Arial"/>
                <a:sym typeface="Arial"/>
              </a:rPr>
              <a:t> </a:t>
            </a:r>
            <a:r>
              <a:rPr lang="en-US" sz="1800" b="1" i="0" u="none" dirty="0" err="1">
                <a:solidFill>
                  <a:schemeClr val="dk1"/>
                </a:solidFill>
                <a:latin typeface="Arial"/>
                <a:ea typeface="Arial"/>
                <a:cs typeface="Arial"/>
                <a:sym typeface="Arial"/>
              </a:rPr>
              <a:t>раствора</a:t>
            </a:r>
            <a:r>
              <a:rPr lang="en-US" sz="1800" b="1" i="0" u="none" dirty="0">
                <a:solidFill>
                  <a:schemeClr val="dk1"/>
                </a:solidFill>
                <a:latin typeface="Arial"/>
                <a:ea typeface="Arial"/>
                <a:cs typeface="Arial"/>
                <a:sym typeface="Arial"/>
              </a:rPr>
              <a:t>                                         </a:t>
            </a:r>
            <a:r>
              <a:rPr lang="en-US" sz="1800" b="1" i="0" u="none" dirty="0" err="1">
                <a:solidFill>
                  <a:schemeClr val="dk1"/>
                </a:solidFill>
                <a:latin typeface="Arial"/>
                <a:ea typeface="Arial"/>
                <a:cs typeface="Arial"/>
                <a:sym typeface="Arial"/>
              </a:rPr>
              <a:t>Вид</a:t>
            </a:r>
            <a:r>
              <a:rPr lang="en-US" sz="1800" b="1" i="0" u="none" dirty="0">
                <a:solidFill>
                  <a:schemeClr val="dk1"/>
                </a:solidFill>
                <a:latin typeface="Arial"/>
                <a:ea typeface="Arial"/>
                <a:cs typeface="Arial"/>
                <a:sym typeface="Arial"/>
              </a:rPr>
              <a:t> </a:t>
            </a:r>
            <a:r>
              <a:rPr lang="en-US" sz="1800" b="1" i="0" u="none" dirty="0" err="1">
                <a:solidFill>
                  <a:schemeClr val="dk1"/>
                </a:solidFill>
                <a:latin typeface="Arial"/>
                <a:ea typeface="Arial"/>
                <a:cs typeface="Arial"/>
                <a:sym typeface="Arial"/>
              </a:rPr>
              <a:t>форсунки</a:t>
            </a:r>
            <a:r>
              <a:rPr lang="en-US" sz="1800" b="0" i="0" u="none" dirty="0">
                <a:solidFill>
                  <a:schemeClr val="dk1"/>
                </a:solidFill>
                <a:latin typeface="Arial"/>
                <a:ea typeface="Arial"/>
                <a:cs typeface="Arial"/>
                <a:sym typeface="Arial"/>
              </a:rPr>
              <a:t> </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густота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10-12 </a:t>
            </a:r>
            <a:r>
              <a:rPr lang="en-US" sz="1800" b="0" i="0" u="none" dirty="0" err="1">
                <a:solidFill>
                  <a:schemeClr val="dk1"/>
                </a:solidFill>
                <a:latin typeface="Arial"/>
                <a:ea typeface="Arial"/>
                <a:cs typeface="Arial"/>
                <a:sym typeface="Arial"/>
              </a:rPr>
              <a:t>см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механическая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форсунка</a:t>
            </a:r>
            <a:r>
              <a:rPr lang="en-US" sz="1800" b="0" i="0" u="none" dirty="0">
                <a:solidFill>
                  <a:schemeClr val="dk1"/>
                </a:solidFill>
                <a:latin typeface="Arial"/>
                <a:ea typeface="Arial"/>
                <a:cs typeface="Arial"/>
                <a:sym typeface="Arial"/>
              </a:rPr>
              <a:t>;</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густота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7-9 </a:t>
            </a:r>
            <a:r>
              <a:rPr lang="en-US" sz="1800" b="0" i="0" u="none" dirty="0" err="1">
                <a:solidFill>
                  <a:schemeClr val="dk1"/>
                </a:solidFill>
                <a:latin typeface="Arial"/>
                <a:ea typeface="Arial"/>
                <a:cs typeface="Arial"/>
                <a:sym typeface="Arial"/>
              </a:rPr>
              <a:t>см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пневматическая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форсунка</a:t>
            </a:r>
            <a:r>
              <a:rPr lang="en-US" sz="1800" b="0" i="0" u="none" dirty="0">
                <a:solidFill>
                  <a:schemeClr val="dk1"/>
                </a:solidFill>
                <a:latin typeface="Arial"/>
                <a:ea typeface="Arial"/>
                <a:cs typeface="Arial"/>
                <a:sym typeface="Arial"/>
              </a:rPr>
              <a:t>;</a:t>
            </a:r>
            <a:endParaRPr dirty="0"/>
          </a:p>
          <a:p>
            <a:pPr marL="609600" lvl="0" indent="-609600" algn="l" rtl="0">
              <a:lnSpc>
                <a:spcPct val="9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2. </a:t>
            </a:r>
            <a:r>
              <a:rPr lang="en-US" sz="1800" b="0" i="0" u="none" dirty="0" err="1">
                <a:solidFill>
                  <a:schemeClr val="dk1"/>
                </a:solidFill>
                <a:latin typeface="Arial"/>
                <a:ea typeface="Arial"/>
                <a:cs typeface="Arial"/>
                <a:sym typeface="Arial"/>
              </a:rPr>
              <a:t>Укажите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помощи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чего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смачивают</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поверхности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полной</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механизации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штукатурных</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работ</a:t>
            </a:r>
            <a:r>
              <a:rPr lang="en-US" sz="1800" b="0" i="0" u="none" dirty="0">
                <a:solidFill>
                  <a:schemeClr val="dk1"/>
                </a:solidFill>
                <a:latin typeface="Arial"/>
                <a:ea typeface="Arial"/>
                <a:cs typeface="Arial"/>
                <a:sym typeface="Arial"/>
              </a:rPr>
              <a:t>:</a:t>
            </a:r>
            <a:endParaRPr dirty="0"/>
          </a:p>
          <a:p>
            <a:pPr marL="609600" lvl="0" indent="-609600" algn="ctr"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А. </a:t>
            </a:r>
            <a:r>
              <a:rPr lang="en-US" sz="1800" b="0" i="0" u="none" dirty="0" err="1">
                <a:solidFill>
                  <a:schemeClr val="dk1"/>
                </a:solidFill>
                <a:latin typeface="Arial"/>
                <a:ea typeface="Arial"/>
                <a:cs typeface="Arial"/>
                <a:sym typeface="Arial"/>
              </a:rPr>
              <a:t>растворонасосом</a:t>
            </a: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краскопультом</a:t>
            </a:r>
            <a:r>
              <a:rPr lang="en-US" sz="1800" b="0" i="0" u="none" dirty="0">
                <a:solidFill>
                  <a:schemeClr val="dk1"/>
                </a:solidFill>
                <a:latin typeface="Arial"/>
                <a:ea typeface="Arial"/>
                <a:cs typeface="Arial"/>
                <a:sym typeface="Arial"/>
              </a:rPr>
              <a:t>;</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3. </a:t>
            </a:r>
            <a:r>
              <a:rPr lang="en-US" sz="1800" b="0" i="0" u="none" dirty="0" err="1">
                <a:solidFill>
                  <a:schemeClr val="dk1"/>
                </a:solidFill>
                <a:latin typeface="Arial"/>
                <a:ea typeface="Arial"/>
                <a:cs typeface="Arial"/>
                <a:sym typeface="Arial"/>
              </a:rPr>
              <a:t>Укажите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операции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которые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выполняются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ручным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способом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механизации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штукатурных</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работ</a:t>
            </a:r>
            <a:r>
              <a:rPr lang="en-US" sz="1800" b="0" i="0" u="none" dirty="0">
                <a:solidFill>
                  <a:schemeClr val="dk1"/>
                </a:solidFill>
                <a:latin typeface="Arial"/>
                <a:ea typeface="Arial"/>
                <a:cs typeface="Arial"/>
                <a:sym typeface="Arial"/>
              </a:rPr>
              <a:t>: </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затирка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поверхности</a:t>
            </a: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разравнивание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a:t>
            </a:r>
            <a:endParaRPr dirty="0"/>
          </a:p>
          <a:p>
            <a:pPr marL="609600" lvl="0" indent="-609600" algn="l" rtl="0">
              <a:lnSpc>
                <a:spcPct val="90000"/>
              </a:lnSpc>
              <a:spcBef>
                <a:spcPts val="360"/>
              </a:spcBef>
              <a:spcAft>
                <a:spcPts val="0"/>
              </a:spcAft>
              <a:buSzPts val="1620"/>
              <a:buNone/>
            </a:pPr>
            <a:r>
              <a:rPr lang="en-US" sz="1800" b="0" i="0" u="none" dirty="0">
                <a:solidFill>
                  <a:schemeClr val="dk1"/>
                </a:solidFill>
                <a:latin typeface="Arial"/>
                <a:ea typeface="Arial"/>
                <a:cs typeface="Arial"/>
                <a:sym typeface="Arial"/>
              </a:rPr>
              <a:t>           В. </a:t>
            </a:r>
            <a:r>
              <a:rPr lang="en-US" sz="1800" b="0" i="0" u="none" dirty="0" err="1">
                <a:solidFill>
                  <a:schemeClr val="dk1"/>
                </a:solidFill>
                <a:latin typeface="Arial"/>
                <a:ea typeface="Arial"/>
                <a:cs typeface="Arial"/>
                <a:sym typeface="Arial"/>
              </a:rPr>
              <a:t>натирка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лузгов</a:t>
            </a:r>
            <a:r>
              <a:rPr lang="en-US" sz="1800" b="0" i="0" u="none" dirty="0">
                <a:solidFill>
                  <a:schemeClr val="dk1"/>
                </a:solidFill>
                <a:latin typeface="Arial"/>
                <a:ea typeface="Arial"/>
                <a:cs typeface="Arial"/>
                <a:sym typeface="Arial"/>
              </a:rPr>
              <a:t>;    Г. </a:t>
            </a:r>
            <a:r>
              <a:rPr lang="en-US" sz="1800" b="0" i="0" u="none" dirty="0" err="1">
                <a:solidFill>
                  <a:schemeClr val="dk1"/>
                </a:solidFill>
                <a:latin typeface="Arial"/>
                <a:ea typeface="Arial"/>
                <a:cs typeface="Arial"/>
                <a:sym typeface="Arial"/>
              </a:rPr>
              <a:t>разделка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рустов</a:t>
            </a:r>
            <a:r>
              <a:rPr lang="en-US" sz="1800" b="0" i="0" u="none" dirty="0">
                <a:solidFill>
                  <a:schemeClr val="dk1"/>
                </a:solidFill>
                <a:latin typeface="Arial"/>
                <a:ea typeface="Arial"/>
                <a:cs typeface="Arial"/>
                <a:sym typeface="Arial"/>
              </a:rPr>
              <a:t>;       Д. </a:t>
            </a:r>
            <a:r>
              <a:rPr lang="en-US" sz="1800" b="0" i="0" u="none" dirty="0" err="1">
                <a:solidFill>
                  <a:schemeClr val="dk1"/>
                </a:solidFill>
                <a:latin typeface="Arial"/>
                <a:ea typeface="Arial"/>
                <a:cs typeface="Arial"/>
                <a:sym typeface="Arial"/>
              </a:rPr>
              <a:t>нанесение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a:t>
            </a:r>
            <a:endParaRPr dirty="0"/>
          </a:p>
        </p:txBody>
      </p:sp>
      <p:sp>
        <p:nvSpPr>
          <p:cNvPr id="332" name="Google Shape;332;p31"/>
          <p:cNvSpPr/>
          <p:nvPr/>
        </p:nvSpPr>
        <p:spPr>
          <a:xfrm>
            <a:off x="4800600" y="41148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3" name="Google Shape;333;p31"/>
          <p:cNvSpPr/>
          <p:nvPr/>
        </p:nvSpPr>
        <p:spPr>
          <a:xfrm>
            <a:off x="3733800" y="52578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4" name="Google Shape;334;p31"/>
          <p:cNvSpPr txBox="1"/>
          <p:nvPr/>
        </p:nvSpPr>
        <p:spPr>
          <a:xfrm>
            <a:off x="1600200" y="4114800"/>
            <a:ext cx="76200" cy="762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5" name="Google Shape;335;p31"/>
          <p:cNvSpPr/>
          <p:nvPr/>
        </p:nvSpPr>
        <p:spPr>
          <a:xfrm>
            <a:off x="914400" y="52578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6" name="Google Shape;336;p31"/>
          <p:cNvSpPr/>
          <p:nvPr/>
        </p:nvSpPr>
        <p:spPr>
          <a:xfrm>
            <a:off x="5562600" y="55626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7" name="Google Shape;337;p31"/>
          <p:cNvSpPr/>
          <p:nvPr/>
        </p:nvSpPr>
        <p:spPr>
          <a:xfrm rot="10800000">
            <a:off x="3048000" y="55626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8" name="Google Shape;338;p31"/>
          <p:cNvSpPr/>
          <p:nvPr/>
        </p:nvSpPr>
        <p:spPr>
          <a:xfrm>
            <a:off x="3048000" y="55626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9" name="Google Shape;339;p31"/>
          <p:cNvSpPr/>
          <p:nvPr/>
        </p:nvSpPr>
        <p:spPr>
          <a:xfrm>
            <a:off x="914400" y="55626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Tree>
  </p:cSld>
  <p:clrMapOvr>
    <a:masterClrMapping/>
  </p:clrMapOvr>
  <p:transition spd="slow">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32"/>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346" name="Google Shape;346;p32"/>
          <p:cNvSpPr txBox="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номер слайда</a:t>
            </a:r>
            <a:endParaRPr/>
          </a:p>
        </p:txBody>
      </p:sp>
      <p:sp>
        <p:nvSpPr>
          <p:cNvPr id="347" name="Google Shape;347;p32"/>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36</a:t>
            </a:fld>
            <a:endParaRPr/>
          </a:p>
        </p:txBody>
      </p:sp>
      <p:sp>
        <p:nvSpPr>
          <p:cNvPr id="348" name="Google Shape;348;p32"/>
          <p:cNvSpPr txBox="1">
            <a:spLocks noGrp="1"/>
          </p:cNvSpPr>
          <p:nvPr>
            <p:ph type="title"/>
          </p:nvPr>
        </p:nvSpPr>
        <p:spPr>
          <a:xfrm rot="10800000">
            <a:off x="381000" y="-152400"/>
            <a:ext cx="76200" cy="1524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dirty="0">
              <a:solidFill>
                <a:schemeClr val="dk2"/>
              </a:solidFill>
              <a:latin typeface="Times New Roman"/>
              <a:ea typeface="Times New Roman"/>
              <a:cs typeface="Times New Roman"/>
              <a:sym typeface="Times New Roman"/>
            </a:endParaRPr>
          </a:p>
        </p:txBody>
      </p:sp>
      <p:sp>
        <p:nvSpPr>
          <p:cNvPr id="349" name="Google Shape;349;p32"/>
          <p:cNvSpPr txBox="1">
            <a:spLocks noGrp="1"/>
          </p:cNvSpPr>
          <p:nvPr>
            <p:ph idx="1"/>
          </p:nvPr>
        </p:nvSpPr>
        <p:spPr>
          <a:xfrm>
            <a:off x="609600" y="419100"/>
            <a:ext cx="8458200" cy="5257800"/>
          </a:xfrm>
          <a:prstGeom prst="rect">
            <a:avLst/>
          </a:prstGeom>
          <a:noFill/>
          <a:ln>
            <a:noFill/>
          </a:ln>
        </p:spPr>
        <p:txBody>
          <a:bodyPr spcFirstLastPara="1" wrap="square" lIns="91425" tIns="45700" rIns="91425" bIns="45700" anchor="t" anchorCtr="0">
            <a:noAutofit/>
          </a:bodyPr>
          <a:lstStyle/>
          <a:p>
            <a:pPr marL="609600" lvl="0" indent="-609600" algn="l" rtl="0">
              <a:lnSpc>
                <a:spcPct val="70000"/>
              </a:lnSpc>
              <a:spcBef>
                <a:spcPts val="0"/>
              </a:spcBef>
              <a:spcAft>
                <a:spcPts val="0"/>
              </a:spcAft>
              <a:buSzPts val="1440"/>
              <a:buNone/>
            </a:pPr>
            <a:endParaRPr sz="1600" b="0" i="0" u="none" dirty="0">
              <a:solidFill>
                <a:schemeClr val="dk1"/>
              </a:solidFill>
              <a:latin typeface="Arial"/>
              <a:ea typeface="Arial"/>
              <a:cs typeface="Arial"/>
              <a:sym typeface="Arial"/>
            </a:endParaRPr>
          </a:p>
          <a:p>
            <a:pPr marL="609600" lvl="0" indent="-609600" algn="l" rtl="0">
              <a:lnSpc>
                <a:spcPct val="70000"/>
              </a:lnSpc>
              <a:spcBef>
                <a:spcPts val="360"/>
              </a:spcBef>
              <a:spcAft>
                <a:spcPts val="0"/>
              </a:spcAft>
              <a:buSzPts val="1440"/>
              <a:buNone/>
            </a:pPr>
            <a:r>
              <a:rPr lang="en-US" sz="1600" b="0" i="0" u="none" dirty="0">
                <a:solidFill>
                  <a:schemeClr val="dk1"/>
                </a:solidFill>
                <a:latin typeface="Arial"/>
                <a:ea typeface="Arial"/>
                <a:cs typeface="Arial"/>
                <a:sym typeface="Arial"/>
              </a:rPr>
              <a:t>  </a:t>
            </a:r>
            <a:r>
              <a:rPr lang="en-US" sz="1800" b="0" i="0" u="none" dirty="0">
                <a:solidFill>
                  <a:schemeClr val="dk1"/>
                </a:solidFill>
                <a:latin typeface="Arial"/>
                <a:ea typeface="Arial"/>
                <a:cs typeface="Arial"/>
                <a:sym typeface="Arial"/>
              </a:rPr>
              <a:t>4.  </a:t>
            </a:r>
            <a:r>
              <a:rPr lang="en-US" sz="1800" b="0" i="0" u="none" dirty="0" err="1">
                <a:solidFill>
                  <a:schemeClr val="dk1"/>
                </a:solidFill>
                <a:latin typeface="Arial"/>
                <a:ea typeface="Arial"/>
                <a:cs typeface="Arial"/>
                <a:sym typeface="Arial"/>
              </a:rPr>
              <a:t>Укажите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толщину</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слоя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грунта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механизированном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оштукатуривании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поверхностей</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известково-гипсовыми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растворами</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не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более</a:t>
            </a:r>
            <a:r>
              <a:rPr lang="en-US" sz="1800" b="0" i="0" u="none" dirty="0">
                <a:solidFill>
                  <a:schemeClr val="dk1"/>
                </a:solidFill>
                <a:latin typeface="Arial"/>
                <a:ea typeface="Arial"/>
                <a:cs typeface="Arial"/>
                <a:sym typeface="Arial"/>
              </a:rPr>
              <a:t> 8мм.;         Б.  </a:t>
            </a:r>
            <a:r>
              <a:rPr lang="en-US" sz="1800" b="0" i="0" u="none" dirty="0" err="1">
                <a:solidFill>
                  <a:schemeClr val="dk1"/>
                </a:solidFill>
                <a:latin typeface="Arial"/>
                <a:ea typeface="Arial"/>
                <a:cs typeface="Arial"/>
                <a:sym typeface="Arial"/>
              </a:rPr>
              <a:t>не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меньше</a:t>
            </a:r>
            <a:r>
              <a:rPr lang="en-US" sz="1800" b="0" i="0" u="none" dirty="0">
                <a:solidFill>
                  <a:schemeClr val="dk1"/>
                </a:solidFill>
                <a:latin typeface="Arial"/>
                <a:ea typeface="Arial"/>
                <a:cs typeface="Arial"/>
                <a:sym typeface="Arial"/>
              </a:rPr>
              <a:t> 10 </a:t>
            </a:r>
            <a:r>
              <a:rPr lang="en-US" sz="1800" b="0" i="0" u="none" dirty="0" err="1">
                <a:solidFill>
                  <a:schemeClr val="dk1"/>
                </a:solidFill>
                <a:latin typeface="Arial"/>
                <a:ea typeface="Arial"/>
                <a:cs typeface="Arial"/>
                <a:sym typeface="Arial"/>
              </a:rPr>
              <a:t>мм</a:t>
            </a:r>
            <a:r>
              <a:rPr lang="en-US" sz="1800" b="0" i="0" u="none" dirty="0">
                <a:solidFill>
                  <a:schemeClr val="dk1"/>
                </a:solidFill>
                <a:latin typeface="Arial"/>
                <a:ea typeface="Arial"/>
                <a:cs typeface="Arial"/>
                <a:sym typeface="Arial"/>
              </a:rPr>
              <a:t>.;          В.  </a:t>
            </a:r>
            <a:r>
              <a:rPr lang="en-US" sz="1800" b="0" i="0" u="none" dirty="0" err="1">
                <a:solidFill>
                  <a:schemeClr val="dk1"/>
                </a:solidFill>
                <a:latin typeface="Arial"/>
                <a:ea typeface="Arial"/>
                <a:cs typeface="Arial"/>
                <a:sym typeface="Arial"/>
              </a:rPr>
              <a:t>не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меньше</a:t>
            </a:r>
            <a:r>
              <a:rPr lang="en-US" sz="1800" b="0" i="0" u="none" dirty="0">
                <a:solidFill>
                  <a:schemeClr val="dk1"/>
                </a:solidFill>
                <a:latin typeface="Arial"/>
                <a:ea typeface="Arial"/>
                <a:cs typeface="Arial"/>
                <a:sym typeface="Arial"/>
              </a:rPr>
              <a:t> 12мм.; </a:t>
            </a:r>
            <a:endParaRPr dirty="0"/>
          </a:p>
          <a:p>
            <a:pPr marL="609600" lvl="0" indent="-609600" algn="l" rtl="0">
              <a:lnSpc>
                <a:spcPct val="7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5.  </a:t>
            </a:r>
            <a:r>
              <a:rPr lang="en-US" sz="1800" b="0" i="0" u="none" dirty="0" err="1">
                <a:solidFill>
                  <a:schemeClr val="dk1"/>
                </a:solidFill>
                <a:latin typeface="Arial"/>
                <a:ea typeface="Arial"/>
                <a:cs typeface="Arial"/>
                <a:sym typeface="Arial"/>
              </a:rPr>
              <a:t>Укажите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через</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какое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время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после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нанесения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обрызга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можно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наносить</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грунт</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сразу</a:t>
            </a: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через</a:t>
            </a:r>
            <a:r>
              <a:rPr lang="en-US" sz="1800" b="0" i="0" u="none" dirty="0">
                <a:solidFill>
                  <a:schemeClr val="dk1"/>
                </a:solidFill>
                <a:latin typeface="Arial"/>
                <a:ea typeface="Arial"/>
                <a:cs typeface="Arial"/>
                <a:sym typeface="Arial"/>
              </a:rPr>
              <a:t> 4-5 </a:t>
            </a:r>
            <a:r>
              <a:rPr lang="en-US" sz="1800" b="0" i="0" u="none" dirty="0" err="1">
                <a:solidFill>
                  <a:schemeClr val="dk1"/>
                </a:solidFill>
                <a:latin typeface="Arial"/>
                <a:ea typeface="Arial"/>
                <a:cs typeface="Arial"/>
                <a:sym typeface="Arial"/>
              </a:rPr>
              <a:t>суток</a:t>
            </a:r>
            <a:r>
              <a:rPr lang="en-US" sz="1800" b="0" i="0" u="none" dirty="0">
                <a:solidFill>
                  <a:schemeClr val="dk1"/>
                </a:solidFill>
                <a:latin typeface="Arial"/>
                <a:ea typeface="Arial"/>
                <a:cs typeface="Arial"/>
                <a:sym typeface="Arial"/>
              </a:rPr>
              <a:t>;                В. </a:t>
            </a:r>
            <a:r>
              <a:rPr lang="en-US" sz="1800" b="0" i="0" u="none" dirty="0" err="1">
                <a:solidFill>
                  <a:schemeClr val="dk1"/>
                </a:solidFill>
                <a:latin typeface="Arial"/>
                <a:ea typeface="Arial"/>
                <a:cs typeface="Arial"/>
                <a:sym typeface="Arial"/>
              </a:rPr>
              <a:t>через</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сутки</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6.    </a:t>
            </a:r>
            <a:r>
              <a:rPr lang="en-US" sz="1800" b="0" i="0" u="none" dirty="0" err="1">
                <a:solidFill>
                  <a:schemeClr val="dk1"/>
                </a:solidFill>
                <a:latin typeface="Arial"/>
                <a:ea typeface="Arial"/>
                <a:cs typeface="Arial"/>
                <a:sym typeface="Arial"/>
              </a:rPr>
              <a:t>Верно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ли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утверждение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что</a:t>
            </a:r>
            <a:r>
              <a:rPr lang="en-US" sz="1800" b="0" i="0" u="none" dirty="0">
                <a:solidFill>
                  <a:schemeClr val="dk1"/>
                </a:solidFill>
                <a:latin typeface="Arial"/>
                <a:ea typeface="Arial"/>
                <a:cs typeface="Arial"/>
                <a:sym typeface="Arial"/>
              </a:rPr>
              <a:t>:    « </a:t>
            </a:r>
            <a:r>
              <a:rPr lang="en-US" sz="1800" b="0" i="0" u="none" dirty="0" err="1">
                <a:solidFill>
                  <a:schemeClr val="dk1"/>
                </a:solidFill>
                <a:latin typeface="Arial"/>
                <a:ea typeface="Arial"/>
                <a:cs typeface="Arial"/>
                <a:sym typeface="Arial"/>
              </a:rPr>
              <a:t>За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неделю</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до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нанесения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механизированным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способом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оштукатуриваемую</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поверхность</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смачивают</a:t>
            </a:r>
            <a:r>
              <a:rPr lang="en-US" sz="1800" b="0" i="0" u="none" dirty="0">
                <a:solidFill>
                  <a:schemeClr val="dk1"/>
                </a:solidFill>
                <a:latin typeface="Arial"/>
                <a:ea typeface="Arial"/>
                <a:cs typeface="Arial"/>
                <a:sym typeface="Arial"/>
              </a:rPr>
              <a:t> с </a:t>
            </a:r>
            <a:r>
              <a:rPr lang="en-US" sz="1800" b="0" i="0" u="none" dirty="0" err="1">
                <a:solidFill>
                  <a:schemeClr val="dk1"/>
                </a:solidFill>
                <a:latin typeface="Arial"/>
                <a:ea typeface="Arial"/>
                <a:cs typeface="Arial"/>
                <a:sym typeface="Arial"/>
              </a:rPr>
              <a:t>помощью</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краскопульта</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Да</a:t>
            </a: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Нет</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7.  </a:t>
            </a:r>
            <a:r>
              <a:rPr lang="en-US" sz="1800" b="0" i="0" u="none" dirty="0" err="1">
                <a:solidFill>
                  <a:schemeClr val="dk1"/>
                </a:solidFill>
                <a:latin typeface="Arial"/>
                <a:ea typeface="Arial"/>
                <a:cs typeface="Arial"/>
                <a:sym typeface="Arial"/>
              </a:rPr>
              <a:t>Укажите</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для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чего</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предназначены</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растворонасосы</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А.  </a:t>
            </a:r>
            <a:r>
              <a:rPr lang="en-US" sz="1800" b="0" i="0" u="none" dirty="0" err="1">
                <a:solidFill>
                  <a:schemeClr val="dk1"/>
                </a:solidFill>
                <a:latin typeface="Arial"/>
                <a:ea typeface="Arial"/>
                <a:cs typeface="Arial"/>
                <a:sym typeface="Arial"/>
              </a:rPr>
              <a:t>для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подачи</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этажи</a:t>
            </a:r>
            <a:r>
              <a:rPr lang="en-US" sz="1800" b="0" i="0" u="none" dirty="0">
                <a:solidFill>
                  <a:schemeClr val="dk1"/>
                </a:solidFill>
                <a:latin typeface="Arial"/>
                <a:ea typeface="Arial"/>
                <a:cs typeface="Arial"/>
                <a:sym typeface="Arial"/>
              </a:rPr>
              <a:t> и к </a:t>
            </a:r>
            <a:r>
              <a:rPr lang="en-US" sz="1800" b="0" i="0" u="none" dirty="0" err="1">
                <a:solidFill>
                  <a:schemeClr val="dk1"/>
                </a:solidFill>
                <a:latin typeface="Arial"/>
                <a:ea typeface="Arial"/>
                <a:cs typeface="Arial"/>
                <a:sym typeface="Arial"/>
              </a:rPr>
              <a:t>рабочим</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местам</a:t>
            </a:r>
            <a:r>
              <a:rPr lang="en-US" sz="1800" b="0" i="0" u="none" dirty="0">
                <a:solidFill>
                  <a:schemeClr val="dk1"/>
                </a:solidFill>
                <a:latin typeface="Arial"/>
                <a:ea typeface="Arial"/>
                <a:cs typeface="Arial"/>
                <a:sym typeface="Arial"/>
              </a:rPr>
              <a:t>;      </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Б.   </a:t>
            </a:r>
            <a:r>
              <a:rPr lang="en-US" sz="1800" b="0" i="0" u="none" dirty="0" err="1">
                <a:solidFill>
                  <a:schemeClr val="dk1"/>
                </a:solidFill>
                <a:latin typeface="Arial"/>
                <a:ea typeface="Arial"/>
                <a:cs typeface="Arial"/>
                <a:sym typeface="Arial"/>
              </a:rPr>
              <a:t>для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нанесения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на</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поверхность</a:t>
            </a:r>
            <a:r>
              <a:rPr lang="en-US" sz="1800" b="0" i="0" u="none" dirty="0">
                <a:solidFill>
                  <a:schemeClr val="dk1"/>
                </a:solidFill>
                <a:latin typeface="Arial"/>
                <a:ea typeface="Arial"/>
                <a:cs typeface="Arial"/>
                <a:sym typeface="Arial"/>
              </a:rPr>
              <a:t>;  </a:t>
            </a:r>
            <a:endParaRPr dirty="0"/>
          </a:p>
          <a:p>
            <a:pPr marL="609600" lvl="0" indent="-609600" algn="l" rtl="0">
              <a:lnSpc>
                <a:spcPct val="70000"/>
              </a:lnSpc>
              <a:spcBef>
                <a:spcPts val="360"/>
              </a:spcBef>
              <a:spcAft>
                <a:spcPts val="0"/>
              </a:spcAft>
              <a:buSzPts val="1620"/>
              <a:buNone/>
            </a:pPr>
            <a:r>
              <a:rPr lang="en-US" sz="1800" b="0" i="0" u="none" dirty="0">
                <a:solidFill>
                  <a:schemeClr val="dk1"/>
                </a:solidFill>
                <a:latin typeface="Arial"/>
                <a:ea typeface="Arial"/>
                <a:cs typeface="Arial"/>
                <a:sym typeface="Arial"/>
              </a:rPr>
              <a:t>           В.  </a:t>
            </a:r>
            <a:r>
              <a:rPr lang="en-US" sz="1800" b="0" i="0" u="none" dirty="0" err="1">
                <a:solidFill>
                  <a:schemeClr val="dk1"/>
                </a:solidFill>
                <a:latin typeface="Arial"/>
                <a:ea typeface="Arial"/>
                <a:cs typeface="Arial"/>
                <a:sym typeface="Arial"/>
              </a:rPr>
              <a:t>для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разравнивания</a:t>
            </a:r>
            <a:r>
              <a:rPr lang="en-US" sz="1800" b="0" i="0" u="none" dirty="0">
                <a:solidFill>
                  <a:schemeClr val="dk1"/>
                </a:solidFill>
                <a:latin typeface="Arial"/>
                <a:ea typeface="Arial"/>
                <a:cs typeface="Arial"/>
                <a:sym typeface="Arial"/>
              </a:rPr>
              <a:t> </a:t>
            </a:r>
            <a:r>
              <a:rPr lang="en-US" sz="1800" b="0" i="0" u="none" dirty="0" err="1">
                <a:solidFill>
                  <a:schemeClr val="dk1"/>
                </a:solidFill>
                <a:latin typeface="Arial"/>
                <a:ea typeface="Arial"/>
                <a:cs typeface="Arial"/>
                <a:sym typeface="Arial"/>
              </a:rPr>
              <a:t>раствора</a:t>
            </a:r>
            <a:r>
              <a:rPr lang="en-US" sz="1800" b="0" i="0" u="none" dirty="0">
                <a:solidFill>
                  <a:schemeClr val="dk1"/>
                </a:solidFill>
                <a:latin typeface="Arial"/>
                <a:ea typeface="Arial"/>
                <a:cs typeface="Arial"/>
                <a:sym typeface="Arial"/>
              </a:rPr>
              <a:t>;</a:t>
            </a:r>
            <a:endParaRPr dirty="0"/>
          </a:p>
          <a:p>
            <a:pPr marL="609600" lvl="0" indent="-609600" algn="l" rtl="0">
              <a:lnSpc>
                <a:spcPct val="7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70000"/>
              </a:lnSpc>
              <a:spcBef>
                <a:spcPts val="360"/>
              </a:spcBef>
              <a:spcAft>
                <a:spcPts val="0"/>
              </a:spcAft>
              <a:buSzPts val="1620"/>
              <a:buNone/>
            </a:pPr>
            <a:endParaRPr sz="1800" b="0" i="0" u="none" dirty="0">
              <a:solidFill>
                <a:schemeClr val="dk1"/>
              </a:solidFill>
              <a:latin typeface="Arial"/>
              <a:ea typeface="Arial"/>
              <a:cs typeface="Arial"/>
              <a:sym typeface="Arial"/>
            </a:endParaRPr>
          </a:p>
          <a:p>
            <a:pPr marL="609600" lvl="0" indent="-609600" algn="l" rtl="0">
              <a:lnSpc>
                <a:spcPct val="70000"/>
              </a:lnSpc>
              <a:spcBef>
                <a:spcPts val="320"/>
              </a:spcBef>
              <a:spcAft>
                <a:spcPts val="0"/>
              </a:spcAft>
              <a:buSzPts val="1440"/>
              <a:buNone/>
            </a:pPr>
            <a:r>
              <a:rPr lang="en-US" sz="1600" b="0" i="0" u="none" dirty="0">
                <a:solidFill>
                  <a:schemeClr val="dk1"/>
                </a:solidFill>
                <a:latin typeface="Arial"/>
                <a:ea typeface="Arial"/>
                <a:cs typeface="Arial"/>
                <a:sym typeface="Arial"/>
              </a:rPr>
              <a:t>                                                                                             </a:t>
            </a:r>
            <a:endParaRPr dirty="0"/>
          </a:p>
        </p:txBody>
      </p:sp>
      <p:sp>
        <p:nvSpPr>
          <p:cNvPr id="350" name="Google Shape;350;p32"/>
          <p:cNvSpPr/>
          <p:nvPr/>
        </p:nvSpPr>
        <p:spPr>
          <a:xfrm>
            <a:off x="3581400" y="30480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1" name="Google Shape;351;p32"/>
          <p:cNvSpPr/>
          <p:nvPr/>
        </p:nvSpPr>
        <p:spPr>
          <a:xfrm>
            <a:off x="8001000" y="5410200"/>
            <a:ext cx="76200" cy="76200"/>
          </a:xfrm>
          <a:prstGeom prst="smileyFace">
            <a:avLst>
              <a:gd name="adj" fmla="val 4653"/>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2" name="Google Shape;352;p32"/>
          <p:cNvSpPr/>
          <p:nvPr/>
        </p:nvSpPr>
        <p:spPr>
          <a:xfrm>
            <a:off x="1447800" y="41148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3" name="Google Shape;353;p32"/>
          <p:cNvSpPr/>
          <p:nvPr/>
        </p:nvSpPr>
        <p:spPr>
          <a:xfrm rot="10800000">
            <a:off x="2667000" y="41148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4" name="Google Shape;354;p32"/>
          <p:cNvSpPr/>
          <p:nvPr/>
        </p:nvSpPr>
        <p:spPr>
          <a:xfrm flipH="1">
            <a:off x="1219200" y="54102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5" name="Google Shape;355;p32"/>
          <p:cNvSpPr/>
          <p:nvPr/>
        </p:nvSpPr>
        <p:spPr>
          <a:xfrm>
            <a:off x="1219200" y="51816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6" name="Google Shape;356;p32"/>
          <p:cNvSpPr/>
          <p:nvPr/>
        </p:nvSpPr>
        <p:spPr>
          <a:xfrm rot="10800000">
            <a:off x="1219200" y="4953000"/>
            <a:ext cx="76200" cy="76200"/>
          </a:xfrm>
          <a:custGeom>
            <a:avLst/>
            <a:gdLst/>
            <a:ahLst/>
            <a:cxnLst/>
            <a:rect l="l" t="t" r="r" b="b"/>
            <a:pathLst>
              <a:path w="120000" h="120000" extrusionOk="0">
                <a:moveTo>
                  <a:pt x="0" y="0"/>
                </a:moveTo>
                <a:lnTo>
                  <a:pt x="120000" y="0"/>
                </a:lnTo>
                <a:lnTo>
                  <a:pt x="120000" y="120000"/>
                </a:lnTo>
                <a:lnTo>
                  <a:pt x="0" y="120000"/>
                </a:lnTo>
                <a:close/>
                <a:moveTo>
                  <a:pt x="15000" y="43125"/>
                </a:moveTo>
                <a:lnTo>
                  <a:pt x="15000" y="76875"/>
                </a:lnTo>
                <a:lnTo>
                  <a:pt x="43125" y="76875"/>
                </a:lnTo>
                <a:lnTo>
                  <a:pt x="71250" y="105000"/>
                </a:lnTo>
                <a:lnTo>
                  <a:pt x="71250" y="15000"/>
                </a:lnTo>
                <a:lnTo>
                  <a:pt x="43125" y="43125"/>
                </a:lnTo>
                <a:close/>
              </a:path>
              <a:path w="120000" h="120000" fill="darken" extrusionOk="0">
                <a:moveTo>
                  <a:pt x="15000" y="43125"/>
                </a:moveTo>
                <a:lnTo>
                  <a:pt x="15000" y="76875"/>
                </a:lnTo>
                <a:lnTo>
                  <a:pt x="43125" y="76875"/>
                </a:lnTo>
                <a:lnTo>
                  <a:pt x="71250" y="105000"/>
                </a:lnTo>
                <a:lnTo>
                  <a:pt x="71250" y="15000"/>
                </a:lnTo>
                <a:lnTo>
                  <a:pt x="43125" y="43125"/>
                </a:lnTo>
                <a:close/>
              </a:path>
              <a:path w="120000" h="120000" fill="none" extrusionOk="0">
                <a:moveTo>
                  <a:pt x="15000" y="43125"/>
                </a:moveTo>
                <a:lnTo>
                  <a:pt x="43125" y="43125"/>
                </a:lnTo>
                <a:lnTo>
                  <a:pt x="71250" y="15000"/>
                </a:lnTo>
                <a:lnTo>
                  <a:pt x="71250" y="105000"/>
                </a:lnTo>
                <a:lnTo>
                  <a:pt x="43125" y="76875"/>
                </a:lnTo>
                <a:lnTo>
                  <a:pt x="15000" y="76875"/>
                </a:lnTo>
                <a:close/>
                <a:moveTo>
                  <a:pt x="82500" y="43125"/>
                </a:moveTo>
                <a:lnTo>
                  <a:pt x="105000" y="26250"/>
                </a:lnTo>
                <a:moveTo>
                  <a:pt x="82500" y="60000"/>
                </a:moveTo>
                <a:lnTo>
                  <a:pt x="105000" y="60000"/>
                </a:lnTo>
                <a:moveTo>
                  <a:pt x="82500" y="76875"/>
                </a:moveTo>
                <a:lnTo>
                  <a:pt x="105000" y="93750"/>
                </a:lnTo>
              </a:path>
              <a:path w="120000" h="120000" fill="none"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7" name="Google Shape;357;p32"/>
          <p:cNvSpPr/>
          <p:nvPr/>
        </p:nvSpPr>
        <p:spPr>
          <a:xfrm>
            <a:off x="2667000" y="4114800"/>
            <a:ext cx="76200" cy="76200"/>
          </a:xfrm>
          <a:custGeom>
            <a:avLst/>
            <a:gdLst/>
            <a:ahLst/>
            <a:cxnLst/>
            <a:rect l="l" t="t" r="r" b="b"/>
            <a:pathLst>
              <a:path w="120000" h="120000" extrusionOk="0">
                <a:moveTo>
                  <a:pt x="0" y="0"/>
                </a:moveTo>
                <a:lnTo>
                  <a:pt x="120000" y="0"/>
                </a:lnTo>
                <a:lnTo>
                  <a:pt x="120000" y="120000"/>
                </a:lnTo>
                <a:lnTo>
                  <a:pt x="0" y="12000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pic>
        <p:nvPicPr>
          <p:cNvPr id="358" name="Google Shape;358;p32"/>
          <p:cNvPicPr preferRelativeResize="0"/>
          <p:nvPr/>
        </p:nvPicPr>
        <p:blipFill rotWithShape="1">
          <a:blip r:embed="rId3">
            <a:alphaModFix/>
          </a:blip>
          <a:srcRect/>
          <a:stretch/>
        </p:blipFill>
        <p:spPr>
          <a:xfrm>
            <a:off x="7010400" y="3886200"/>
            <a:ext cx="1905000" cy="2495550"/>
          </a:xfrm>
          <a:prstGeom prst="rect">
            <a:avLst/>
          </a:prstGeom>
          <a:noFill/>
          <a:ln>
            <a:noFill/>
          </a:ln>
        </p:spPr>
      </p:pic>
    </p:spTree>
  </p:cSld>
  <p:clrMapOvr>
    <a:masterClrMapping/>
  </p:clrMapOvr>
  <p:transition spd="slow">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en-US" dirty="0">
                <a:hlinkClick r:id="rId2"/>
              </a:rPr>
              <a:t>https://</a:t>
            </a:r>
            <a:r>
              <a:rPr lang="en-US" dirty="0" smtClean="0">
                <a:hlinkClick r:id="rId2"/>
              </a:rPr>
              <a:t>youtu.be/EPbRJ6CAwU0</a:t>
            </a:r>
            <a:r>
              <a:rPr lang="ru-RU" dirty="0" smtClean="0"/>
              <a:t> </a:t>
            </a:r>
            <a:r>
              <a:rPr lang="en-US" dirty="0">
                <a:hlinkClick r:id="rId3"/>
              </a:rPr>
              <a:t>https://</a:t>
            </a:r>
            <a:r>
              <a:rPr lang="en-US" dirty="0" smtClean="0">
                <a:hlinkClick r:id="rId3"/>
              </a:rPr>
              <a:t>youtu.be/RRa2TpXbcc4</a:t>
            </a:r>
            <a:endParaRPr lang="ru-RU" dirty="0" smtClean="0"/>
          </a:p>
          <a:p>
            <a:r>
              <a:rPr lang="en-US" dirty="0">
                <a:hlinkClick r:id="rId4"/>
              </a:rPr>
              <a:t>https://</a:t>
            </a:r>
            <a:r>
              <a:rPr lang="en-US" dirty="0" smtClean="0">
                <a:hlinkClick r:id="rId4"/>
              </a:rPr>
              <a:t>youtu.be/24B52_DbBic</a:t>
            </a:r>
            <a:endParaRPr lang="ru-RU" dirty="0" smtClean="0"/>
          </a:p>
          <a:p>
            <a:endParaRPr lang="ru-RU" dirty="0"/>
          </a:p>
        </p:txBody>
      </p:sp>
      <p:sp>
        <p:nvSpPr>
          <p:cNvPr id="4" name="Номер слайда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37</a:t>
            </a:fld>
            <a:endParaRPr lang="en-US"/>
          </a:p>
        </p:txBody>
      </p:sp>
    </p:spTree>
    <p:extLst>
      <p:ext uri="{BB962C8B-B14F-4D97-AF65-F5344CB8AC3E}">
        <p14:creationId xmlns:p14="http://schemas.microsoft.com/office/powerpoint/2010/main" val="668140497"/>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165" name="Google Shape;165;p19"/>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4</a:t>
            </a:fld>
            <a:endParaRPr/>
          </a:p>
        </p:txBody>
      </p:sp>
      <p:sp>
        <p:nvSpPr>
          <p:cNvPr id="166" name="Google Shape;166;p19"/>
          <p:cNvSpPr txBox="1">
            <a:spLocks noGrp="1"/>
          </p:cNvSpPr>
          <p:nvPr>
            <p:ph type="title"/>
          </p:nvPr>
        </p:nvSpPr>
        <p:spPr>
          <a:xfrm>
            <a:off x="-5867400" y="685800"/>
            <a:ext cx="48768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a:solidFill>
                <a:schemeClr val="dk2"/>
              </a:solidFill>
              <a:latin typeface="Times New Roman"/>
              <a:ea typeface="Times New Roman"/>
              <a:cs typeface="Times New Roman"/>
              <a:sym typeface="Times New Roman"/>
            </a:endParaRPr>
          </a:p>
        </p:txBody>
      </p:sp>
      <p:sp>
        <p:nvSpPr>
          <p:cNvPr id="167" name="Google Shape;167;p19"/>
          <p:cNvSpPr txBox="1"/>
          <p:nvPr/>
        </p:nvSpPr>
        <p:spPr>
          <a:xfrm>
            <a:off x="1817016" y="1943100"/>
            <a:ext cx="5562600" cy="8382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Подготовка</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поверхности</a:t>
            </a:r>
            <a:endParaRPr dirty="0"/>
          </a:p>
        </p:txBody>
      </p:sp>
      <p:sp>
        <p:nvSpPr>
          <p:cNvPr id="168" name="Google Shape;168;p19"/>
          <p:cNvSpPr txBox="1"/>
          <p:nvPr/>
        </p:nvSpPr>
        <p:spPr>
          <a:xfrm>
            <a:off x="952501" y="3771900"/>
            <a:ext cx="2895600" cy="762000"/>
          </a:xfrm>
          <a:prstGeom prst="rect">
            <a:avLst/>
          </a:prstGeom>
          <a:solidFill>
            <a:srgbClr val="DDD4FA"/>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Ручной способ</a:t>
            </a:r>
            <a:endParaRPr/>
          </a:p>
        </p:txBody>
      </p:sp>
      <p:sp>
        <p:nvSpPr>
          <p:cNvPr id="169" name="Google Shape;169;p19"/>
          <p:cNvSpPr txBox="1"/>
          <p:nvPr/>
        </p:nvSpPr>
        <p:spPr>
          <a:xfrm>
            <a:off x="3896021" y="3790950"/>
            <a:ext cx="4800600" cy="7620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Механизированный</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способ</a:t>
            </a:r>
            <a:endParaRPr dirty="0"/>
          </a:p>
        </p:txBody>
      </p:sp>
      <p:sp>
        <p:nvSpPr>
          <p:cNvPr id="170" name="Google Shape;170;p19"/>
          <p:cNvSpPr txBox="1"/>
          <p:nvPr/>
        </p:nvSpPr>
        <p:spPr>
          <a:xfrm>
            <a:off x="537328" y="5562600"/>
            <a:ext cx="4419600" cy="5334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Пескоструйный</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аппарат</a:t>
            </a:r>
            <a:endParaRPr dirty="0"/>
          </a:p>
        </p:txBody>
      </p:sp>
      <p:sp>
        <p:nvSpPr>
          <p:cNvPr id="171" name="Google Shape;171;p19"/>
          <p:cNvSpPr txBox="1"/>
          <p:nvPr/>
        </p:nvSpPr>
        <p:spPr>
          <a:xfrm>
            <a:off x="5029200" y="5544532"/>
            <a:ext cx="3505200" cy="5334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Краскопульт</a:t>
            </a:r>
            <a:endParaRPr/>
          </a:p>
        </p:txBody>
      </p:sp>
      <p:sp>
        <p:nvSpPr>
          <p:cNvPr id="172" name="Google Shape;172;p19"/>
          <p:cNvSpPr txBox="1"/>
          <p:nvPr/>
        </p:nvSpPr>
        <p:spPr>
          <a:xfrm>
            <a:off x="3352800" y="685800"/>
            <a:ext cx="2209800" cy="685800"/>
          </a:xfrm>
          <a:prstGeom prst="rect">
            <a:avLst/>
          </a:prstGeom>
          <a:solidFill>
            <a:schemeClr val="accent2"/>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1 этап</a:t>
            </a:r>
            <a:endParaRPr/>
          </a:p>
        </p:txBody>
      </p:sp>
      <p:cxnSp>
        <p:nvCxnSpPr>
          <p:cNvPr id="173" name="Google Shape;173;p19"/>
          <p:cNvCxnSpPr/>
          <p:nvPr/>
        </p:nvCxnSpPr>
        <p:spPr>
          <a:xfrm>
            <a:off x="2362200" y="3200400"/>
            <a:ext cx="0" cy="762000"/>
          </a:xfrm>
          <a:prstGeom prst="straightConnector1">
            <a:avLst/>
          </a:prstGeom>
          <a:noFill/>
          <a:ln w="9525" cap="flat" cmpd="sng">
            <a:solidFill>
              <a:schemeClr val="dk1"/>
            </a:solidFill>
            <a:prstDash val="solid"/>
            <a:miter lim="800000"/>
            <a:headEnd type="none" w="med" len="med"/>
            <a:tailEnd type="triangle" w="med" len="med"/>
          </a:ln>
        </p:spPr>
      </p:cxnSp>
      <p:cxnSp>
        <p:nvCxnSpPr>
          <p:cNvPr id="174" name="Google Shape;174;p19"/>
          <p:cNvCxnSpPr/>
          <p:nvPr/>
        </p:nvCxnSpPr>
        <p:spPr>
          <a:xfrm>
            <a:off x="5947528" y="3009900"/>
            <a:ext cx="0" cy="762000"/>
          </a:xfrm>
          <a:prstGeom prst="straightConnector1">
            <a:avLst/>
          </a:prstGeom>
          <a:noFill/>
          <a:ln w="9525" cap="flat" cmpd="sng">
            <a:solidFill>
              <a:schemeClr val="dk1"/>
            </a:solidFill>
            <a:prstDash val="solid"/>
            <a:miter lim="800000"/>
            <a:headEnd type="none" w="med" len="med"/>
            <a:tailEnd type="triangle" w="med" len="med"/>
          </a:ln>
        </p:spPr>
      </p:cxnSp>
      <p:cxnSp>
        <p:nvCxnSpPr>
          <p:cNvPr id="175" name="Google Shape;175;p19"/>
          <p:cNvCxnSpPr/>
          <p:nvPr/>
        </p:nvCxnSpPr>
        <p:spPr>
          <a:xfrm flipH="1">
            <a:off x="2667000" y="4724400"/>
            <a:ext cx="3200400" cy="838200"/>
          </a:xfrm>
          <a:prstGeom prst="straightConnector1">
            <a:avLst/>
          </a:prstGeom>
          <a:noFill/>
          <a:ln w="9525" cap="flat" cmpd="sng">
            <a:solidFill>
              <a:schemeClr val="dk1"/>
            </a:solidFill>
            <a:prstDash val="solid"/>
            <a:miter lim="800000"/>
            <a:headEnd type="none" w="med" len="med"/>
            <a:tailEnd type="triangle" w="med" len="med"/>
          </a:ln>
        </p:spPr>
      </p:cxnSp>
      <p:cxnSp>
        <p:nvCxnSpPr>
          <p:cNvPr id="176" name="Google Shape;176;p19"/>
          <p:cNvCxnSpPr/>
          <p:nvPr/>
        </p:nvCxnSpPr>
        <p:spPr>
          <a:xfrm>
            <a:off x="7010400" y="4724400"/>
            <a:ext cx="0" cy="838200"/>
          </a:xfrm>
          <a:prstGeom prst="straightConnector1">
            <a:avLst/>
          </a:prstGeom>
          <a:noFill/>
          <a:ln w="9525" cap="flat" cmpd="sng">
            <a:solidFill>
              <a:schemeClr val="dk1"/>
            </a:solidFill>
            <a:prstDash val="solid"/>
            <a:miter lim="800000"/>
            <a:headEnd type="none" w="med" len="med"/>
            <a:tailEnd type="triangle" w="med" len="med"/>
          </a:ln>
        </p:spPr>
      </p:cxnSp>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0"/>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184" name="Google Shape;184;p20"/>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5</a:t>
            </a:fld>
            <a:endParaRPr/>
          </a:p>
        </p:txBody>
      </p:sp>
      <p:sp>
        <p:nvSpPr>
          <p:cNvPr id="185" name="Google Shape;185;p20"/>
          <p:cNvSpPr txBox="1">
            <a:spLocks noGrp="1"/>
          </p:cNvSpPr>
          <p:nvPr>
            <p:ph type="title"/>
          </p:nvPr>
        </p:nvSpPr>
        <p:spPr>
          <a:xfrm>
            <a:off x="-5867400" y="685800"/>
            <a:ext cx="48768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a:solidFill>
                <a:schemeClr val="dk2"/>
              </a:solidFill>
              <a:latin typeface="Times New Roman"/>
              <a:ea typeface="Times New Roman"/>
              <a:cs typeface="Times New Roman"/>
              <a:sym typeface="Times New Roman"/>
            </a:endParaRPr>
          </a:p>
        </p:txBody>
      </p:sp>
      <p:sp>
        <p:nvSpPr>
          <p:cNvPr id="186" name="Google Shape;186;p20"/>
          <p:cNvSpPr txBox="1"/>
          <p:nvPr/>
        </p:nvSpPr>
        <p:spPr>
          <a:xfrm>
            <a:off x="1447800" y="2286000"/>
            <a:ext cx="6248400" cy="8382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Приготовление растворной смеси</a:t>
            </a:r>
            <a:endParaRPr/>
          </a:p>
        </p:txBody>
      </p:sp>
      <p:sp>
        <p:nvSpPr>
          <p:cNvPr id="187" name="Google Shape;187;p20"/>
          <p:cNvSpPr txBox="1"/>
          <p:nvPr/>
        </p:nvSpPr>
        <p:spPr>
          <a:xfrm>
            <a:off x="564038" y="3905021"/>
            <a:ext cx="2895600" cy="762000"/>
          </a:xfrm>
          <a:prstGeom prst="rect">
            <a:avLst/>
          </a:prstGeom>
          <a:solidFill>
            <a:srgbClr val="F1DDED"/>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Ручной</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способ</a:t>
            </a:r>
            <a:endParaRPr dirty="0"/>
          </a:p>
        </p:txBody>
      </p:sp>
      <p:sp>
        <p:nvSpPr>
          <p:cNvPr id="188" name="Google Shape;188;p20"/>
          <p:cNvSpPr txBox="1"/>
          <p:nvPr/>
        </p:nvSpPr>
        <p:spPr>
          <a:xfrm>
            <a:off x="3962400" y="3962400"/>
            <a:ext cx="4876800" cy="7620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Механизированный способ</a:t>
            </a:r>
            <a:endParaRPr/>
          </a:p>
        </p:txBody>
      </p:sp>
      <p:sp>
        <p:nvSpPr>
          <p:cNvPr id="189" name="Google Shape;189;p20"/>
          <p:cNvSpPr txBox="1"/>
          <p:nvPr/>
        </p:nvSpPr>
        <p:spPr>
          <a:xfrm>
            <a:off x="723901" y="5553959"/>
            <a:ext cx="3733800" cy="6096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Растворосмеситель</a:t>
            </a:r>
            <a:endParaRPr/>
          </a:p>
        </p:txBody>
      </p:sp>
      <p:sp>
        <p:nvSpPr>
          <p:cNvPr id="190" name="Google Shape;190;p20"/>
          <p:cNvSpPr txBox="1"/>
          <p:nvPr/>
        </p:nvSpPr>
        <p:spPr>
          <a:xfrm>
            <a:off x="4572000" y="5410200"/>
            <a:ext cx="3962400" cy="7620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Штукатурные</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станции</a:t>
            </a:r>
            <a:endParaRPr dirty="0"/>
          </a:p>
        </p:txBody>
      </p:sp>
      <p:sp>
        <p:nvSpPr>
          <p:cNvPr id="191" name="Google Shape;191;p20"/>
          <p:cNvSpPr txBox="1"/>
          <p:nvPr/>
        </p:nvSpPr>
        <p:spPr>
          <a:xfrm>
            <a:off x="3352800" y="685800"/>
            <a:ext cx="2438400" cy="609600"/>
          </a:xfrm>
          <a:prstGeom prst="rect">
            <a:avLst/>
          </a:prstGeom>
          <a:solidFill>
            <a:srgbClr val="FFCC00"/>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2 этап</a:t>
            </a:r>
            <a:endParaRPr/>
          </a:p>
        </p:txBody>
      </p:sp>
      <p:cxnSp>
        <p:nvCxnSpPr>
          <p:cNvPr id="192" name="Google Shape;192;p20"/>
          <p:cNvCxnSpPr/>
          <p:nvPr/>
        </p:nvCxnSpPr>
        <p:spPr>
          <a:xfrm>
            <a:off x="2209800" y="3124200"/>
            <a:ext cx="0" cy="838200"/>
          </a:xfrm>
          <a:prstGeom prst="straightConnector1">
            <a:avLst/>
          </a:prstGeom>
          <a:noFill/>
          <a:ln w="9525" cap="flat" cmpd="sng">
            <a:solidFill>
              <a:schemeClr val="dk1"/>
            </a:solidFill>
            <a:prstDash val="solid"/>
            <a:miter lim="800000"/>
            <a:headEnd type="none" w="med" len="med"/>
            <a:tailEnd type="triangle" w="med" len="med"/>
          </a:ln>
        </p:spPr>
      </p:cxnSp>
      <p:cxnSp>
        <p:nvCxnSpPr>
          <p:cNvPr id="193" name="Google Shape;193;p20"/>
          <p:cNvCxnSpPr/>
          <p:nvPr/>
        </p:nvCxnSpPr>
        <p:spPr>
          <a:xfrm>
            <a:off x="6019800" y="3124200"/>
            <a:ext cx="0" cy="838200"/>
          </a:xfrm>
          <a:prstGeom prst="straightConnector1">
            <a:avLst/>
          </a:prstGeom>
          <a:noFill/>
          <a:ln w="9525" cap="flat" cmpd="sng">
            <a:solidFill>
              <a:schemeClr val="dk1"/>
            </a:solidFill>
            <a:prstDash val="solid"/>
            <a:miter lim="800000"/>
            <a:headEnd type="none" w="med" len="med"/>
            <a:tailEnd type="triangle" w="med" len="med"/>
          </a:ln>
        </p:spPr>
      </p:cxnSp>
      <p:cxnSp>
        <p:nvCxnSpPr>
          <p:cNvPr id="194" name="Google Shape;194;p20"/>
          <p:cNvCxnSpPr/>
          <p:nvPr/>
        </p:nvCxnSpPr>
        <p:spPr>
          <a:xfrm flipH="1">
            <a:off x="2743200" y="4724400"/>
            <a:ext cx="3048000" cy="838200"/>
          </a:xfrm>
          <a:prstGeom prst="straightConnector1">
            <a:avLst/>
          </a:prstGeom>
          <a:noFill/>
          <a:ln w="9525" cap="flat" cmpd="sng">
            <a:solidFill>
              <a:schemeClr val="dk1"/>
            </a:solidFill>
            <a:prstDash val="solid"/>
            <a:miter lim="800000"/>
            <a:headEnd type="none" w="med" len="med"/>
            <a:tailEnd type="triangle" w="med" len="med"/>
          </a:ln>
        </p:spPr>
      </p:cxnSp>
      <p:cxnSp>
        <p:nvCxnSpPr>
          <p:cNvPr id="195" name="Google Shape;195;p20"/>
          <p:cNvCxnSpPr/>
          <p:nvPr/>
        </p:nvCxnSpPr>
        <p:spPr>
          <a:xfrm>
            <a:off x="6858000" y="4724400"/>
            <a:ext cx="0" cy="838200"/>
          </a:xfrm>
          <a:prstGeom prst="straightConnector1">
            <a:avLst/>
          </a:prstGeom>
          <a:noFill/>
          <a:ln w="9525" cap="flat" cmpd="sng">
            <a:solidFill>
              <a:schemeClr val="dk1"/>
            </a:solidFill>
            <a:prstDash val="solid"/>
            <a:miter lim="800000"/>
            <a:headEnd type="none" w="med" len="med"/>
            <a:tailEnd type="triangle" w="med" len="med"/>
          </a:ln>
        </p:spPr>
      </p:cxnSp>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1"/>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03" name="Google Shape;203;p21"/>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6</a:t>
            </a:fld>
            <a:endParaRPr/>
          </a:p>
        </p:txBody>
      </p:sp>
      <p:sp>
        <p:nvSpPr>
          <p:cNvPr id="204" name="Google Shape;204;p21"/>
          <p:cNvSpPr txBox="1">
            <a:spLocks noGrp="1"/>
          </p:cNvSpPr>
          <p:nvPr>
            <p:ph type="title"/>
          </p:nvPr>
        </p:nvSpPr>
        <p:spPr>
          <a:xfrm>
            <a:off x="-5867400" y="685800"/>
            <a:ext cx="48768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a:solidFill>
                <a:schemeClr val="dk2"/>
              </a:solidFill>
              <a:latin typeface="Times New Roman"/>
              <a:ea typeface="Times New Roman"/>
              <a:cs typeface="Times New Roman"/>
              <a:sym typeface="Times New Roman"/>
            </a:endParaRPr>
          </a:p>
        </p:txBody>
      </p:sp>
      <p:sp>
        <p:nvSpPr>
          <p:cNvPr id="205" name="Google Shape;205;p21"/>
          <p:cNvSpPr txBox="1"/>
          <p:nvPr/>
        </p:nvSpPr>
        <p:spPr>
          <a:xfrm>
            <a:off x="533400" y="2057400"/>
            <a:ext cx="8001000" cy="9144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Нанесение растворной смеси на поверхность</a:t>
            </a:r>
            <a:endParaRPr/>
          </a:p>
        </p:txBody>
      </p:sp>
      <p:sp>
        <p:nvSpPr>
          <p:cNvPr id="206" name="Google Shape;206;p21"/>
          <p:cNvSpPr txBox="1"/>
          <p:nvPr/>
        </p:nvSpPr>
        <p:spPr>
          <a:xfrm>
            <a:off x="457200" y="3962400"/>
            <a:ext cx="2895600" cy="762000"/>
          </a:xfrm>
          <a:prstGeom prst="rect">
            <a:avLst/>
          </a:prstGeom>
          <a:solidFill>
            <a:srgbClr val="D3C7F9"/>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Ручной способ</a:t>
            </a:r>
            <a:endParaRPr/>
          </a:p>
        </p:txBody>
      </p:sp>
      <p:sp>
        <p:nvSpPr>
          <p:cNvPr id="207" name="Google Shape;207;p21"/>
          <p:cNvSpPr txBox="1"/>
          <p:nvPr/>
        </p:nvSpPr>
        <p:spPr>
          <a:xfrm>
            <a:off x="3962400" y="3962400"/>
            <a:ext cx="4876800" cy="6858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Механизированный способ</a:t>
            </a:r>
            <a:endParaRPr/>
          </a:p>
        </p:txBody>
      </p:sp>
      <p:sp>
        <p:nvSpPr>
          <p:cNvPr id="208" name="Google Shape;208;p21"/>
          <p:cNvSpPr txBox="1"/>
          <p:nvPr/>
        </p:nvSpPr>
        <p:spPr>
          <a:xfrm>
            <a:off x="533400" y="5638800"/>
            <a:ext cx="2971800" cy="6096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Растворонасос</a:t>
            </a:r>
            <a:endParaRPr/>
          </a:p>
        </p:txBody>
      </p:sp>
      <p:sp>
        <p:nvSpPr>
          <p:cNvPr id="209" name="Google Shape;209;p21"/>
          <p:cNvSpPr txBox="1"/>
          <p:nvPr/>
        </p:nvSpPr>
        <p:spPr>
          <a:xfrm>
            <a:off x="4572000" y="5476973"/>
            <a:ext cx="4038600" cy="771427"/>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dirty="0" err="1">
                <a:solidFill>
                  <a:schemeClr val="dk1"/>
                </a:solidFill>
                <a:latin typeface="Times New Roman"/>
                <a:ea typeface="Times New Roman"/>
                <a:cs typeface="Times New Roman"/>
                <a:sym typeface="Times New Roman"/>
              </a:rPr>
              <a:t>Штукатурные</a:t>
            </a:r>
            <a:r>
              <a:rPr lang="en-US" sz="3200" b="0" i="0" u="none" dirty="0">
                <a:solidFill>
                  <a:schemeClr val="dk1"/>
                </a:solidFill>
                <a:latin typeface="Times New Roman"/>
                <a:ea typeface="Times New Roman"/>
                <a:cs typeface="Times New Roman"/>
                <a:sym typeface="Times New Roman"/>
              </a:rPr>
              <a:t> </a:t>
            </a:r>
            <a:r>
              <a:rPr lang="en-US" sz="3200" b="0" i="0" u="none" dirty="0" err="1">
                <a:solidFill>
                  <a:schemeClr val="dk1"/>
                </a:solidFill>
                <a:latin typeface="Times New Roman"/>
                <a:ea typeface="Times New Roman"/>
                <a:cs typeface="Times New Roman"/>
                <a:sym typeface="Times New Roman"/>
              </a:rPr>
              <a:t>станции</a:t>
            </a:r>
            <a:endParaRPr dirty="0"/>
          </a:p>
        </p:txBody>
      </p:sp>
      <p:sp>
        <p:nvSpPr>
          <p:cNvPr id="210" name="Google Shape;210;p21"/>
          <p:cNvSpPr txBox="1"/>
          <p:nvPr/>
        </p:nvSpPr>
        <p:spPr>
          <a:xfrm>
            <a:off x="3505200" y="685800"/>
            <a:ext cx="2286000" cy="685800"/>
          </a:xfrm>
          <a:prstGeom prst="rect">
            <a:avLst/>
          </a:prstGeom>
          <a:solidFill>
            <a:srgbClr val="77D2EF"/>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3 этап</a:t>
            </a:r>
            <a:endParaRPr/>
          </a:p>
        </p:txBody>
      </p:sp>
      <p:cxnSp>
        <p:nvCxnSpPr>
          <p:cNvPr id="211" name="Google Shape;211;p21"/>
          <p:cNvCxnSpPr/>
          <p:nvPr/>
        </p:nvCxnSpPr>
        <p:spPr>
          <a:xfrm>
            <a:off x="1600200" y="2971800"/>
            <a:ext cx="0" cy="990600"/>
          </a:xfrm>
          <a:prstGeom prst="straightConnector1">
            <a:avLst/>
          </a:prstGeom>
          <a:noFill/>
          <a:ln w="9525" cap="flat" cmpd="sng">
            <a:solidFill>
              <a:schemeClr val="dk1"/>
            </a:solidFill>
            <a:prstDash val="solid"/>
            <a:miter lim="800000"/>
            <a:headEnd type="none" w="med" len="med"/>
            <a:tailEnd type="triangle" w="med" len="med"/>
          </a:ln>
        </p:spPr>
      </p:cxnSp>
      <p:cxnSp>
        <p:nvCxnSpPr>
          <p:cNvPr id="212" name="Google Shape;212;p21"/>
          <p:cNvCxnSpPr/>
          <p:nvPr/>
        </p:nvCxnSpPr>
        <p:spPr>
          <a:xfrm>
            <a:off x="6553200" y="2971800"/>
            <a:ext cx="0" cy="990600"/>
          </a:xfrm>
          <a:prstGeom prst="straightConnector1">
            <a:avLst/>
          </a:prstGeom>
          <a:noFill/>
          <a:ln w="9525" cap="flat" cmpd="sng">
            <a:solidFill>
              <a:schemeClr val="dk1"/>
            </a:solidFill>
            <a:prstDash val="solid"/>
            <a:miter lim="800000"/>
            <a:headEnd type="none" w="med" len="med"/>
            <a:tailEnd type="triangle" w="med" len="med"/>
          </a:ln>
        </p:spPr>
      </p:cxnSp>
      <p:cxnSp>
        <p:nvCxnSpPr>
          <p:cNvPr id="213" name="Google Shape;213;p21"/>
          <p:cNvCxnSpPr/>
          <p:nvPr/>
        </p:nvCxnSpPr>
        <p:spPr>
          <a:xfrm flipH="1">
            <a:off x="2362200" y="4648200"/>
            <a:ext cx="3581400" cy="990600"/>
          </a:xfrm>
          <a:prstGeom prst="straightConnector1">
            <a:avLst/>
          </a:prstGeom>
          <a:noFill/>
          <a:ln w="9525" cap="flat" cmpd="sng">
            <a:solidFill>
              <a:schemeClr val="dk1"/>
            </a:solidFill>
            <a:prstDash val="solid"/>
            <a:miter lim="800000"/>
            <a:headEnd type="none" w="med" len="med"/>
            <a:tailEnd type="triangle" w="med" len="med"/>
          </a:ln>
        </p:spPr>
      </p:cxnSp>
      <p:cxnSp>
        <p:nvCxnSpPr>
          <p:cNvPr id="214" name="Google Shape;214;p21"/>
          <p:cNvCxnSpPr/>
          <p:nvPr/>
        </p:nvCxnSpPr>
        <p:spPr>
          <a:xfrm>
            <a:off x="7391400" y="4648200"/>
            <a:ext cx="0" cy="990600"/>
          </a:xfrm>
          <a:prstGeom prst="straightConnector1">
            <a:avLst/>
          </a:prstGeom>
          <a:noFill/>
          <a:ln w="9525" cap="flat" cmpd="sng">
            <a:solidFill>
              <a:schemeClr val="dk1"/>
            </a:solidFill>
            <a:prstDash val="solid"/>
            <a:miter lim="800000"/>
            <a:headEnd type="none" w="med" len="med"/>
            <a:tailEnd type="triangle" w="med" len="med"/>
          </a:ln>
        </p:spPr>
      </p:cxnSp>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2"/>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22" name="Google Shape;222;p22"/>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7</a:t>
            </a:fld>
            <a:endParaRPr/>
          </a:p>
        </p:txBody>
      </p:sp>
      <p:sp>
        <p:nvSpPr>
          <p:cNvPr id="223" name="Google Shape;223;p22"/>
          <p:cNvSpPr txBox="1">
            <a:spLocks noGrp="1"/>
          </p:cNvSpPr>
          <p:nvPr>
            <p:ph type="title"/>
          </p:nvPr>
        </p:nvSpPr>
        <p:spPr>
          <a:xfrm>
            <a:off x="-5867400" y="685800"/>
            <a:ext cx="48768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a:solidFill>
                <a:schemeClr val="dk2"/>
              </a:solidFill>
              <a:latin typeface="Times New Roman"/>
              <a:ea typeface="Times New Roman"/>
              <a:cs typeface="Times New Roman"/>
              <a:sym typeface="Times New Roman"/>
            </a:endParaRPr>
          </a:p>
        </p:txBody>
      </p:sp>
      <p:sp>
        <p:nvSpPr>
          <p:cNvPr id="224" name="Google Shape;224;p22"/>
          <p:cNvSpPr txBox="1"/>
          <p:nvPr/>
        </p:nvSpPr>
        <p:spPr>
          <a:xfrm>
            <a:off x="838200" y="2209800"/>
            <a:ext cx="7467600" cy="8382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Разравнивание нанесенного раствора</a:t>
            </a:r>
            <a:endParaRPr/>
          </a:p>
        </p:txBody>
      </p:sp>
      <p:sp>
        <p:nvSpPr>
          <p:cNvPr id="225" name="Google Shape;225;p22"/>
          <p:cNvSpPr txBox="1"/>
          <p:nvPr/>
        </p:nvSpPr>
        <p:spPr>
          <a:xfrm>
            <a:off x="2057400" y="4419600"/>
            <a:ext cx="5181600" cy="685800"/>
          </a:xfrm>
          <a:prstGeom prst="rect">
            <a:avLst/>
          </a:prstGeom>
          <a:solidFill>
            <a:srgbClr val="D3C7F9"/>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Ручной способ</a:t>
            </a:r>
            <a:endParaRPr/>
          </a:p>
        </p:txBody>
      </p:sp>
      <p:sp>
        <p:nvSpPr>
          <p:cNvPr id="226" name="Google Shape;226;p22"/>
          <p:cNvSpPr txBox="1"/>
          <p:nvPr/>
        </p:nvSpPr>
        <p:spPr>
          <a:xfrm>
            <a:off x="3429000" y="685800"/>
            <a:ext cx="2362200" cy="685800"/>
          </a:xfrm>
          <a:prstGeom prst="rect">
            <a:avLst/>
          </a:prstGeom>
          <a:solidFill>
            <a:srgbClr val="D3C7F9"/>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4 этап</a:t>
            </a:r>
            <a:endParaRPr/>
          </a:p>
        </p:txBody>
      </p:sp>
      <p:cxnSp>
        <p:nvCxnSpPr>
          <p:cNvPr id="227" name="Google Shape;227;p22"/>
          <p:cNvCxnSpPr/>
          <p:nvPr/>
        </p:nvCxnSpPr>
        <p:spPr>
          <a:xfrm>
            <a:off x="4572000" y="2971800"/>
            <a:ext cx="0" cy="1447800"/>
          </a:xfrm>
          <a:prstGeom prst="straightConnector1">
            <a:avLst/>
          </a:prstGeom>
          <a:noFill/>
          <a:ln w="9525" cap="flat" cmpd="sng">
            <a:solidFill>
              <a:schemeClr val="dk1"/>
            </a:solidFill>
            <a:prstDash val="solid"/>
            <a:miter lim="800000"/>
            <a:headEnd type="none" w="med" len="med"/>
            <a:tailEnd type="triangle" w="med" len="med"/>
          </a:ln>
        </p:spPr>
      </p:cxnSp>
    </p:spTree>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3"/>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34" name="Google Shape;234;p23"/>
          <p:cNvSpPr txBox="1"/>
          <p:nvPr/>
        </p:nvSpPr>
        <p:spPr>
          <a:xfrm>
            <a:off x="3352800" y="6248400"/>
            <a:ext cx="2971800" cy="457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номер слайда</a:t>
            </a:r>
            <a:endParaRPr/>
          </a:p>
        </p:txBody>
      </p:sp>
      <p:sp>
        <p:nvSpPr>
          <p:cNvPr id="235" name="Google Shape;235;p23"/>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8</a:t>
            </a:fld>
            <a:endParaRPr/>
          </a:p>
        </p:txBody>
      </p:sp>
      <p:sp>
        <p:nvSpPr>
          <p:cNvPr id="236" name="Google Shape;236;p23"/>
          <p:cNvSpPr txBox="1">
            <a:spLocks noGrp="1"/>
          </p:cNvSpPr>
          <p:nvPr>
            <p:ph type="title"/>
          </p:nvPr>
        </p:nvSpPr>
        <p:spPr>
          <a:xfrm>
            <a:off x="-5867400" y="685800"/>
            <a:ext cx="4876800" cy="11430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sz="4200">
              <a:solidFill>
                <a:schemeClr val="dk2"/>
              </a:solidFill>
              <a:latin typeface="Times New Roman"/>
              <a:ea typeface="Times New Roman"/>
              <a:cs typeface="Times New Roman"/>
              <a:sym typeface="Times New Roman"/>
            </a:endParaRPr>
          </a:p>
        </p:txBody>
      </p:sp>
      <p:sp>
        <p:nvSpPr>
          <p:cNvPr id="237" name="Google Shape;237;p23"/>
          <p:cNvSpPr txBox="1"/>
          <p:nvPr/>
        </p:nvSpPr>
        <p:spPr>
          <a:xfrm>
            <a:off x="533400" y="2590800"/>
            <a:ext cx="8077200" cy="11430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Нанесение накрывки и затирка нанесенного </a:t>
            </a:r>
            <a:endParaRPr/>
          </a:p>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раствора</a:t>
            </a:r>
            <a:endParaRPr/>
          </a:p>
        </p:txBody>
      </p:sp>
      <p:sp>
        <p:nvSpPr>
          <p:cNvPr id="238" name="Google Shape;238;p23"/>
          <p:cNvSpPr txBox="1"/>
          <p:nvPr/>
        </p:nvSpPr>
        <p:spPr>
          <a:xfrm>
            <a:off x="533400" y="4419600"/>
            <a:ext cx="3048000" cy="838200"/>
          </a:xfrm>
          <a:prstGeom prst="rect">
            <a:avLst/>
          </a:prstGeom>
          <a:solidFill>
            <a:srgbClr val="EED6E9"/>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Ручной способ</a:t>
            </a:r>
            <a:endParaRPr/>
          </a:p>
        </p:txBody>
      </p:sp>
      <p:sp>
        <p:nvSpPr>
          <p:cNvPr id="239" name="Google Shape;239;p23"/>
          <p:cNvSpPr txBox="1"/>
          <p:nvPr/>
        </p:nvSpPr>
        <p:spPr>
          <a:xfrm>
            <a:off x="3048000" y="685800"/>
            <a:ext cx="3200400" cy="762000"/>
          </a:xfrm>
          <a:prstGeom prst="rect">
            <a:avLst/>
          </a:prstGeom>
          <a:solidFill>
            <a:srgbClr val="F4FB6B"/>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600"/>
              <a:buFont typeface="Times New Roman"/>
              <a:buNone/>
            </a:pPr>
            <a:r>
              <a:rPr lang="en-US" sz="3600" b="0" i="0" u="none">
                <a:solidFill>
                  <a:schemeClr val="dk1"/>
                </a:solidFill>
                <a:latin typeface="Times New Roman"/>
                <a:ea typeface="Times New Roman"/>
                <a:cs typeface="Times New Roman"/>
                <a:sym typeface="Times New Roman"/>
              </a:rPr>
              <a:t>5 этап</a:t>
            </a:r>
            <a:endParaRPr/>
          </a:p>
        </p:txBody>
      </p:sp>
      <p:sp>
        <p:nvSpPr>
          <p:cNvPr id="240" name="Google Shape;240;p23"/>
          <p:cNvSpPr txBox="1"/>
          <p:nvPr/>
        </p:nvSpPr>
        <p:spPr>
          <a:xfrm>
            <a:off x="3810000" y="4419600"/>
            <a:ext cx="4953000" cy="8382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Механизированный способ</a:t>
            </a:r>
            <a:endParaRPr/>
          </a:p>
        </p:txBody>
      </p:sp>
      <p:sp>
        <p:nvSpPr>
          <p:cNvPr id="241" name="Google Shape;241;p23"/>
          <p:cNvSpPr txBox="1"/>
          <p:nvPr/>
        </p:nvSpPr>
        <p:spPr>
          <a:xfrm>
            <a:off x="3886200" y="5715000"/>
            <a:ext cx="4648200" cy="533400"/>
          </a:xfrm>
          <a:prstGeom prst="rect">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3200"/>
              <a:buFont typeface="Times New Roman"/>
              <a:buNone/>
            </a:pPr>
            <a:r>
              <a:rPr lang="en-US" sz="3200" b="0" i="0" u="none">
                <a:solidFill>
                  <a:schemeClr val="dk1"/>
                </a:solidFill>
                <a:latin typeface="Times New Roman"/>
                <a:ea typeface="Times New Roman"/>
                <a:cs typeface="Times New Roman"/>
                <a:sym typeface="Times New Roman"/>
              </a:rPr>
              <a:t>Затирочные машинки</a:t>
            </a:r>
            <a:endParaRPr/>
          </a:p>
        </p:txBody>
      </p:sp>
      <p:cxnSp>
        <p:nvCxnSpPr>
          <p:cNvPr id="242" name="Google Shape;242;p23"/>
          <p:cNvCxnSpPr/>
          <p:nvPr/>
        </p:nvCxnSpPr>
        <p:spPr>
          <a:xfrm>
            <a:off x="2057400" y="3733800"/>
            <a:ext cx="0" cy="685800"/>
          </a:xfrm>
          <a:prstGeom prst="straightConnector1">
            <a:avLst/>
          </a:prstGeom>
          <a:noFill/>
          <a:ln w="9525" cap="flat" cmpd="sng">
            <a:solidFill>
              <a:schemeClr val="dk1"/>
            </a:solidFill>
            <a:prstDash val="solid"/>
            <a:miter lim="800000"/>
            <a:headEnd type="none" w="med" len="med"/>
            <a:tailEnd type="triangle" w="med" len="med"/>
          </a:ln>
        </p:spPr>
      </p:cxnSp>
      <p:cxnSp>
        <p:nvCxnSpPr>
          <p:cNvPr id="243" name="Google Shape;243;p23"/>
          <p:cNvCxnSpPr/>
          <p:nvPr/>
        </p:nvCxnSpPr>
        <p:spPr>
          <a:xfrm>
            <a:off x="6324600" y="3733800"/>
            <a:ext cx="0" cy="762000"/>
          </a:xfrm>
          <a:prstGeom prst="straightConnector1">
            <a:avLst/>
          </a:prstGeom>
          <a:noFill/>
          <a:ln w="9525" cap="flat" cmpd="sng">
            <a:solidFill>
              <a:schemeClr val="dk1"/>
            </a:solidFill>
            <a:prstDash val="solid"/>
            <a:miter lim="800000"/>
            <a:headEnd type="none" w="med" len="med"/>
            <a:tailEnd type="triangle" w="med" len="med"/>
          </a:ln>
        </p:spPr>
      </p:cxnSp>
      <p:cxnSp>
        <p:nvCxnSpPr>
          <p:cNvPr id="244" name="Google Shape;244;p23"/>
          <p:cNvCxnSpPr/>
          <p:nvPr/>
        </p:nvCxnSpPr>
        <p:spPr>
          <a:xfrm>
            <a:off x="6324600" y="5257800"/>
            <a:ext cx="0" cy="457200"/>
          </a:xfrm>
          <a:prstGeom prst="straightConnector1">
            <a:avLst/>
          </a:prstGeom>
          <a:noFill/>
          <a:ln w="9525" cap="flat" cmpd="sng">
            <a:solidFill>
              <a:schemeClr val="dk1"/>
            </a:solidFill>
            <a:prstDash val="solid"/>
            <a:miter lim="800000"/>
            <a:headEnd type="none" w="med" len="med"/>
            <a:tailEnd type="triangle" w="med" len="med"/>
          </a:ln>
        </p:spPr>
      </p:cxnSp>
    </p:spTree>
  </p:cSld>
  <p:clrMapOvr>
    <a:masterClrMapping/>
  </p:clrMapOvr>
  <p:transition spd="med">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24"/>
          <p:cNvSpPr txBox="1"/>
          <p:nvPr/>
        </p:nvSpPr>
        <p:spPr>
          <a:xfrm>
            <a:off x="914400" y="6251575"/>
            <a:ext cx="1981200"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Arial"/>
              <a:buNone/>
            </a:pPr>
            <a:r>
              <a:rPr lang="en-US" sz="1000" b="0" i="0" u="none">
                <a:solidFill>
                  <a:schemeClr val="dk1"/>
                </a:solidFill>
                <a:latin typeface="Arial"/>
                <a:ea typeface="Arial"/>
                <a:cs typeface="Arial"/>
                <a:sym typeface="Arial"/>
              </a:rPr>
              <a:t>*</a:t>
            </a:r>
            <a:endParaRPr/>
          </a:p>
        </p:txBody>
      </p:sp>
      <p:sp>
        <p:nvSpPr>
          <p:cNvPr id="252" name="Google Shape;252;p24"/>
          <p:cNvSpPr txBox="1"/>
          <p:nvPr/>
        </p:nvSpPr>
        <p:spPr>
          <a:xfrm>
            <a:off x="6781800" y="624840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1000"/>
              <a:buFont typeface="Arial"/>
              <a:buNone/>
            </a:pPr>
            <a:fld id="{00000000-1234-1234-1234-123412341234}" type="slidenum">
              <a:rPr lang="en-US" sz="1000" b="0" i="0" u="none">
                <a:solidFill>
                  <a:schemeClr val="dk1"/>
                </a:solidFill>
                <a:latin typeface="Arial"/>
                <a:ea typeface="Arial"/>
                <a:cs typeface="Arial"/>
                <a:sym typeface="Arial"/>
              </a:rPr>
              <a:t>9</a:t>
            </a:fld>
            <a:endParaRPr/>
          </a:p>
        </p:txBody>
      </p:sp>
      <p:sp>
        <p:nvSpPr>
          <p:cNvPr id="253" name="Google Shape;253;p24"/>
          <p:cNvSpPr txBox="1">
            <a:spLocks noGrp="1"/>
          </p:cNvSpPr>
          <p:nvPr>
            <p:ph type="title"/>
          </p:nvPr>
        </p:nvSpPr>
        <p:spPr>
          <a:xfrm>
            <a:off x="1214437" y="596900"/>
            <a:ext cx="7104062" cy="68897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2"/>
              </a:buClr>
              <a:buSzPts val="3400"/>
              <a:buFont typeface="Times New Roman"/>
              <a:buNone/>
            </a:pPr>
            <a:r>
              <a:rPr lang="en-US" sz="3400" b="0" i="0" u="none" dirty="0" err="1">
                <a:solidFill>
                  <a:schemeClr val="dk2"/>
                </a:solidFill>
                <a:latin typeface="Times New Roman"/>
                <a:ea typeface="Times New Roman"/>
                <a:cs typeface="Times New Roman"/>
                <a:sym typeface="Times New Roman"/>
              </a:rPr>
              <a:t>Штукатурные</a:t>
            </a:r>
            <a:r>
              <a:rPr lang="en-US" sz="3400" b="0" i="0" u="none" dirty="0">
                <a:solidFill>
                  <a:schemeClr val="dk2"/>
                </a:solidFill>
                <a:latin typeface="Times New Roman"/>
                <a:ea typeface="Times New Roman"/>
                <a:cs typeface="Times New Roman"/>
                <a:sym typeface="Times New Roman"/>
              </a:rPr>
              <a:t>  </a:t>
            </a:r>
            <a:r>
              <a:rPr lang="en-US" sz="3400" b="0" i="0" u="none" dirty="0" err="1">
                <a:solidFill>
                  <a:schemeClr val="dk2"/>
                </a:solidFill>
                <a:latin typeface="Times New Roman"/>
                <a:ea typeface="Times New Roman"/>
                <a:cs typeface="Times New Roman"/>
                <a:sym typeface="Times New Roman"/>
              </a:rPr>
              <a:t>агрегаты</a:t>
            </a:r>
            <a:endParaRPr dirty="0"/>
          </a:p>
        </p:txBody>
      </p:sp>
      <p:sp>
        <p:nvSpPr>
          <p:cNvPr id="254" name="Google Shape;254;p24"/>
          <p:cNvSpPr txBox="1">
            <a:spLocks noGrp="1"/>
          </p:cNvSpPr>
          <p:nvPr>
            <p:ph type="body" idx="1"/>
          </p:nvPr>
        </p:nvSpPr>
        <p:spPr>
          <a:xfrm>
            <a:off x="688182" y="1285875"/>
            <a:ext cx="3462337" cy="4219575"/>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800"/>
              <a:buNone/>
            </a:pP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Штукатурные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агрегаты</a:t>
            </a:r>
            <a:endParaRPr dirty="0"/>
          </a:p>
          <a:p>
            <a:pPr marL="342900" lvl="0" indent="-342900" algn="l" rtl="0">
              <a:lnSpc>
                <a:spcPct val="100000"/>
              </a:lnSpc>
              <a:spcBef>
                <a:spcPts val="400"/>
              </a:spcBef>
              <a:spcAft>
                <a:spcPts val="0"/>
              </a:spcAft>
              <a:buSzPts val="1800"/>
              <a:buNone/>
            </a:pP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предназначены</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для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приема</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процеживания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готового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штукатурного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раствора</a:t>
            </a:r>
            <a:r>
              <a:rPr lang="en-US" sz="2000" b="0" i="0" u="none" dirty="0">
                <a:solidFill>
                  <a:schemeClr val="dk1"/>
                </a:solidFill>
                <a:latin typeface="Arial"/>
                <a:ea typeface="Arial"/>
                <a:cs typeface="Arial"/>
                <a:sym typeface="Arial"/>
              </a:rPr>
              <a:t>, а </a:t>
            </a:r>
            <a:r>
              <a:rPr lang="en-US" sz="2000" b="0" i="0" u="none" dirty="0" err="1">
                <a:solidFill>
                  <a:schemeClr val="dk1"/>
                </a:solidFill>
                <a:latin typeface="Arial"/>
                <a:ea typeface="Arial"/>
                <a:cs typeface="Arial"/>
                <a:sym typeface="Arial"/>
              </a:rPr>
              <a:t>также</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для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транспортирования</a:t>
            </a:r>
            <a:r>
              <a:rPr lang="en-US" sz="2000" b="0" i="0" u="none" dirty="0">
                <a:solidFill>
                  <a:schemeClr val="dk1"/>
                </a:solidFill>
                <a:latin typeface="Arial"/>
                <a:ea typeface="Arial"/>
                <a:cs typeface="Arial"/>
                <a:sym typeface="Arial"/>
              </a:rPr>
              <a:t> и </a:t>
            </a:r>
            <a:r>
              <a:rPr lang="en-US" sz="2000" b="0" i="0" u="none" dirty="0" err="1">
                <a:solidFill>
                  <a:schemeClr val="dk1"/>
                </a:solidFill>
                <a:latin typeface="Arial"/>
                <a:ea typeface="Arial"/>
                <a:cs typeface="Arial"/>
                <a:sym typeface="Arial"/>
              </a:rPr>
              <a:t>нанесения</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его</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на</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обрабатываемую</a:t>
            </a:r>
            <a:r>
              <a:rPr lang="en-US" sz="2000" b="0" i="0" u="none" dirty="0">
                <a:solidFill>
                  <a:schemeClr val="dk1"/>
                </a:solidFill>
                <a:latin typeface="Arial"/>
                <a:ea typeface="Arial"/>
                <a:cs typeface="Arial"/>
                <a:sym typeface="Arial"/>
              </a:rPr>
              <a:t> </a:t>
            </a:r>
            <a:r>
              <a:rPr lang="en-US" sz="2000" b="0" i="0" u="none" dirty="0" err="1">
                <a:solidFill>
                  <a:schemeClr val="dk1"/>
                </a:solidFill>
                <a:latin typeface="Arial"/>
                <a:ea typeface="Arial"/>
                <a:cs typeface="Arial"/>
                <a:sym typeface="Arial"/>
              </a:rPr>
              <a:t>поверхность</a:t>
            </a:r>
            <a:endParaRPr dirty="0"/>
          </a:p>
        </p:txBody>
      </p:sp>
      <p:sp>
        <p:nvSpPr>
          <p:cNvPr id="255" name="Google Shape;255;p24"/>
          <p:cNvSpPr/>
          <p:nvPr/>
        </p:nvSpPr>
        <p:spPr>
          <a:xfrm>
            <a:off x="6019800" y="4327525"/>
            <a:ext cx="1524000" cy="1206500"/>
          </a:xfrm>
          <a:custGeom>
            <a:avLst/>
            <a:gdLst/>
            <a:ahLst/>
            <a:cxnLst/>
            <a:rect l="l" t="t" r="r" b="b"/>
            <a:pathLst>
              <a:path w="21600" h="21600" extrusionOk="0">
                <a:moveTo>
                  <a:pt x="4281" y="12397"/>
                </a:moveTo>
                <a:lnTo>
                  <a:pt x="4168" y="12510"/>
                </a:lnTo>
                <a:lnTo>
                  <a:pt x="4044" y="12623"/>
                </a:lnTo>
                <a:lnTo>
                  <a:pt x="3931" y="12680"/>
                </a:lnTo>
                <a:lnTo>
                  <a:pt x="3807" y="12736"/>
                </a:lnTo>
                <a:lnTo>
                  <a:pt x="3671" y="12736"/>
                </a:lnTo>
                <a:lnTo>
                  <a:pt x="3558" y="12736"/>
                </a:lnTo>
                <a:lnTo>
                  <a:pt x="3434" y="12708"/>
                </a:lnTo>
                <a:lnTo>
                  <a:pt x="3321" y="12651"/>
                </a:lnTo>
                <a:lnTo>
                  <a:pt x="3061" y="12538"/>
                </a:lnTo>
                <a:lnTo>
                  <a:pt x="2824" y="12383"/>
                </a:lnTo>
                <a:lnTo>
                  <a:pt x="2564" y="12185"/>
                </a:lnTo>
                <a:lnTo>
                  <a:pt x="2327" y="12029"/>
                </a:lnTo>
                <a:lnTo>
                  <a:pt x="2067" y="11860"/>
                </a:lnTo>
                <a:lnTo>
                  <a:pt x="1807" y="11718"/>
                </a:lnTo>
                <a:lnTo>
                  <a:pt x="1671" y="11704"/>
                </a:lnTo>
                <a:lnTo>
                  <a:pt x="1547" y="11676"/>
                </a:lnTo>
                <a:lnTo>
                  <a:pt x="1412" y="11676"/>
                </a:lnTo>
                <a:lnTo>
                  <a:pt x="1287" y="11676"/>
                </a:lnTo>
                <a:lnTo>
                  <a:pt x="1152" y="11704"/>
                </a:lnTo>
                <a:lnTo>
                  <a:pt x="1005" y="11775"/>
                </a:lnTo>
                <a:lnTo>
                  <a:pt x="869" y="11860"/>
                </a:lnTo>
                <a:lnTo>
                  <a:pt x="745" y="12001"/>
                </a:lnTo>
                <a:lnTo>
                  <a:pt x="587" y="12128"/>
                </a:lnTo>
                <a:lnTo>
                  <a:pt x="463" y="12326"/>
                </a:lnTo>
                <a:lnTo>
                  <a:pt x="305" y="12567"/>
                </a:lnTo>
                <a:lnTo>
                  <a:pt x="180" y="12835"/>
                </a:lnTo>
                <a:lnTo>
                  <a:pt x="112" y="13005"/>
                </a:lnTo>
                <a:lnTo>
                  <a:pt x="67" y="13189"/>
                </a:lnTo>
                <a:lnTo>
                  <a:pt x="45" y="13429"/>
                </a:lnTo>
                <a:lnTo>
                  <a:pt x="45" y="13683"/>
                </a:lnTo>
                <a:lnTo>
                  <a:pt x="67" y="13924"/>
                </a:lnTo>
                <a:lnTo>
                  <a:pt x="135" y="14192"/>
                </a:lnTo>
                <a:lnTo>
                  <a:pt x="225" y="14447"/>
                </a:lnTo>
                <a:lnTo>
                  <a:pt x="327" y="14687"/>
                </a:lnTo>
                <a:lnTo>
                  <a:pt x="485" y="14899"/>
                </a:lnTo>
                <a:lnTo>
                  <a:pt x="655" y="15097"/>
                </a:lnTo>
                <a:lnTo>
                  <a:pt x="768" y="15168"/>
                </a:lnTo>
                <a:lnTo>
                  <a:pt x="869" y="15252"/>
                </a:lnTo>
                <a:lnTo>
                  <a:pt x="982" y="15309"/>
                </a:lnTo>
                <a:lnTo>
                  <a:pt x="1118" y="15365"/>
                </a:lnTo>
                <a:lnTo>
                  <a:pt x="1242" y="15394"/>
                </a:lnTo>
                <a:lnTo>
                  <a:pt x="1389" y="15422"/>
                </a:lnTo>
                <a:lnTo>
                  <a:pt x="1547" y="15422"/>
                </a:lnTo>
                <a:lnTo>
                  <a:pt x="1717" y="15422"/>
                </a:lnTo>
                <a:lnTo>
                  <a:pt x="1897" y="15394"/>
                </a:lnTo>
                <a:lnTo>
                  <a:pt x="2067" y="15365"/>
                </a:lnTo>
                <a:lnTo>
                  <a:pt x="2259" y="15281"/>
                </a:lnTo>
                <a:lnTo>
                  <a:pt x="2462" y="15196"/>
                </a:lnTo>
                <a:lnTo>
                  <a:pt x="2779" y="15069"/>
                </a:lnTo>
                <a:lnTo>
                  <a:pt x="3038" y="14956"/>
                </a:lnTo>
                <a:lnTo>
                  <a:pt x="3298" y="14871"/>
                </a:lnTo>
                <a:lnTo>
                  <a:pt x="3547" y="14842"/>
                </a:lnTo>
                <a:lnTo>
                  <a:pt x="3648" y="14871"/>
                </a:lnTo>
                <a:lnTo>
                  <a:pt x="3761" y="14899"/>
                </a:lnTo>
                <a:lnTo>
                  <a:pt x="3841" y="14956"/>
                </a:lnTo>
                <a:lnTo>
                  <a:pt x="3953" y="15040"/>
                </a:lnTo>
                <a:lnTo>
                  <a:pt x="4044" y="15139"/>
                </a:lnTo>
                <a:lnTo>
                  <a:pt x="4123" y="15281"/>
                </a:lnTo>
                <a:lnTo>
                  <a:pt x="4213" y="15450"/>
                </a:lnTo>
                <a:lnTo>
                  <a:pt x="4281" y="15662"/>
                </a:lnTo>
                <a:lnTo>
                  <a:pt x="4360" y="15903"/>
                </a:lnTo>
                <a:lnTo>
                  <a:pt x="4428" y="16171"/>
                </a:lnTo>
                <a:lnTo>
                  <a:pt x="4473" y="16482"/>
                </a:lnTo>
                <a:lnTo>
                  <a:pt x="4541" y="16779"/>
                </a:lnTo>
                <a:lnTo>
                  <a:pt x="4586" y="17132"/>
                </a:lnTo>
                <a:lnTo>
                  <a:pt x="4609" y="17486"/>
                </a:lnTo>
                <a:lnTo>
                  <a:pt x="4620" y="17868"/>
                </a:lnTo>
                <a:lnTo>
                  <a:pt x="4620" y="18235"/>
                </a:lnTo>
                <a:lnTo>
                  <a:pt x="4620" y="18617"/>
                </a:lnTo>
                <a:lnTo>
                  <a:pt x="4620" y="19027"/>
                </a:lnTo>
                <a:lnTo>
                  <a:pt x="4586" y="19408"/>
                </a:lnTo>
                <a:lnTo>
                  <a:pt x="4541" y="19790"/>
                </a:lnTo>
                <a:lnTo>
                  <a:pt x="4496" y="20172"/>
                </a:lnTo>
                <a:lnTo>
                  <a:pt x="4405" y="20525"/>
                </a:lnTo>
                <a:lnTo>
                  <a:pt x="4326" y="20879"/>
                </a:lnTo>
                <a:lnTo>
                  <a:pt x="4236" y="21204"/>
                </a:lnTo>
                <a:lnTo>
                  <a:pt x="4778" y="21204"/>
                </a:lnTo>
                <a:lnTo>
                  <a:pt x="5298" y="21204"/>
                </a:lnTo>
                <a:lnTo>
                  <a:pt x="5817" y="21204"/>
                </a:lnTo>
                <a:lnTo>
                  <a:pt x="6269" y="21204"/>
                </a:lnTo>
                <a:lnTo>
                  <a:pt x="6710" y="21204"/>
                </a:lnTo>
                <a:lnTo>
                  <a:pt x="7094" y="21204"/>
                </a:lnTo>
                <a:lnTo>
                  <a:pt x="7444" y="21204"/>
                </a:lnTo>
                <a:lnTo>
                  <a:pt x="7704" y="21204"/>
                </a:lnTo>
                <a:lnTo>
                  <a:pt x="8054" y="21062"/>
                </a:lnTo>
                <a:lnTo>
                  <a:pt x="8337" y="20935"/>
                </a:lnTo>
                <a:lnTo>
                  <a:pt x="8597" y="20737"/>
                </a:lnTo>
                <a:lnTo>
                  <a:pt x="8834" y="20553"/>
                </a:lnTo>
                <a:lnTo>
                  <a:pt x="9003" y="20327"/>
                </a:lnTo>
                <a:lnTo>
                  <a:pt x="9184" y="20087"/>
                </a:lnTo>
                <a:lnTo>
                  <a:pt x="9286" y="19847"/>
                </a:lnTo>
                <a:lnTo>
                  <a:pt x="9376" y="19592"/>
                </a:lnTo>
                <a:lnTo>
                  <a:pt x="9444" y="19324"/>
                </a:lnTo>
                <a:lnTo>
                  <a:pt x="9466" y="19055"/>
                </a:lnTo>
                <a:lnTo>
                  <a:pt x="9466" y="18786"/>
                </a:lnTo>
                <a:lnTo>
                  <a:pt x="9421" y="18546"/>
                </a:lnTo>
                <a:lnTo>
                  <a:pt x="9353" y="18263"/>
                </a:lnTo>
                <a:lnTo>
                  <a:pt x="9241" y="18023"/>
                </a:lnTo>
                <a:lnTo>
                  <a:pt x="9139" y="17783"/>
                </a:lnTo>
                <a:lnTo>
                  <a:pt x="8958" y="17557"/>
                </a:lnTo>
                <a:lnTo>
                  <a:pt x="8811" y="17316"/>
                </a:lnTo>
                <a:lnTo>
                  <a:pt x="8676" y="17076"/>
                </a:lnTo>
                <a:lnTo>
                  <a:pt x="8597" y="16807"/>
                </a:lnTo>
                <a:lnTo>
                  <a:pt x="8506" y="16510"/>
                </a:lnTo>
                <a:lnTo>
                  <a:pt x="8484" y="16200"/>
                </a:lnTo>
                <a:lnTo>
                  <a:pt x="8484" y="15903"/>
                </a:lnTo>
                <a:lnTo>
                  <a:pt x="8506" y="15606"/>
                </a:lnTo>
                <a:lnTo>
                  <a:pt x="8574" y="15309"/>
                </a:lnTo>
                <a:lnTo>
                  <a:pt x="8676" y="15040"/>
                </a:lnTo>
                <a:lnTo>
                  <a:pt x="8811" y="14772"/>
                </a:lnTo>
                <a:lnTo>
                  <a:pt x="8902" y="14659"/>
                </a:lnTo>
                <a:lnTo>
                  <a:pt x="9003" y="14517"/>
                </a:lnTo>
                <a:lnTo>
                  <a:pt x="9094" y="14418"/>
                </a:lnTo>
                <a:lnTo>
                  <a:pt x="9218" y="14334"/>
                </a:lnTo>
                <a:lnTo>
                  <a:pt x="9331" y="14249"/>
                </a:lnTo>
                <a:lnTo>
                  <a:pt x="9466" y="14164"/>
                </a:lnTo>
                <a:lnTo>
                  <a:pt x="9613" y="14093"/>
                </a:lnTo>
                <a:lnTo>
                  <a:pt x="9760" y="14037"/>
                </a:lnTo>
                <a:lnTo>
                  <a:pt x="9918" y="13980"/>
                </a:lnTo>
                <a:lnTo>
                  <a:pt x="10088" y="13952"/>
                </a:lnTo>
                <a:lnTo>
                  <a:pt x="10291" y="13924"/>
                </a:lnTo>
                <a:lnTo>
                  <a:pt x="10483" y="13924"/>
                </a:lnTo>
                <a:lnTo>
                  <a:pt x="10698" y="13924"/>
                </a:lnTo>
                <a:lnTo>
                  <a:pt x="10890" y="13952"/>
                </a:lnTo>
                <a:lnTo>
                  <a:pt x="11071" y="14008"/>
                </a:lnTo>
                <a:lnTo>
                  <a:pt x="11240" y="14065"/>
                </a:lnTo>
                <a:lnTo>
                  <a:pt x="11387" y="14136"/>
                </a:lnTo>
                <a:lnTo>
                  <a:pt x="11545" y="14220"/>
                </a:lnTo>
                <a:lnTo>
                  <a:pt x="11669" y="14305"/>
                </a:lnTo>
                <a:lnTo>
                  <a:pt x="11782" y="14418"/>
                </a:lnTo>
                <a:lnTo>
                  <a:pt x="11895" y="14517"/>
                </a:lnTo>
                <a:lnTo>
                  <a:pt x="11974" y="14659"/>
                </a:lnTo>
                <a:lnTo>
                  <a:pt x="12065" y="14800"/>
                </a:lnTo>
                <a:lnTo>
                  <a:pt x="12133" y="14927"/>
                </a:lnTo>
                <a:lnTo>
                  <a:pt x="12234" y="15252"/>
                </a:lnTo>
                <a:lnTo>
                  <a:pt x="12302" y="15549"/>
                </a:lnTo>
                <a:lnTo>
                  <a:pt x="12325" y="15874"/>
                </a:lnTo>
                <a:lnTo>
                  <a:pt x="12325" y="16200"/>
                </a:lnTo>
                <a:lnTo>
                  <a:pt x="12279" y="16525"/>
                </a:lnTo>
                <a:lnTo>
                  <a:pt x="12212" y="16850"/>
                </a:lnTo>
                <a:lnTo>
                  <a:pt x="12133" y="17132"/>
                </a:lnTo>
                <a:lnTo>
                  <a:pt x="12042" y="17373"/>
                </a:lnTo>
                <a:lnTo>
                  <a:pt x="11918" y="17585"/>
                </a:lnTo>
                <a:lnTo>
                  <a:pt x="11782" y="17754"/>
                </a:lnTo>
                <a:lnTo>
                  <a:pt x="11647" y="17882"/>
                </a:lnTo>
                <a:lnTo>
                  <a:pt x="11523" y="18080"/>
                </a:lnTo>
                <a:lnTo>
                  <a:pt x="11432" y="18263"/>
                </a:lnTo>
                <a:lnTo>
                  <a:pt x="11353" y="18490"/>
                </a:lnTo>
                <a:lnTo>
                  <a:pt x="11285" y="18702"/>
                </a:lnTo>
                <a:lnTo>
                  <a:pt x="11240" y="18942"/>
                </a:lnTo>
                <a:lnTo>
                  <a:pt x="11217" y="19196"/>
                </a:lnTo>
                <a:lnTo>
                  <a:pt x="11217" y="19465"/>
                </a:lnTo>
                <a:lnTo>
                  <a:pt x="11263" y="19705"/>
                </a:lnTo>
                <a:lnTo>
                  <a:pt x="11330" y="19946"/>
                </a:lnTo>
                <a:lnTo>
                  <a:pt x="11410" y="20200"/>
                </a:lnTo>
                <a:lnTo>
                  <a:pt x="11545" y="20440"/>
                </a:lnTo>
                <a:lnTo>
                  <a:pt x="11715" y="20652"/>
                </a:lnTo>
                <a:lnTo>
                  <a:pt x="11918" y="20850"/>
                </a:lnTo>
                <a:lnTo>
                  <a:pt x="12155" y="21034"/>
                </a:lnTo>
                <a:lnTo>
                  <a:pt x="12438" y="21204"/>
                </a:lnTo>
                <a:lnTo>
                  <a:pt x="12562" y="21232"/>
                </a:lnTo>
                <a:lnTo>
                  <a:pt x="12889" y="21317"/>
                </a:lnTo>
                <a:lnTo>
                  <a:pt x="13364" y="21416"/>
                </a:lnTo>
                <a:lnTo>
                  <a:pt x="13997" y="21529"/>
                </a:lnTo>
                <a:lnTo>
                  <a:pt x="14347" y="21585"/>
                </a:lnTo>
                <a:lnTo>
                  <a:pt x="14686" y="21614"/>
                </a:lnTo>
                <a:lnTo>
                  <a:pt x="15058" y="21642"/>
                </a:lnTo>
                <a:lnTo>
                  <a:pt x="15443" y="21642"/>
                </a:lnTo>
                <a:lnTo>
                  <a:pt x="15815" y="21642"/>
                </a:lnTo>
                <a:lnTo>
                  <a:pt x="16211" y="21614"/>
                </a:lnTo>
                <a:lnTo>
                  <a:pt x="16550" y="21529"/>
                </a:lnTo>
                <a:lnTo>
                  <a:pt x="16923" y="21444"/>
                </a:lnTo>
                <a:lnTo>
                  <a:pt x="16855" y="21232"/>
                </a:lnTo>
                <a:lnTo>
                  <a:pt x="16810" y="20978"/>
                </a:lnTo>
                <a:lnTo>
                  <a:pt x="16776" y="20709"/>
                </a:lnTo>
                <a:lnTo>
                  <a:pt x="16753" y="20412"/>
                </a:lnTo>
                <a:lnTo>
                  <a:pt x="16730" y="19762"/>
                </a:lnTo>
                <a:lnTo>
                  <a:pt x="16730" y="19055"/>
                </a:lnTo>
                <a:lnTo>
                  <a:pt x="16753" y="18348"/>
                </a:lnTo>
                <a:lnTo>
                  <a:pt x="16787" y="17641"/>
                </a:lnTo>
                <a:lnTo>
                  <a:pt x="16855" y="16991"/>
                </a:lnTo>
                <a:lnTo>
                  <a:pt x="16923" y="16426"/>
                </a:lnTo>
                <a:lnTo>
                  <a:pt x="16968" y="16171"/>
                </a:lnTo>
                <a:lnTo>
                  <a:pt x="17035" y="15987"/>
                </a:lnTo>
                <a:lnTo>
                  <a:pt x="17115" y="15832"/>
                </a:lnTo>
                <a:lnTo>
                  <a:pt x="17228" y="15691"/>
                </a:lnTo>
                <a:lnTo>
                  <a:pt x="17352" y="15606"/>
                </a:lnTo>
                <a:lnTo>
                  <a:pt x="17487" y="15549"/>
                </a:lnTo>
                <a:lnTo>
                  <a:pt x="17634" y="15493"/>
                </a:lnTo>
                <a:lnTo>
                  <a:pt x="17792" y="15493"/>
                </a:lnTo>
                <a:lnTo>
                  <a:pt x="17939" y="15521"/>
                </a:lnTo>
                <a:lnTo>
                  <a:pt x="18097" y="15578"/>
                </a:lnTo>
                <a:lnTo>
                  <a:pt x="18267" y="15662"/>
                </a:lnTo>
                <a:lnTo>
                  <a:pt x="18414" y="15775"/>
                </a:lnTo>
                <a:lnTo>
                  <a:pt x="18594" y="15874"/>
                </a:lnTo>
                <a:lnTo>
                  <a:pt x="18741" y="16016"/>
                </a:lnTo>
                <a:lnTo>
                  <a:pt x="18900" y="16171"/>
                </a:lnTo>
                <a:lnTo>
                  <a:pt x="19024" y="16369"/>
                </a:lnTo>
                <a:lnTo>
                  <a:pt x="19159" y="16525"/>
                </a:lnTo>
                <a:lnTo>
                  <a:pt x="19329" y="16666"/>
                </a:lnTo>
                <a:lnTo>
                  <a:pt x="19498" y="16779"/>
                </a:lnTo>
                <a:lnTo>
                  <a:pt x="19702" y="16850"/>
                </a:lnTo>
                <a:lnTo>
                  <a:pt x="19894" y="16878"/>
                </a:lnTo>
                <a:lnTo>
                  <a:pt x="20086" y="16906"/>
                </a:lnTo>
                <a:lnTo>
                  <a:pt x="20300" y="16878"/>
                </a:lnTo>
                <a:lnTo>
                  <a:pt x="20504" y="16836"/>
                </a:lnTo>
                <a:lnTo>
                  <a:pt x="20696" y="16751"/>
                </a:lnTo>
                <a:lnTo>
                  <a:pt x="20888" y="16609"/>
                </a:lnTo>
                <a:lnTo>
                  <a:pt x="21069" y="16454"/>
                </a:lnTo>
                <a:lnTo>
                  <a:pt x="21215" y="16256"/>
                </a:lnTo>
                <a:lnTo>
                  <a:pt x="21374" y="16044"/>
                </a:lnTo>
                <a:lnTo>
                  <a:pt x="21475" y="15775"/>
                </a:lnTo>
                <a:lnTo>
                  <a:pt x="21566" y="15479"/>
                </a:lnTo>
                <a:lnTo>
                  <a:pt x="21633" y="15125"/>
                </a:lnTo>
                <a:lnTo>
                  <a:pt x="21633" y="14927"/>
                </a:lnTo>
                <a:lnTo>
                  <a:pt x="21633" y="14772"/>
                </a:lnTo>
                <a:lnTo>
                  <a:pt x="21633" y="14574"/>
                </a:lnTo>
                <a:lnTo>
                  <a:pt x="21611" y="14418"/>
                </a:lnTo>
                <a:lnTo>
                  <a:pt x="21566" y="14249"/>
                </a:lnTo>
                <a:lnTo>
                  <a:pt x="21520" y="14093"/>
                </a:lnTo>
                <a:lnTo>
                  <a:pt x="21453" y="13952"/>
                </a:lnTo>
                <a:lnTo>
                  <a:pt x="21385" y="13810"/>
                </a:lnTo>
                <a:lnTo>
                  <a:pt x="21238" y="13542"/>
                </a:lnTo>
                <a:lnTo>
                  <a:pt x="21069" y="13330"/>
                </a:lnTo>
                <a:lnTo>
                  <a:pt x="20843" y="13132"/>
                </a:lnTo>
                <a:lnTo>
                  <a:pt x="20628" y="13005"/>
                </a:lnTo>
                <a:lnTo>
                  <a:pt x="20391" y="12863"/>
                </a:lnTo>
                <a:lnTo>
                  <a:pt x="20153" y="12807"/>
                </a:lnTo>
                <a:lnTo>
                  <a:pt x="19916" y="12750"/>
                </a:lnTo>
                <a:lnTo>
                  <a:pt x="19679" y="12779"/>
                </a:lnTo>
                <a:lnTo>
                  <a:pt x="19464" y="12835"/>
                </a:lnTo>
                <a:lnTo>
                  <a:pt x="19261" y="12948"/>
                </a:lnTo>
                <a:lnTo>
                  <a:pt x="19182" y="13005"/>
                </a:lnTo>
                <a:lnTo>
                  <a:pt x="19092" y="13090"/>
                </a:lnTo>
                <a:lnTo>
                  <a:pt x="19024" y="13189"/>
                </a:lnTo>
                <a:lnTo>
                  <a:pt x="18945" y="13302"/>
                </a:lnTo>
                <a:lnTo>
                  <a:pt x="18809" y="13514"/>
                </a:lnTo>
                <a:lnTo>
                  <a:pt x="18662" y="13683"/>
                </a:lnTo>
                <a:lnTo>
                  <a:pt x="18504" y="13782"/>
                </a:lnTo>
                <a:lnTo>
                  <a:pt x="18335" y="13867"/>
                </a:lnTo>
                <a:lnTo>
                  <a:pt x="18176" y="13895"/>
                </a:lnTo>
                <a:lnTo>
                  <a:pt x="18007" y="13924"/>
                </a:lnTo>
                <a:lnTo>
                  <a:pt x="17838" y="13895"/>
                </a:lnTo>
                <a:lnTo>
                  <a:pt x="17679" y="13839"/>
                </a:lnTo>
                <a:lnTo>
                  <a:pt x="17533" y="13768"/>
                </a:lnTo>
                <a:lnTo>
                  <a:pt x="17374" y="13683"/>
                </a:lnTo>
                <a:lnTo>
                  <a:pt x="17250" y="13570"/>
                </a:lnTo>
                <a:lnTo>
                  <a:pt x="17137" y="13429"/>
                </a:lnTo>
                <a:lnTo>
                  <a:pt x="17058" y="13302"/>
                </a:lnTo>
                <a:lnTo>
                  <a:pt x="16968" y="13160"/>
                </a:lnTo>
                <a:lnTo>
                  <a:pt x="16923" y="13033"/>
                </a:lnTo>
                <a:lnTo>
                  <a:pt x="16923" y="12892"/>
                </a:lnTo>
                <a:lnTo>
                  <a:pt x="16923" y="12425"/>
                </a:lnTo>
                <a:lnTo>
                  <a:pt x="16923" y="11704"/>
                </a:lnTo>
                <a:lnTo>
                  <a:pt x="16923" y="10743"/>
                </a:lnTo>
                <a:lnTo>
                  <a:pt x="16923" y="9683"/>
                </a:lnTo>
                <a:lnTo>
                  <a:pt x="16923" y="8608"/>
                </a:lnTo>
                <a:lnTo>
                  <a:pt x="16923" y="7520"/>
                </a:lnTo>
                <a:lnTo>
                  <a:pt x="16923" y="6545"/>
                </a:lnTo>
                <a:lnTo>
                  <a:pt x="16923" y="5781"/>
                </a:lnTo>
                <a:lnTo>
                  <a:pt x="16708" y="5937"/>
                </a:lnTo>
                <a:lnTo>
                  <a:pt x="16448" y="6078"/>
                </a:lnTo>
                <a:lnTo>
                  <a:pt x="16188" y="6219"/>
                </a:lnTo>
                <a:lnTo>
                  <a:pt x="15883" y="6290"/>
                </a:lnTo>
                <a:lnTo>
                  <a:pt x="15578" y="6347"/>
                </a:lnTo>
                <a:lnTo>
                  <a:pt x="15251" y="6375"/>
                </a:lnTo>
                <a:lnTo>
                  <a:pt x="14900" y="6403"/>
                </a:lnTo>
                <a:lnTo>
                  <a:pt x="14584" y="6403"/>
                </a:lnTo>
                <a:lnTo>
                  <a:pt x="14234" y="6375"/>
                </a:lnTo>
                <a:lnTo>
                  <a:pt x="13884" y="6318"/>
                </a:lnTo>
                <a:lnTo>
                  <a:pt x="13556" y="6262"/>
                </a:lnTo>
                <a:lnTo>
                  <a:pt x="13240" y="6191"/>
                </a:lnTo>
                <a:lnTo>
                  <a:pt x="12935" y="6106"/>
                </a:lnTo>
                <a:lnTo>
                  <a:pt x="12652" y="5993"/>
                </a:lnTo>
                <a:lnTo>
                  <a:pt x="12392" y="5880"/>
                </a:lnTo>
                <a:lnTo>
                  <a:pt x="12155" y="5781"/>
                </a:lnTo>
                <a:lnTo>
                  <a:pt x="11974" y="5668"/>
                </a:lnTo>
                <a:lnTo>
                  <a:pt x="11828" y="5555"/>
                </a:lnTo>
                <a:lnTo>
                  <a:pt x="11692" y="5456"/>
                </a:lnTo>
                <a:lnTo>
                  <a:pt x="11590" y="5343"/>
                </a:lnTo>
                <a:lnTo>
                  <a:pt x="11500" y="5230"/>
                </a:lnTo>
                <a:lnTo>
                  <a:pt x="11432" y="5131"/>
                </a:lnTo>
                <a:lnTo>
                  <a:pt x="11410" y="4990"/>
                </a:lnTo>
                <a:lnTo>
                  <a:pt x="11387" y="4876"/>
                </a:lnTo>
                <a:lnTo>
                  <a:pt x="11387" y="4749"/>
                </a:lnTo>
                <a:lnTo>
                  <a:pt x="11410" y="4608"/>
                </a:lnTo>
                <a:lnTo>
                  <a:pt x="11477" y="4452"/>
                </a:lnTo>
                <a:lnTo>
                  <a:pt x="11545" y="4283"/>
                </a:lnTo>
                <a:lnTo>
                  <a:pt x="11737" y="3929"/>
                </a:lnTo>
                <a:lnTo>
                  <a:pt x="12020" y="3548"/>
                </a:lnTo>
                <a:lnTo>
                  <a:pt x="12178" y="3307"/>
                </a:lnTo>
                <a:lnTo>
                  <a:pt x="12279" y="3067"/>
                </a:lnTo>
                <a:lnTo>
                  <a:pt x="12370" y="2798"/>
                </a:lnTo>
                <a:lnTo>
                  <a:pt x="12438" y="2487"/>
                </a:lnTo>
                <a:lnTo>
                  <a:pt x="12471" y="2219"/>
                </a:lnTo>
                <a:lnTo>
                  <a:pt x="12471" y="1922"/>
                </a:lnTo>
                <a:lnTo>
                  <a:pt x="12438" y="1625"/>
                </a:lnTo>
                <a:lnTo>
                  <a:pt x="12370" y="1357"/>
                </a:lnTo>
                <a:lnTo>
                  <a:pt x="12279" y="1088"/>
                </a:lnTo>
                <a:lnTo>
                  <a:pt x="12133" y="834"/>
                </a:lnTo>
                <a:lnTo>
                  <a:pt x="12042" y="735"/>
                </a:lnTo>
                <a:lnTo>
                  <a:pt x="11952" y="621"/>
                </a:lnTo>
                <a:lnTo>
                  <a:pt x="11850" y="508"/>
                </a:lnTo>
                <a:lnTo>
                  <a:pt x="11737" y="424"/>
                </a:lnTo>
                <a:lnTo>
                  <a:pt x="11613" y="353"/>
                </a:lnTo>
                <a:lnTo>
                  <a:pt x="11477" y="268"/>
                </a:lnTo>
                <a:lnTo>
                  <a:pt x="11330" y="212"/>
                </a:lnTo>
                <a:lnTo>
                  <a:pt x="11172" y="155"/>
                </a:lnTo>
                <a:lnTo>
                  <a:pt x="11003" y="98"/>
                </a:lnTo>
                <a:lnTo>
                  <a:pt x="10833" y="70"/>
                </a:lnTo>
                <a:lnTo>
                  <a:pt x="10653" y="70"/>
                </a:lnTo>
                <a:lnTo>
                  <a:pt x="10438" y="70"/>
                </a:lnTo>
                <a:lnTo>
                  <a:pt x="10291" y="70"/>
                </a:lnTo>
                <a:lnTo>
                  <a:pt x="10110" y="98"/>
                </a:lnTo>
                <a:lnTo>
                  <a:pt x="9986" y="127"/>
                </a:lnTo>
                <a:lnTo>
                  <a:pt x="9828" y="183"/>
                </a:lnTo>
                <a:lnTo>
                  <a:pt x="9726" y="268"/>
                </a:lnTo>
                <a:lnTo>
                  <a:pt x="9591" y="325"/>
                </a:lnTo>
                <a:lnTo>
                  <a:pt x="9489" y="424"/>
                </a:lnTo>
                <a:lnTo>
                  <a:pt x="9399" y="508"/>
                </a:lnTo>
                <a:lnTo>
                  <a:pt x="9308" y="621"/>
                </a:lnTo>
                <a:lnTo>
                  <a:pt x="9218" y="735"/>
                </a:lnTo>
                <a:lnTo>
                  <a:pt x="9161" y="834"/>
                </a:lnTo>
                <a:lnTo>
                  <a:pt x="9094" y="975"/>
                </a:lnTo>
                <a:lnTo>
                  <a:pt x="9003" y="1243"/>
                </a:lnTo>
                <a:lnTo>
                  <a:pt x="8947" y="1540"/>
                </a:lnTo>
                <a:lnTo>
                  <a:pt x="8924" y="1837"/>
                </a:lnTo>
                <a:lnTo>
                  <a:pt x="8924" y="2162"/>
                </a:lnTo>
                <a:lnTo>
                  <a:pt x="8947" y="2487"/>
                </a:lnTo>
                <a:lnTo>
                  <a:pt x="9003" y="2798"/>
                </a:lnTo>
                <a:lnTo>
                  <a:pt x="9094" y="3124"/>
                </a:lnTo>
                <a:lnTo>
                  <a:pt x="9207" y="3420"/>
                </a:lnTo>
                <a:lnTo>
                  <a:pt x="9331" y="3689"/>
                </a:lnTo>
                <a:lnTo>
                  <a:pt x="9500" y="3929"/>
                </a:lnTo>
                <a:lnTo>
                  <a:pt x="9613" y="4127"/>
                </a:lnTo>
                <a:lnTo>
                  <a:pt x="9704" y="4311"/>
                </a:lnTo>
                <a:lnTo>
                  <a:pt x="9760" y="4509"/>
                </a:lnTo>
                <a:lnTo>
                  <a:pt x="9805" y="4693"/>
                </a:lnTo>
                <a:lnTo>
                  <a:pt x="9805" y="4876"/>
                </a:lnTo>
                <a:lnTo>
                  <a:pt x="9783" y="5074"/>
                </a:lnTo>
                <a:lnTo>
                  <a:pt x="9749" y="5258"/>
                </a:lnTo>
                <a:lnTo>
                  <a:pt x="9658" y="5428"/>
                </a:lnTo>
                <a:lnTo>
                  <a:pt x="9568" y="5555"/>
                </a:lnTo>
                <a:lnTo>
                  <a:pt x="9444" y="5668"/>
                </a:lnTo>
                <a:lnTo>
                  <a:pt x="9263" y="5753"/>
                </a:lnTo>
                <a:lnTo>
                  <a:pt x="9094" y="5809"/>
                </a:lnTo>
                <a:lnTo>
                  <a:pt x="8879" y="5809"/>
                </a:lnTo>
                <a:lnTo>
                  <a:pt x="8619" y="5781"/>
                </a:lnTo>
                <a:lnTo>
                  <a:pt x="8359" y="5696"/>
                </a:lnTo>
                <a:lnTo>
                  <a:pt x="8054" y="5555"/>
                </a:lnTo>
                <a:lnTo>
                  <a:pt x="7874" y="5484"/>
                </a:lnTo>
                <a:lnTo>
                  <a:pt x="7682" y="5428"/>
                </a:lnTo>
                <a:lnTo>
                  <a:pt x="7467" y="5371"/>
                </a:lnTo>
                <a:lnTo>
                  <a:pt x="7275" y="5343"/>
                </a:lnTo>
                <a:lnTo>
                  <a:pt x="6789" y="5343"/>
                </a:lnTo>
                <a:lnTo>
                  <a:pt x="6315" y="5371"/>
                </a:lnTo>
                <a:lnTo>
                  <a:pt x="5817" y="5428"/>
                </a:lnTo>
                <a:lnTo>
                  <a:pt x="5298" y="5541"/>
                </a:lnTo>
                <a:lnTo>
                  <a:pt x="4778" y="5640"/>
                </a:lnTo>
                <a:lnTo>
                  <a:pt x="4281" y="5781"/>
                </a:lnTo>
                <a:lnTo>
                  <a:pt x="4236" y="5937"/>
                </a:lnTo>
                <a:lnTo>
                  <a:pt x="4236" y="6234"/>
                </a:lnTo>
                <a:lnTo>
                  <a:pt x="4236" y="6587"/>
                </a:lnTo>
                <a:lnTo>
                  <a:pt x="4258" y="6997"/>
                </a:lnTo>
                <a:lnTo>
                  <a:pt x="4349" y="7972"/>
                </a:lnTo>
                <a:lnTo>
                  <a:pt x="4428" y="9061"/>
                </a:lnTo>
                <a:lnTo>
                  <a:pt x="4473" y="9612"/>
                </a:lnTo>
                <a:lnTo>
                  <a:pt x="4496" y="10149"/>
                </a:lnTo>
                <a:lnTo>
                  <a:pt x="4518" y="10672"/>
                </a:lnTo>
                <a:lnTo>
                  <a:pt x="4541" y="11125"/>
                </a:lnTo>
                <a:lnTo>
                  <a:pt x="4518" y="11563"/>
                </a:lnTo>
                <a:lnTo>
                  <a:pt x="4473" y="11916"/>
                </a:lnTo>
                <a:lnTo>
                  <a:pt x="4428" y="12072"/>
                </a:lnTo>
                <a:lnTo>
                  <a:pt x="4383" y="12213"/>
                </a:lnTo>
                <a:lnTo>
                  <a:pt x="4349" y="12326"/>
                </a:lnTo>
                <a:lnTo>
                  <a:pt x="4281" y="12397"/>
                </a:lnTo>
                <a:close/>
              </a:path>
            </a:pathLst>
          </a:custGeom>
          <a:solidFill>
            <a:schemeClr val="lt2"/>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Times New Roman"/>
              <a:buNone/>
            </a:pPr>
            <a:r>
              <a:rPr lang="en-US" sz="2000" b="0" i="0" u="none">
                <a:solidFill>
                  <a:schemeClr val="dk1"/>
                </a:solidFill>
                <a:latin typeface="Times New Roman"/>
                <a:ea typeface="Times New Roman"/>
                <a:cs typeface="Times New Roman"/>
                <a:sym typeface="Times New Roman"/>
              </a:rPr>
              <a:t>Текст</a:t>
            </a:r>
            <a:endParaRPr/>
          </a:p>
        </p:txBody>
      </p:sp>
      <p:sp>
        <p:nvSpPr>
          <p:cNvPr id="256" name="Google Shape;256;p24"/>
          <p:cNvSpPr/>
          <p:nvPr/>
        </p:nvSpPr>
        <p:spPr>
          <a:xfrm>
            <a:off x="5124450" y="5470525"/>
            <a:ext cx="1524000" cy="947737"/>
          </a:xfrm>
          <a:custGeom>
            <a:avLst/>
            <a:gdLst/>
            <a:ahLst/>
            <a:cxnLst/>
            <a:rect l="l" t="t" r="r" b="b"/>
            <a:pathLst>
              <a:path w="21600" h="21600" extrusionOk="0">
                <a:moveTo>
                  <a:pt x="9365" y="20836"/>
                </a:moveTo>
                <a:lnTo>
                  <a:pt x="9534" y="20836"/>
                </a:lnTo>
                <a:lnTo>
                  <a:pt x="9690" y="20762"/>
                </a:lnTo>
                <a:lnTo>
                  <a:pt x="9814" y="20687"/>
                </a:lnTo>
                <a:lnTo>
                  <a:pt x="9926" y="20575"/>
                </a:lnTo>
                <a:lnTo>
                  <a:pt x="10015" y="20426"/>
                </a:lnTo>
                <a:lnTo>
                  <a:pt x="10071" y="20296"/>
                </a:lnTo>
                <a:lnTo>
                  <a:pt x="10116" y="20110"/>
                </a:lnTo>
                <a:lnTo>
                  <a:pt x="10139" y="19905"/>
                </a:lnTo>
                <a:lnTo>
                  <a:pt x="10139" y="19682"/>
                </a:lnTo>
                <a:lnTo>
                  <a:pt x="10116" y="19440"/>
                </a:lnTo>
                <a:lnTo>
                  <a:pt x="10071" y="19142"/>
                </a:lnTo>
                <a:lnTo>
                  <a:pt x="10015" y="18900"/>
                </a:lnTo>
                <a:lnTo>
                  <a:pt x="9903" y="18620"/>
                </a:lnTo>
                <a:lnTo>
                  <a:pt x="9791" y="18285"/>
                </a:lnTo>
                <a:lnTo>
                  <a:pt x="9646" y="17968"/>
                </a:lnTo>
                <a:lnTo>
                  <a:pt x="9478" y="17652"/>
                </a:lnTo>
                <a:lnTo>
                  <a:pt x="9388" y="17466"/>
                </a:lnTo>
                <a:lnTo>
                  <a:pt x="9321" y="17298"/>
                </a:lnTo>
                <a:lnTo>
                  <a:pt x="9265" y="17112"/>
                </a:lnTo>
                <a:lnTo>
                  <a:pt x="9197" y="16926"/>
                </a:lnTo>
                <a:lnTo>
                  <a:pt x="9130" y="16535"/>
                </a:lnTo>
                <a:lnTo>
                  <a:pt x="9108" y="16144"/>
                </a:lnTo>
                <a:lnTo>
                  <a:pt x="9108" y="15753"/>
                </a:lnTo>
                <a:lnTo>
                  <a:pt x="9175" y="15362"/>
                </a:lnTo>
                <a:lnTo>
                  <a:pt x="9242" y="14971"/>
                </a:lnTo>
                <a:lnTo>
                  <a:pt x="9365" y="14580"/>
                </a:lnTo>
                <a:lnTo>
                  <a:pt x="9500" y="14244"/>
                </a:lnTo>
                <a:lnTo>
                  <a:pt x="9668" y="13891"/>
                </a:lnTo>
                <a:lnTo>
                  <a:pt x="9858" y="13611"/>
                </a:lnTo>
                <a:lnTo>
                  <a:pt x="10071" y="13351"/>
                </a:lnTo>
                <a:lnTo>
                  <a:pt x="10295" y="13146"/>
                </a:lnTo>
                <a:lnTo>
                  <a:pt x="10553" y="12997"/>
                </a:lnTo>
                <a:lnTo>
                  <a:pt x="10811" y="12885"/>
                </a:lnTo>
                <a:lnTo>
                  <a:pt x="11068" y="12866"/>
                </a:lnTo>
                <a:lnTo>
                  <a:pt x="11348" y="12885"/>
                </a:lnTo>
                <a:lnTo>
                  <a:pt x="11606" y="12997"/>
                </a:lnTo>
                <a:lnTo>
                  <a:pt x="11841" y="13183"/>
                </a:lnTo>
                <a:lnTo>
                  <a:pt x="12054" y="13388"/>
                </a:lnTo>
                <a:lnTo>
                  <a:pt x="12245" y="13648"/>
                </a:lnTo>
                <a:lnTo>
                  <a:pt x="12413" y="13928"/>
                </a:lnTo>
                <a:lnTo>
                  <a:pt x="12547" y="14244"/>
                </a:lnTo>
                <a:lnTo>
                  <a:pt x="12682" y="14617"/>
                </a:lnTo>
                <a:lnTo>
                  <a:pt x="12760" y="15008"/>
                </a:lnTo>
                <a:lnTo>
                  <a:pt x="12827" y="15399"/>
                </a:lnTo>
                <a:lnTo>
                  <a:pt x="12850" y="15753"/>
                </a:lnTo>
                <a:lnTo>
                  <a:pt x="12850" y="16144"/>
                </a:lnTo>
                <a:lnTo>
                  <a:pt x="12805" y="16535"/>
                </a:lnTo>
                <a:lnTo>
                  <a:pt x="12738" y="16888"/>
                </a:lnTo>
                <a:lnTo>
                  <a:pt x="12659" y="17224"/>
                </a:lnTo>
                <a:lnTo>
                  <a:pt x="12502" y="17503"/>
                </a:lnTo>
                <a:lnTo>
                  <a:pt x="12222" y="18043"/>
                </a:lnTo>
                <a:lnTo>
                  <a:pt x="11965" y="18546"/>
                </a:lnTo>
                <a:lnTo>
                  <a:pt x="11864" y="18751"/>
                </a:lnTo>
                <a:lnTo>
                  <a:pt x="11774" y="18974"/>
                </a:lnTo>
                <a:lnTo>
                  <a:pt x="11707" y="19179"/>
                </a:lnTo>
                <a:lnTo>
                  <a:pt x="11662" y="19365"/>
                </a:lnTo>
                <a:lnTo>
                  <a:pt x="11629" y="19570"/>
                </a:lnTo>
                <a:lnTo>
                  <a:pt x="11629" y="19756"/>
                </a:lnTo>
                <a:lnTo>
                  <a:pt x="11629" y="19942"/>
                </a:lnTo>
                <a:lnTo>
                  <a:pt x="11640" y="20110"/>
                </a:lnTo>
                <a:lnTo>
                  <a:pt x="11707" y="20296"/>
                </a:lnTo>
                <a:lnTo>
                  <a:pt x="11797" y="20464"/>
                </a:lnTo>
                <a:lnTo>
                  <a:pt x="11886" y="20650"/>
                </a:lnTo>
                <a:lnTo>
                  <a:pt x="12032" y="20836"/>
                </a:lnTo>
                <a:lnTo>
                  <a:pt x="12200" y="21004"/>
                </a:lnTo>
                <a:lnTo>
                  <a:pt x="12413" y="21190"/>
                </a:lnTo>
                <a:lnTo>
                  <a:pt x="12659" y="21320"/>
                </a:lnTo>
                <a:lnTo>
                  <a:pt x="12951" y="21432"/>
                </a:lnTo>
                <a:lnTo>
                  <a:pt x="13275" y="21544"/>
                </a:lnTo>
                <a:lnTo>
                  <a:pt x="13600" y="21655"/>
                </a:lnTo>
                <a:lnTo>
                  <a:pt x="13970" y="21693"/>
                </a:lnTo>
                <a:lnTo>
                  <a:pt x="14329" y="21730"/>
                </a:lnTo>
                <a:lnTo>
                  <a:pt x="14698" y="21730"/>
                </a:lnTo>
                <a:lnTo>
                  <a:pt x="15057" y="21730"/>
                </a:lnTo>
                <a:lnTo>
                  <a:pt x="15426" y="21655"/>
                </a:lnTo>
                <a:lnTo>
                  <a:pt x="15774" y="21581"/>
                </a:lnTo>
                <a:lnTo>
                  <a:pt x="16110" y="21432"/>
                </a:lnTo>
                <a:lnTo>
                  <a:pt x="16435" y="21302"/>
                </a:lnTo>
                <a:lnTo>
                  <a:pt x="16715" y="21078"/>
                </a:lnTo>
                <a:lnTo>
                  <a:pt x="16950" y="20836"/>
                </a:lnTo>
                <a:lnTo>
                  <a:pt x="17017" y="20650"/>
                </a:lnTo>
                <a:lnTo>
                  <a:pt x="17062" y="20426"/>
                </a:lnTo>
                <a:lnTo>
                  <a:pt x="17107" y="20222"/>
                </a:lnTo>
                <a:lnTo>
                  <a:pt x="17129" y="19980"/>
                </a:lnTo>
                <a:lnTo>
                  <a:pt x="17141" y="19477"/>
                </a:lnTo>
                <a:lnTo>
                  <a:pt x="17141" y="18974"/>
                </a:lnTo>
                <a:lnTo>
                  <a:pt x="17129" y="18397"/>
                </a:lnTo>
                <a:lnTo>
                  <a:pt x="17085" y="17820"/>
                </a:lnTo>
                <a:lnTo>
                  <a:pt x="17040" y="17261"/>
                </a:lnTo>
                <a:lnTo>
                  <a:pt x="16973" y="16646"/>
                </a:lnTo>
                <a:lnTo>
                  <a:pt x="16827" y="15511"/>
                </a:lnTo>
                <a:lnTo>
                  <a:pt x="16715" y="14393"/>
                </a:lnTo>
                <a:lnTo>
                  <a:pt x="16692" y="13928"/>
                </a:lnTo>
                <a:lnTo>
                  <a:pt x="16670" y="13462"/>
                </a:lnTo>
                <a:lnTo>
                  <a:pt x="16692" y="13071"/>
                </a:lnTo>
                <a:lnTo>
                  <a:pt x="16760" y="12755"/>
                </a:lnTo>
                <a:lnTo>
                  <a:pt x="16827" y="12419"/>
                </a:lnTo>
                <a:lnTo>
                  <a:pt x="16928" y="12140"/>
                </a:lnTo>
                <a:lnTo>
                  <a:pt x="17062" y="11898"/>
                </a:lnTo>
                <a:lnTo>
                  <a:pt x="17185" y="11675"/>
                </a:lnTo>
                <a:lnTo>
                  <a:pt x="17342" y="11470"/>
                </a:lnTo>
                <a:lnTo>
                  <a:pt x="17488" y="11284"/>
                </a:lnTo>
                <a:lnTo>
                  <a:pt x="17667" y="11135"/>
                </a:lnTo>
                <a:lnTo>
                  <a:pt x="17835" y="11042"/>
                </a:lnTo>
                <a:lnTo>
                  <a:pt x="18003" y="10930"/>
                </a:lnTo>
                <a:lnTo>
                  <a:pt x="18182" y="10893"/>
                </a:lnTo>
                <a:lnTo>
                  <a:pt x="18351" y="10893"/>
                </a:lnTo>
                <a:lnTo>
                  <a:pt x="18519" y="10967"/>
                </a:lnTo>
                <a:lnTo>
                  <a:pt x="18675" y="11042"/>
                </a:lnTo>
                <a:lnTo>
                  <a:pt x="18821" y="11172"/>
                </a:lnTo>
                <a:lnTo>
                  <a:pt x="18978" y="11358"/>
                </a:lnTo>
                <a:lnTo>
                  <a:pt x="19101" y="11600"/>
                </a:lnTo>
                <a:lnTo>
                  <a:pt x="19236" y="11861"/>
                </a:lnTo>
                <a:lnTo>
                  <a:pt x="19404" y="12028"/>
                </a:lnTo>
                <a:lnTo>
                  <a:pt x="19572" y="12177"/>
                </a:lnTo>
                <a:lnTo>
                  <a:pt x="19785" y="12289"/>
                </a:lnTo>
                <a:lnTo>
                  <a:pt x="19986" y="12289"/>
                </a:lnTo>
                <a:lnTo>
                  <a:pt x="20199" y="12289"/>
                </a:lnTo>
                <a:lnTo>
                  <a:pt x="20412" y="12215"/>
                </a:lnTo>
                <a:lnTo>
                  <a:pt x="20602" y="12103"/>
                </a:lnTo>
                <a:lnTo>
                  <a:pt x="20804" y="11973"/>
                </a:lnTo>
                <a:lnTo>
                  <a:pt x="20995" y="11786"/>
                </a:lnTo>
                <a:lnTo>
                  <a:pt x="21163" y="11563"/>
                </a:lnTo>
                <a:lnTo>
                  <a:pt x="21319" y="11321"/>
                </a:lnTo>
                <a:lnTo>
                  <a:pt x="21420" y="11079"/>
                </a:lnTo>
                <a:lnTo>
                  <a:pt x="21532" y="10744"/>
                </a:lnTo>
                <a:lnTo>
                  <a:pt x="21577" y="10427"/>
                </a:lnTo>
                <a:lnTo>
                  <a:pt x="21600" y="10111"/>
                </a:lnTo>
                <a:lnTo>
                  <a:pt x="21577" y="9608"/>
                </a:lnTo>
                <a:lnTo>
                  <a:pt x="21532" y="9142"/>
                </a:lnTo>
                <a:lnTo>
                  <a:pt x="21420" y="8751"/>
                </a:lnTo>
                <a:lnTo>
                  <a:pt x="21319" y="8397"/>
                </a:lnTo>
                <a:lnTo>
                  <a:pt x="21163" y="8062"/>
                </a:lnTo>
                <a:lnTo>
                  <a:pt x="20995" y="7820"/>
                </a:lnTo>
                <a:lnTo>
                  <a:pt x="20804" y="7597"/>
                </a:lnTo>
                <a:lnTo>
                  <a:pt x="20602" y="7429"/>
                </a:lnTo>
                <a:lnTo>
                  <a:pt x="20412" y="7317"/>
                </a:lnTo>
                <a:lnTo>
                  <a:pt x="20199" y="7206"/>
                </a:lnTo>
                <a:lnTo>
                  <a:pt x="19986" y="7168"/>
                </a:lnTo>
                <a:lnTo>
                  <a:pt x="19785" y="7206"/>
                </a:lnTo>
                <a:lnTo>
                  <a:pt x="19572" y="7243"/>
                </a:lnTo>
                <a:lnTo>
                  <a:pt x="19404" y="7355"/>
                </a:lnTo>
                <a:lnTo>
                  <a:pt x="19236" y="7504"/>
                </a:lnTo>
                <a:lnTo>
                  <a:pt x="19101" y="7708"/>
                </a:lnTo>
                <a:lnTo>
                  <a:pt x="18978" y="7895"/>
                </a:lnTo>
                <a:lnTo>
                  <a:pt x="18799" y="8025"/>
                </a:lnTo>
                <a:lnTo>
                  <a:pt x="18631" y="8174"/>
                </a:lnTo>
                <a:lnTo>
                  <a:pt x="18440" y="8248"/>
                </a:lnTo>
                <a:lnTo>
                  <a:pt x="18239" y="8286"/>
                </a:lnTo>
                <a:lnTo>
                  <a:pt x="18048" y="8323"/>
                </a:lnTo>
                <a:lnTo>
                  <a:pt x="17858" y="8323"/>
                </a:lnTo>
                <a:lnTo>
                  <a:pt x="17667" y="8248"/>
                </a:lnTo>
                <a:lnTo>
                  <a:pt x="17465" y="8174"/>
                </a:lnTo>
                <a:lnTo>
                  <a:pt x="17275" y="8062"/>
                </a:lnTo>
                <a:lnTo>
                  <a:pt x="17107" y="7969"/>
                </a:lnTo>
                <a:lnTo>
                  <a:pt x="16950" y="7783"/>
                </a:lnTo>
                <a:lnTo>
                  <a:pt x="16827" y="7597"/>
                </a:lnTo>
                <a:lnTo>
                  <a:pt x="16715" y="7429"/>
                </a:lnTo>
                <a:lnTo>
                  <a:pt x="16648" y="7168"/>
                </a:lnTo>
                <a:lnTo>
                  <a:pt x="16614" y="6926"/>
                </a:lnTo>
                <a:lnTo>
                  <a:pt x="16592" y="6498"/>
                </a:lnTo>
                <a:lnTo>
                  <a:pt x="16592" y="5772"/>
                </a:lnTo>
                <a:lnTo>
                  <a:pt x="16625" y="4915"/>
                </a:lnTo>
                <a:lnTo>
                  <a:pt x="16670" y="3928"/>
                </a:lnTo>
                <a:lnTo>
                  <a:pt x="16737" y="2960"/>
                </a:lnTo>
                <a:lnTo>
                  <a:pt x="16804" y="1992"/>
                </a:lnTo>
                <a:lnTo>
                  <a:pt x="16883" y="1173"/>
                </a:lnTo>
                <a:lnTo>
                  <a:pt x="16950" y="521"/>
                </a:lnTo>
                <a:lnTo>
                  <a:pt x="16928" y="521"/>
                </a:lnTo>
                <a:lnTo>
                  <a:pt x="16905" y="521"/>
                </a:lnTo>
                <a:lnTo>
                  <a:pt x="16244" y="484"/>
                </a:lnTo>
                <a:lnTo>
                  <a:pt x="15617" y="428"/>
                </a:lnTo>
                <a:lnTo>
                  <a:pt x="15046" y="353"/>
                </a:lnTo>
                <a:lnTo>
                  <a:pt x="14508" y="279"/>
                </a:lnTo>
                <a:lnTo>
                  <a:pt x="14026" y="167"/>
                </a:lnTo>
                <a:lnTo>
                  <a:pt x="13623" y="93"/>
                </a:lnTo>
                <a:lnTo>
                  <a:pt x="13320" y="18"/>
                </a:lnTo>
                <a:lnTo>
                  <a:pt x="13107" y="18"/>
                </a:lnTo>
                <a:lnTo>
                  <a:pt x="12973" y="18"/>
                </a:lnTo>
                <a:lnTo>
                  <a:pt x="12850" y="130"/>
                </a:lnTo>
                <a:lnTo>
                  <a:pt x="12715" y="279"/>
                </a:lnTo>
                <a:lnTo>
                  <a:pt x="12614" y="446"/>
                </a:lnTo>
                <a:lnTo>
                  <a:pt x="12502" y="670"/>
                </a:lnTo>
                <a:lnTo>
                  <a:pt x="12413" y="912"/>
                </a:lnTo>
                <a:lnTo>
                  <a:pt x="12357" y="1210"/>
                </a:lnTo>
                <a:lnTo>
                  <a:pt x="12312" y="1526"/>
                </a:lnTo>
                <a:lnTo>
                  <a:pt x="12267" y="1843"/>
                </a:lnTo>
                <a:lnTo>
                  <a:pt x="12245" y="2215"/>
                </a:lnTo>
                <a:lnTo>
                  <a:pt x="12267" y="2532"/>
                </a:lnTo>
                <a:lnTo>
                  <a:pt x="12312" y="2886"/>
                </a:lnTo>
                <a:lnTo>
                  <a:pt x="12379" y="3240"/>
                </a:lnTo>
                <a:lnTo>
                  <a:pt x="12458" y="3556"/>
                </a:lnTo>
                <a:lnTo>
                  <a:pt x="12570" y="3891"/>
                </a:lnTo>
                <a:lnTo>
                  <a:pt x="12738" y="4171"/>
                </a:lnTo>
                <a:lnTo>
                  <a:pt x="12917" y="4487"/>
                </a:lnTo>
                <a:lnTo>
                  <a:pt x="13040" y="4860"/>
                </a:lnTo>
                <a:lnTo>
                  <a:pt x="13152" y="5251"/>
                </a:lnTo>
                <a:lnTo>
                  <a:pt x="13208" y="5604"/>
                </a:lnTo>
                <a:lnTo>
                  <a:pt x="13253" y="5995"/>
                </a:lnTo>
                <a:lnTo>
                  <a:pt x="13231" y="6386"/>
                </a:lnTo>
                <a:lnTo>
                  <a:pt x="13208" y="6740"/>
                </a:lnTo>
                <a:lnTo>
                  <a:pt x="13130" y="7094"/>
                </a:lnTo>
                <a:lnTo>
                  <a:pt x="13040" y="7429"/>
                </a:lnTo>
                <a:lnTo>
                  <a:pt x="12895" y="7746"/>
                </a:lnTo>
                <a:lnTo>
                  <a:pt x="12715" y="8025"/>
                </a:lnTo>
                <a:lnTo>
                  <a:pt x="12525" y="8286"/>
                </a:lnTo>
                <a:lnTo>
                  <a:pt x="12312" y="8491"/>
                </a:lnTo>
                <a:lnTo>
                  <a:pt x="12054" y="8677"/>
                </a:lnTo>
                <a:lnTo>
                  <a:pt x="11752" y="8788"/>
                </a:lnTo>
                <a:lnTo>
                  <a:pt x="11449" y="8826"/>
                </a:lnTo>
                <a:lnTo>
                  <a:pt x="11281" y="8826"/>
                </a:lnTo>
                <a:lnTo>
                  <a:pt x="11124" y="8826"/>
                </a:lnTo>
                <a:lnTo>
                  <a:pt x="11001" y="8788"/>
                </a:lnTo>
                <a:lnTo>
                  <a:pt x="10844" y="8714"/>
                </a:lnTo>
                <a:lnTo>
                  <a:pt x="10721" y="8640"/>
                </a:lnTo>
                <a:lnTo>
                  <a:pt x="10609" y="8565"/>
                </a:lnTo>
                <a:lnTo>
                  <a:pt x="10486" y="8453"/>
                </a:lnTo>
                <a:lnTo>
                  <a:pt x="10374" y="8323"/>
                </a:lnTo>
                <a:lnTo>
                  <a:pt x="10183" y="8062"/>
                </a:lnTo>
                <a:lnTo>
                  <a:pt x="10038" y="7746"/>
                </a:lnTo>
                <a:lnTo>
                  <a:pt x="9903" y="7392"/>
                </a:lnTo>
                <a:lnTo>
                  <a:pt x="9791" y="7001"/>
                </a:lnTo>
                <a:lnTo>
                  <a:pt x="9735" y="6610"/>
                </a:lnTo>
                <a:lnTo>
                  <a:pt x="9690" y="6219"/>
                </a:lnTo>
                <a:lnTo>
                  <a:pt x="9668" y="5772"/>
                </a:lnTo>
                <a:lnTo>
                  <a:pt x="9690" y="5381"/>
                </a:lnTo>
                <a:lnTo>
                  <a:pt x="9758" y="4990"/>
                </a:lnTo>
                <a:lnTo>
                  <a:pt x="9836" y="4636"/>
                </a:lnTo>
                <a:lnTo>
                  <a:pt x="9948" y="4320"/>
                </a:lnTo>
                <a:lnTo>
                  <a:pt x="10071" y="4022"/>
                </a:lnTo>
                <a:lnTo>
                  <a:pt x="10206" y="3817"/>
                </a:lnTo>
                <a:lnTo>
                  <a:pt x="10318" y="3593"/>
                </a:lnTo>
                <a:lnTo>
                  <a:pt x="10396" y="3351"/>
                </a:lnTo>
                <a:lnTo>
                  <a:pt x="10463" y="3109"/>
                </a:lnTo>
                <a:lnTo>
                  <a:pt x="10508" y="2848"/>
                </a:lnTo>
                <a:lnTo>
                  <a:pt x="10531" y="2606"/>
                </a:lnTo>
                <a:lnTo>
                  <a:pt x="10508" y="2346"/>
                </a:lnTo>
                <a:lnTo>
                  <a:pt x="10463" y="2141"/>
                </a:lnTo>
                <a:lnTo>
                  <a:pt x="10396" y="1880"/>
                </a:lnTo>
                <a:lnTo>
                  <a:pt x="10295" y="1638"/>
                </a:lnTo>
                <a:lnTo>
                  <a:pt x="10161" y="1415"/>
                </a:lnTo>
                <a:lnTo>
                  <a:pt x="9970" y="1210"/>
                </a:lnTo>
                <a:lnTo>
                  <a:pt x="9758" y="986"/>
                </a:lnTo>
                <a:lnTo>
                  <a:pt x="9500" y="819"/>
                </a:lnTo>
                <a:lnTo>
                  <a:pt x="9197" y="670"/>
                </a:lnTo>
                <a:lnTo>
                  <a:pt x="8850" y="521"/>
                </a:lnTo>
                <a:lnTo>
                  <a:pt x="8480" y="446"/>
                </a:lnTo>
                <a:lnTo>
                  <a:pt x="8010" y="428"/>
                </a:lnTo>
                <a:lnTo>
                  <a:pt x="7427" y="428"/>
                </a:lnTo>
                <a:lnTo>
                  <a:pt x="6834" y="446"/>
                </a:lnTo>
                <a:lnTo>
                  <a:pt x="6206" y="521"/>
                </a:lnTo>
                <a:lnTo>
                  <a:pt x="5624" y="633"/>
                </a:lnTo>
                <a:lnTo>
                  <a:pt x="5131" y="744"/>
                </a:lnTo>
                <a:lnTo>
                  <a:pt x="4750" y="856"/>
                </a:lnTo>
                <a:lnTo>
                  <a:pt x="4873" y="1564"/>
                </a:lnTo>
                <a:lnTo>
                  <a:pt x="5052" y="2495"/>
                </a:lnTo>
                <a:lnTo>
                  <a:pt x="5198" y="3556"/>
                </a:lnTo>
                <a:lnTo>
                  <a:pt x="5321" y="4673"/>
                </a:lnTo>
                <a:lnTo>
                  <a:pt x="5366" y="5213"/>
                </a:lnTo>
                <a:lnTo>
                  <a:pt x="5411" y="5753"/>
                </a:lnTo>
                <a:lnTo>
                  <a:pt x="5433" y="6275"/>
                </a:lnTo>
                <a:lnTo>
                  <a:pt x="5433" y="6740"/>
                </a:lnTo>
                <a:lnTo>
                  <a:pt x="5388" y="7168"/>
                </a:lnTo>
                <a:lnTo>
                  <a:pt x="5343" y="7541"/>
                </a:lnTo>
                <a:lnTo>
                  <a:pt x="5310" y="7708"/>
                </a:lnTo>
                <a:lnTo>
                  <a:pt x="5265" y="7857"/>
                </a:lnTo>
                <a:lnTo>
                  <a:pt x="5220" y="7969"/>
                </a:lnTo>
                <a:lnTo>
                  <a:pt x="5153" y="8062"/>
                </a:lnTo>
                <a:lnTo>
                  <a:pt x="5030" y="8248"/>
                </a:lnTo>
                <a:lnTo>
                  <a:pt x="4873" y="8397"/>
                </a:lnTo>
                <a:lnTo>
                  <a:pt x="4750" y="8528"/>
                </a:lnTo>
                <a:lnTo>
                  <a:pt x="4593" y="8640"/>
                </a:lnTo>
                <a:lnTo>
                  <a:pt x="4447" y="8714"/>
                </a:lnTo>
                <a:lnTo>
                  <a:pt x="4290" y="8751"/>
                </a:lnTo>
                <a:lnTo>
                  <a:pt x="4122" y="8788"/>
                </a:lnTo>
                <a:lnTo>
                  <a:pt x="3977" y="8788"/>
                </a:lnTo>
                <a:lnTo>
                  <a:pt x="3820" y="8751"/>
                </a:lnTo>
                <a:lnTo>
                  <a:pt x="3697" y="8714"/>
                </a:lnTo>
                <a:lnTo>
                  <a:pt x="3540" y="8677"/>
                </a:lnTo>
                <a:lnTo>
                  <a:pt x="3417" y="8602"/>
                </a:lnTo>
                <a:lnTo>
                  <a:pt x="3282" y="8491"/>
                </a:lnTo>
                <a:lnTo>
                  <a:pt x="3159" y="8360"/>
                </a:lnTo>
                <a:lnTo>
                  <a:pt x="3047" y="8248"/>
                </a:lnTo>
                <a:lnTo>
                  <a:pt x="2957" y="8062"/>
                </a:lnTo>
                <a:lnTo>
                  <a:pt x="2812" y="7857"/>
                </a:lnTo>
                <a:lnTo>
                  <a:pt x="2643" y="7671"/>
                </a:lnTo>
                <a:lnTo>
                  <a:pt x="2442" y="7541"/>
                </a:lnTo>
                <a:lnTo>
                  <a:pt x="2207" y="7466"/>
                </a:lnTo>
                <a:lnTo>
                  <a:pt x="1994" y="7429"/>
                </a:lnTo>
                <a:lnTo>
                  <a:pt x="1736" y="7429"/>
                </a:lnTo>
                <a:lnTo>
                  <a:pt x="1501" y="7466"/>
                </a:lnTo>
                <a:lnTo>
                  <a:pt x="1265" y="7559"/>
                </a:lnTo>
                <a:lnTo>
                  <a:pt x="1030" y="7708"/>
                </a:lnTo>
                <a:lnTo>
                  <a:pt x="817" y="7932"/>
                </a:lnTo>
                <a:lnTo>
                  <a:pt x="593" y="8211"/>
                </a:lnTo>
                <a:lnTo>
                  <a:pt x="425" y="8528"/>
                </a:lnTo>
                <a:lnTo>
                  <a:pt x="358" y="8714"/>
                </a:lnTo>
                <a:lnTo>
                  <a:pt x="280" y="8919"/>
                </a:lnTo>
                <a:lnTo>
                  <a:pt x="235" y="9142"/>
                </a:lnTo>
                <a:lnTo>
                  <a:pt x="168" y="9347"/>
                </a:lnTo>
                <a:lnTo>
                  <a:pt x="123" y="9608"/>
                </a:lnTo>
                <a:lnTo>
                  <a:pt x="100" y="9887"/>
                </a:lnTo>
                <a:lnTo>
                  <a:pt x="78" y="10185"/>
                </a:lnTo>
                <a:lnTo>
                  <a:pt x="78" y="10464"/>
                </a:lnTo>
                <a:lnTo>
                  <a:pt x="78" y="10706"/>
                </a:lnTo>
                <a:lnTo>
                  <a:pt x="100" y="10967"/>
                </a:lnTo>
                <a:lnTo>
                  <a:pt x="123" y="11172"/>
                </a:lnTo>
                <a:lnTo>
                  <a:pt x="168" y="11395"/>
                </a:lnTo>
                <a:lnTo>
                  <a:pt x="212" y="11600"/>
                </a:lnTo>
                <a:lnTo>
                  <a:pt x="280" y="11786"/>
                </a:lnTo>
                <a:lnTo>
                  <a:pt x="336" y="11973"/>
                </a:lnTo>
                <a:lnTo>
                  <a:pt x="425" y="12140"/>
                </a:lnTo>
                <a:lnTo>
                  <a:pt x="582" y="12419"/>
                </a:lnTo>
                <a:lnTo>
                  <a:pt x="773" y="12680"/>
                </a:lnTo>
                <a:lnTo>
                  <a:pt x="985" y="12866"/>
                </a:lnTo>
                <a:lnTo>
                  <a:pt x="1198" y="12997"/>
                </a:lnTo>
                <a:lnTo>
                  <a:pt x="1434" y="13108"/>
                </a:lnTo>
                <a:lnTo>
                  <a:pt x="1646" y="13183"/>
                </a:lnTo>
                <a:lnTo>
                  <a:pt x="1893" y="13183"/>
                </a:lnTo>
                <a:lnTo>
                  <a:pt x="2106" y="13146"/>
                </a:lnTo>
                <a:lnTo>
                  <a:pt x="2296" y="13071"/>
                </a:lnTo>
                <a:lnTo>
                  <a:pt x="2464" y="12960"/>
                </a:lnTo>
                <a:lnTo>
                  <a:pt x="2621" y="12792"/>
                </a:lnTo>
                <a:lnTo>
                  <a:pt x="2722" y="12606"/>
                </a:lnTo>
                <a:lnTo>
                  <a:pt x="2834" y="12419"/>
                </a:lnTo>
                <a:lnTo>
                  <a:pt x="2957" y="12289"/>
                </a:lnTo>
                <a:lnTo>
                  <a:pt x="3114" y="12177"/>
                </a:lnTo>
                <a:lnTo>
                  <a:pt x="3260" y="12103"/>
                </a:lnTo>
                <a:lnTo>
                  <a:pt x="3439" y="12103"/>
                </a:lnTo>
                <a:lnTo>
                  <a:pt x="3607" y="12103"/>
                </a:lnTo>
                <a:lnTo>
                  <a:pt x="3753" y="12177"/>
                </a:lnTo>
                <a:lnTo>
                  <a:pt x="3932" y="12252"/>
                </a:lnTo>
                <a:lnTo>
                  <a:pt x="4100" y="12364"/>
                </a:lnTo>
                <a:lnTo>
                  <a:pt x="4257" y="12494"/>
                </a:lnTo>
                <a:lnTo>
                  <a:pt x="4380" y="12643"/>
                </a:lnTo>
                <a:lnTo>
                  <a:pt x="4514" y="12829"/>
                </a:lnTo>
                <a:lnTo>
                  <a:pt x="4593" y="13034"/>
                </a:lnTo>
                <a:lnTo>
                  <a:pt x="4682" y="13257"/>
                </a:lnTo>
                <a:lnTo>
                  <a:pt x="4727" y="13462"/>
                </a:lnTo>
                <a:lnTo>
                  <a:pt x="4750" y="13686"/>
                </a:lnTo>
                <a:lnTo>
                  <a:pt x="4727" y="14282"/>
                </a:lnTo>
                <a:lnTo>
                  <a:pt x="4682" y="15045"/>
                </a:lnTo>
                <a:lnTo>
                  <a:pt x="4638" y="15976"/>
                </a:lnTo>
                <a:lnTo>
                  <a:pt x="4615" y="16926"/>
                </a:lnTo>
                <a:lnTo>
                  <a:pt x="4593" y="17968"/>
                </a:lnTo>
                <a:lnTo>
                  <a:pt x="4593" y="19011"/>
                </a:lnTo>
                <a:lnTo>
                  <a:pt x="4615" y="19514"/>
                </a:lnTo>
                <a:lnTo>
                  <a:pt x="4638" y="19980"/>
                </a:lnTo>
                <a:lnTo>
                  <a:pt x="4682" y="20426"/>
                </a:lnTo>
                <a:lnTo>
                  <a:pt x="4750" y="20836"/>
                </a:lnTo>
                <a:lnTo>
                  <a:pt x="4873" y="20929"/>
                </a:lnTo>
                <a:lnTo>
                  <a:pt x="5063" y="21004"/>
                </a:lnTo>
                <a:lnTo>
                  <a:pt x="5287" y="21078"/>
                </a:lnTo>
                <a:lnTo>
                  <a:pt x="5500" y="21115"/>
                </a:lnTo>
                <a:lnTo>
                  <a:pt x="6060" y="21115"/>
                </a:lnTo>
                <a:lnTo>
                  <a:pt x="6654" y="21078"/>
                </a:lnTo>
                <a:lnTo>
                  <a:pt x="7326" y="21004"/>
                </a:lnTo>
                <a:lnTo>
                  <a:pt x="8010" y="20929"/>
                </a:lnTo>
                <a:lnTo>
                  <a:pt x="8704" y="20855"/>
                </a:lnTo>
                <a:lnTo>
                  <a:pt x="9365" y="20836"/>
                </a:lnTo>
                <a:close/>
              </a:path>
            </a:pathLst>
          </a:custGeom>
          <a:solidFill>
            <a:schemeClr val="accent1"/>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Times New Roman"/>
              <a:buNone/>
            </a:pPr>
            <a:endParaRPr dirty="0"/>
          </a:p>
        </p:txBody>
      </p:sp>
      <p:sp>
        <p:nvSpPr>
          <p:cNvPr id="257" name="Google Shape;257;p24"/>
          <p:cNvSpPr/>
          <p:nvPr/>
        </p:nvSpPr>
        <p:spPr>
          <a:xfrm>
            <a:off x="6294437" y="5081587"/>
            <a:ext cx="963612" cy="1327150"/>
          </a:xfrm>
          <a:custGeom>
            <a:avLst/>
            <a:gdLst/>
            <a:ahLst/>
            <a:cxnLst/>
            <a:rect l="l" t="t" r="r" b="b"/>
            <a:pathLst>
              <a:path w="21600" h="21600" extrusionOk="0">
                <a:moveTo>
                  <a:pt x="6580" y="20830"/>
                </a:moveTo>
                <a:lnTo>
                  <a:pt x="7062" y="20960"/>
                </a:lnTo>
                <a:lnTo>
                  <a:pt x="7474" y="21026"/>
                </a:lnTo>
                <a:lnTo>
                  <a:pt x="7885" y="21052"/>
                </a:lnTo>
                <a:lnTo>
                  <a:pt x="8207" y="21052"/>
                </a:lnTo>
                <a:lnTo>
                  <a:pt x="8511" y="21000"/>
                </a:lnTo>
                <a:lnTo>
                  <a:pt x="8779" y="20934"/>
                </a:lnTo>
                <a:lnTo>
                  <a:pt x="8994" y="20830"/>
                </a:lnTo>
                <a:lnTo>
                  <a:pt x="9119" y="20700"/>
                </a:lnTo>
                <a:lnTo>
                  <a:pt x="9262" y="20556"/>
                </a:lnTo>
                <a:lnTo>
                  <a:pt x="9333" y="20400"/>
                </a:lnTo>
                <a:lnTo>
                  <a:pt x="9369" y="20230"/>
                </a:lnTo>
                <a:lnTo>
                  <a:pt x="9369" y="20034"/>
                </a:lnTo>
                <a:lnTo>
                  <a:pt x="9298" y="19852"/>
                </a:lnTo>
                <a:lnTo>
                  <a:pt x="9190" y="19682"/>
                </a:lnTo>
                <a:lnTo>
                  <a:pt x="9065" y="19500"/>
                </a:lnTo>
                <a:lnTo>
                  <a:pt x="8886" y="19330"/>
                </a:lnTo>
                <a:lnTo>
                  <a:pt x="8618" y="19108"/>
                </a:lnTo>
                <a:lnTo>
                  <a:pt x="8403" y="18847"/>
                </a:lnTo>
                <a:lnTo>
                  <a:pt x="8243" y="18573"/>
                </a:lnTo>
                <a:lnTo>
                  <a:pt x="8100" y="18300"/>
                </a:lnTo>
                <a:lnTo>
                  <a:pt x="7992" y="18000"/>
                </a:lnTo>
                <a:lnTo>
                  <a:pt x="7956" y="17700"/>
                </a:lnTo>
                <a:lnTo>
                  <a:pt x="7956" y="17426"/>
                </a:lnTo>
                <a:lnTo>
                  <a:pt x="7992" y="17126"/>
                </a:lnTo>
                <a:lnTo>
                  <a:pt x="8100" y="16878"/>
                </a:lnTo>
                <a:lnTo>
                  <a:pt x="8243" y="16630"/>
                </a:lnTo>
                <a:lnTo>
                  <a:pt x="8332" y="16500"/>
                </a:lnTo>
                <a:lnTo>
                  <a:pt x="8439" y="16369"/>
                </a:lnTo>
                <a:lnTo>
                  <a:pt x="8582" y="16278"/>
                </a:lnTo>
                <a:lnTo>
                  <a:pt x="8707" y="16173"/>
                </a:lnTo>
                <a:lnTo>
                  <a:pt x="8850" y="16095"/>
                </a:lnTo>
                <a:lnTo>
                  <a:pt x="9029" y="16017"/>
                </a:lnTo>
                <a:lnTo>
                  <a:pt x="9226" y="15952"/>
                </a:lnTo>
                <a:lnTo>
                  <a:pt x="9405" y="15873"/>
                </a:lnTo>
                <a:lnTo>
                  <a:pt x="9637" y="15847"/>
                </a:lnTo>
                <a:lnTo>
                  <a:pt x="9852" y="15795"/>
                </a:lnTo>
                <a:lnTo>
                  <a:pt x="10120" y="15769"/>
                </a:lnTo>
                <a:lnTo>
                  <a:pt x="10370" y="15769"/>
                </a:lnTo>
                <a:lnTo>
                  <a:pt x="10710" y="15769"/>
                </a:lnTo>
                <a:lnTo>
                  <a:pt x="10978" y="15769"/>
                </a:lnTo>
                <a:lnTo>
                  <a:pt x="11264" y="15795"/>
                </a:lnTo>
                <a:lnTo>
                  <a:pt x="11533" y="15847"/>
                </a:lnTo>
                <a:lnTo>
                  <a:pt x="11765" y="15900"/>
                </a:lnTo>
                <a:lnTo>
                  <a:pt x="12015" y="15952"/>
                </a:lnTo>
                <a:lnTo>
                  <a:pt x="12212" y="16017"/>
                </a:lnTo>
                <a:lnTo>
                  <a:pt x="12427" y="16095"/>
                </a:lnTo>
                <a:lnTo>
                  <a:pt x="12605" y="16173"/>
                </a:lnTo>
                <a:lnTo>
                  <a:pt x="12766" y="16278"/>
                </a:lnTo>
                <a:lnTo>
                  <a:pt x="12909" y="16369"/>
                </a:lnTo>
                <a:lnTo>
                  <a:pt x="13035" y="16473"/>
                </a:lnTo>
                <a:lnTo>
                  <a:pt x="13249" y="16695"/>
                </a:lnTo>
                <a:lnTo>
                  <a:pt x="13428" y="16943"/>
                </a:lnTo>
                <a:lnTo>
                  <a:pt x="13517" y="17204"/>
                </a:lnTo>
                <a:lnTo>
                  <a:pt x="13589" y="17478"/>
                </a:lnTo>
                <a:lnTo>
                  <a:pt x="13589" y="17752"/>
                </a:lnTo>
                <a:lnTo>
                  <a:pt x="13517" y="18026"/>
                </a:lnTo>
                <a:lnTo>
                  <a:pt x="13428" y="18273"/>
                </a:lnTo>
                <a:lnTo>
                  <a:pt x="13285" y="18521"/>
                </a:lnTo>
                <a:lnTo>
                  <a:pt x="13106" y="18756"/>
                </a:lnTo>
                <a:lnTo>
                  <a:pt x="12874" y="18978"/>
                </a:lnTo>
                <a:lnTo>
                  <a:pt x="12427" y="19356"/>
                </a:lnTo>
                <a:lnTo>
                  <a:pt x="12123" y="19682"/>
                </a:lnTo>
                <a:lnTo>
                  <a:pt x="12015" y="19800"/>
                </a:lnTo>
                <a:lnTo>
                  <a:pt x="11908" y="19956"/>
                </a:lnTo>
                <a:lnTo>
                  <a:pt x="11872" y="20073"/>
                </a:lnTo>
                <a:lnTo>
                  <a:pt x="11872" y="20204"/>
                </a:lnTo>
                <a:lnTo>
                  <a:pt x="11872" y="20334"/>
                </a:lnTo>
                <a:lnTo>
                  <a:pt x="11944" y="20426"/>
                </a:lnTo>
                <a:lnTo>
                  <a:pt x="12051" y="20530"/>
                </a:lnTo>
                <a:lnTo>
                  <a:pt x="12176" y="20634"/>
                </a:lnTo>
                <a:lnTo>
                  <a:pt x="12319" y="20726"/>
                </a:lnTo>
                <a:lnTo>
                  <a:pt x="12534" y="20830"/>
                </a:lnTo>
                <a:lnTo>
                  <a:pt x="12766" y="20934"/>
                </a:lnTo>
                <a:lnTo>
                  <a:pt x="13070" y="21026"/>
                </a:lnTo>
                <a:lnTo>
                  <a:pt x="13428" y="21130"/>
                </a:lnTo>
                <a:lnTo>
                  <a:pt x="13875" y="21234"/>
                </a:lnTo>
                <a:lnTo>
                  <a:pt x="14322" y="21326"/>
                </a:lnTo>
                <a:lnTo>
                  <a:pt x="14787" y="21404"/>
                </a:lnTo>
                <a:lnTo>
                  <a:pt x="15305" y="21482"/>
                </a:lnTo>
                <a:lnTo>
                  <a:pt x="15824" y="21534"/>
                </a:lnTo>
                <a:lnTo>
                  <a:pt x="16378" y="21586"/>
                </a:lnTo>
                <a:lnTo>
                  <a:pt x="16897" y="21613"/>
                </a:lnTo>
                <a:lnTo>
                  <a:pt x="17433" y="21613"/>
                </a:lnTo>
                <a:lnTo>
                  <a:pt x="17988" y="21613"/>
                </a:lnTo>
                <a:lnTo>
                  <a:pt x="18506" y="21586"/>
                </a:lnTo>
                <a:lnTo>
                  <a:pt x="18989" y="21508"/>
                </a:lnTo>
                <a:lnTo>
                  <a:pt x="19436" y="21430"/>
                </a:lnTo>
                <a:lnTo>
                  <a:pt x="19883" y="21326"/>
                </a:lnTo>
                <a:lnTo>
                  <a:pt x="20258" y="21208"/>
                </a:lnTo>
                <a:lnTo>
                  <a:pt x="20598" y="21026"/>
                </a:lnTo>
                <a:lnTo>
                  <a:pt x="20527" y="20726"/>
                </a:lnTo>
                <a:lnTo>
                  <a:pt x="20455" y="20426"/>
                </a:lnTo>
                <a:lnTo>
                  <a:pt x="20401" y="20100"/>
                </a:lnTo>
                <a:lnTo>
                  <a:pt x="20401" y="19747"/>
                </a:lnTo>
                <a:lnTo>
                  <a:pt x="20366" y="19030"/>
                </a:lnTo>
                <a:lnTo>
                  <a:pt x="20401" y="18300"/>
                </a:lnTo>
                <a:lnTo>
                  <a:pt x="20455" y="17595"/>
                </a:lnTo>
                <a:lnTo>
                  <a:pt x="20527" y="16969"/>
                </a:lnTo>
                <a:lnTo>
                  <a:pt x="20598" y="16447"/>
                </a:lnTo>
                <a:lnTo>
                  <a:pt x="20598" y="16017"/>
                </a:lnTo>
                <a:lnTo>
                  <a:pt x="20598" y="15873"/>
                </a:lnTo>
                <a:lnTo>
                  <a:pt x="20491" y="15717"/>
                </a:lnTo>
                <a:lnTo>
                  <a:pt x="20401" y="15573"/>
                </a:lnTo>
                <a:lnTo>
                  <a:pt x="20223" y="15417"/>
                </a:lnTo>
                <a:lnTo>
                  <a:pt x="20044" y="15300"/>
                </a:lnTo>
                <a:lnTo>
                  <a:pt x="19811" y="15195"/>
                </a:lnTo>
                <a:lnTo>
                  <a:pt x="19561" y="15091"/>
                </a:lnTo>
                <a:lnTo>
                  <a:pt x="19329" y="15026"/>
                </a:lnTo>
                <a:lnTo>
                  <a:pt x="19060" y="14973"/>
                </a:lnTo>
                <a:lnTo>
                  <a:pt x="18774" y="14921"/>
                </a:lnTo>
                <a:lnTo>
                  <a:pt x="18542" y="14921"/>
                </a:lnTo>
                <a:lnTo>
                  <a:pt x="18256" y="14921"/>
                </a:lnTo>
                <a:lnTo>
                  <a:pt x="18023" y="14973"/>
                </a:lnTo>
                <a:lnTo>
                  <a:pt x="17791" y="15052"/>
                </a:lnTo>
                <a:lnTo>
                  <a:pt x="17576" y="15143"/>
                </a:lnTo>
                <a:lnTo>
                  <a:pt x="17398" y="15273"/>
                </a:lnTo>
                <a:lnTo>
                  <a:pt x="17201" y="15391"/>
                </a:lnTo>
                <a:lnTo>
                  <a:pt x="16950" y="15521"/>
                </a:lnTo>
                <a:lnTo>
                  <a:pt x="16682" y="15600"/>
                </a:lnTo>
                <a:lnTo>
                  <a:pt x="16378" y="15652"/>
                </a:lnTo>
                <a:lnTo>
                  <a:pt x="16039" y="15678"/>
                </a:lnTo>
                <a:lnTo>
                  <a:pt x="15681" y="15652"/>
                </a:lnTo>
                <a:lnTo>
                  <a:pt x="15305" y="15626"/>
                </a:lnTo>
                <a:lnTo>
                  <a:pt x="14966" y="15547"/>
                </a:lnTo>
                <a:lnTo>
                  <a:pt x="14626" y="15443"/>
                </a:lnTo>
                <a:lnTo>
                  <a:pt x="14286" y="15300"/>
                </a:lnTo>
                <a:lnTo>
                  <a:pt x="13964" y="15143"/>
                </a:lnTo>
                <a:lnTo>
                  <a:pt x="13696" y="14947"/>
                </a:lnTo>
                <a:lnTo>
                  <a:pt x="13589" y="14817"/>
                </a:lnTo>
                <a:lnTo>
                  <a:pt x="13482" y="14700"/>
                </a:lnTo>
                <a:lnTo>
                  <a:pt x="13392" y="14569"/>
                </a:lnTo>
                <a:lnTo>
                  <a:pt x="13321" y="14426"/>
                </a:lnTo>
                <a:lnTo>
                  <a:pt x="13249" y="14269"/>
                </a:lnTo>
                <a:lnTo>
                  <a:pt x="13213" y="14126"/>
                </a:lnTo>
                <a:lnTo>
                  <a:pt x="13178" y="13943"/>
                </a:lnTo>
                <a:lnTo>
                  <a:pt x="13178" y="13773"/>
                </a:lnTo>
                <a:lnTo>
                  <a:pt x="13178" y="13565"/>
                </a:lnTo>
                <a:lnTo>
                  <a:pt x="13213" y="13369"/>
                </a:lnTo>
                <a:lnTo>
                  <a:pt x="13249" y="13173"/>
                </a:lnTo>
                <a:lnTo>
                  <a:pt x="13321" y="12991"/>
                </a:lnTo>
                <a:lnTo>
                  <a:pt x="13392" y="12847"/>
                </a:lnTo>
                <a:lnTo>
                  <a:pt x="13482" y="12691"/>
                </a:lnTo>
                <a:lnTo>
                  <a:pt x="13589" y="12547"/>
                </a:lnTo>
                <a:lnTo>
                  <a:pt x="13732" y="12417"/>
                </a:lnTo>
                <a:lnTo>
                  <a:pt x="14000" y="12195"/>
                </a:lnTo>
                <a:lnTo>
                  <a:pt x="14340" y="11986"/>
                </a:lnTo>
                <a:lnTo>
                  <a:pt x="14698" y="11843"/>
                </a:lnTo>
                <a:lnTo>
                  <a:pt x="15073" y="11739"/>
                </a:lnTo>
                <a:lnTo>
                  <a:pt x="15449" y="11660"/>
                </a:lnTo>
                <a:lnTo>
                  <a:pt x="15824" y="11621"/>
                </a:lnTo>
                <a:lnTo>
                  <a:pt x="16200" y="11621"/>
                </a:lnTo>
                <a:lnTo>
                  <a:pt x="16575" y="11660"/>
                </a:lnTo>
                <a:lnTo>
                  <a:pt x="16933" y="11713"/>
                </a:lnTo>
                <a:lnTo>
                  <a:pt x="17272" y="11817"/>
                </a:lnTo>
                <a:lnTo>
                  <a:pt x="17541" y="11947"/>
                </a:lnTo>
                <a:lnTo>
                  <a:pt x="17791" y="12091"/>
                </a:lnTo>
                <a:lnTo>
                  <a:pt x="17916" y="12195"/>
                </a:lnTo>
                <a:lnTo>
                  <a:pt x="18095" y="12286"/>
                </a:lnTo>
                <a:lnTo>
                  <a:pt x="18292" y="12391"/>
                </a:lnTo>
                <a:lnTo>
                  <a:pt x="18470" y="12443"/>
                </a:lnTo>
                <a:lnTo>
                  <a:pt x="18703" y="12521"/>
                </a:lnTo>
                <a:lnTo>
                  <a:pt x="18917" y="12547"/>
                </a:lnTo>
                <a:lnTo>
                  <a:pt x="19150" y="12573"/>
                </a:lnTo>
                <a:lnTo>
                  <a:pt x="19400" y="12586"/>
                </a:lnTo>
                <a:lnTo>
                  <a:pt x="19633" y="12586"/>
                </a:lnTo>
                <a:lnTo>
                  <a:pt x="19883" y="12573"/>
                </a:lnTo>
                <a:lnTo>
                  <a:pt x="20115" y="12521"/>
                </a:lnTo>
                <a:lnTo>
                  <a:pt x="20366" y="12469"/>
                </a:lnTo>
                <a:lnTo>
                  <a:pt x="20598" y="12417"/>
                </a:lnTo>
                <a:lnTo>
                  <a:pt x="20849" y="12313"/>
                </a:lnTo>
                <a:lnTo>
                  <a:pt x="21045" y="12221"/>
                </a:lnTo>
                <a:lnTo>
                  <a:pt x="21296" y="12091"/>
                </a:lnTo>
                <a:lnTo>
                  <a:pt x="21349" y="12013"/>
                </a:lnTo>
                <a:lnTo>
                  <a:pt x="21456" y="11947"/>
                </a:lnTo>
                <a:lnTo>
                  <a:pt x="21528" y="11843"/>
                </a:lnTo>
                <a:lnTo>
                  <a:pt x="21564" y="11713"/>
                </a:lnTo>
                <a:lnTo>
                  <a:pt x="21671" y="11465"/>
                </a:lnTo>
                <a:lnTo>
                  <a:pt x="21707" y="11165"/>
                </a:lnTo>
                <a:lnTo>
                  <a:pt x="21707" y="10813"/>
                </a:lnTo>
                <a:lnTo>
                  <a:pt x="21707" y="10460"/>
                </a:lnTo>
                <a:lnTo>
                  <a:pt x="21635" y="10082"/>
                </a:lnTo>
                <a:lnTo>
                  <a:pt x="21564" y="9717"/>
                </a:lnTo>
                <a:lnTo>
                  <a:pt x="21349" y="8908"/>
                </a:lnTo>
                <a:lnTo>
                  <a:pt x="21117" y="8191"/>
                </a:lnTo>
                <a:lnTo>
                  <a:pt x="20849" y="7539"/>
                </a:lnTo>
                <a:lnTo>
                  <a:pt x="20598" y="7030"/>
                </a:lnTo>
                <a:lnTo>
                  <a:pt x="20044" y="7108"/>
                </a:lnTo>
                <a:lnTo>
                  <a:pt x="19472" y="7160"/>
                </a:lnTo>
                <a:lnTo>
                  <a:pt x="18882" y="7213"/>
                </a:lnTo>
                <a:lnTo>
                  <a:pt x="18256" y="7213"/>
                </a:lnTo>
                <a:lnTo>
                  <a:pt x="17684" y="7213"/>
                </a:lnTo>
                <a:lnTo>
                  <a:pt x="17094" y="7186"/>
                </a:lnTo>
                <a:lnTo>
                  <a:pt x="16503" y="7160"/>
                </a:lnTo>
                <a:lnTo>
                  <a:pt x="16003" y="7108"/>
                </a:lnTo>
                <a:lnTo>
                  <a:pt x="15001" y="7004"/>
                </a:lnTo>
                <a:lnTo>
                  <a:pt x="14215" y="6913"/>
                </a:lnTo>
                <a:lnTo>
                  <a:pt x="13696" y="6834"/>
                </a:lnTo>
                <a:lnTo>
                  <a:pt x="13517" y="6808"/>
                </a:lnTo>
                <a:lnTo>
                  <a:pt x="13070" y="6652"/>
                </a:lnTo>
                <a:lnTo>
                  <a:pt x="12695" y="6482"/>
                </a:lnTo>
                <a:lnTo>
                  <a:pt x="12355" y="6313"/>
                </a:lnTo>
                <a:lnTo>
                  <a:pt x="12123" y="6104"/>
                </a:lnTo>
                <a:lnTo>
                  <a:pt x="11908" y="5882"/>
                </a:lnTo>
                <a:lnTo>
                  <a:pt x="11765" y="5660"/>
                </a:lnTo>
                <a:lnTo>
                  <a:pt x="11676" y="5426"/>
                </a:lnTo>
                <a:lnTo>
                  <a:pt x="11604" y="5204"/>
                </a:lnTo>
                <a:lnTo>
                  <a:pt x="11604" y="4956"/>
                </a:lnTo>
                <a:lnTo>
                  <a:pt x="11640" y="4734"/>
                </a:lnTo>
                <a:lnTo>
                  <a:pt x="11711" y="4500"/>
                </a:lnTo>
                <a:lnTo>
                  <a:pt x="11801" y="4304"/>
                </a:lnTo>
                <a:lnTo>
                  <a:pt x="11908" y="4108"/>
                </a:lnTo>
                <a:lnTo>
                  <a:pt x="12087" y="3926"/>
                </a:lnTo>
                <a:lnTo>
                  <a:pt x="12284" y="3756"/>
                </a:lnTo>
                <a:lnTo>
                  <a:pt x="12498" y="3626"/>
                </a:lnTo>
                <a:lnTo>
                  <a:pt x="12695" y="3482"/>
                </a:lnTo>
                <a:lnTo>
                  <a:pt x="12874" y="3273"/>
                </a:lnTo>
                <a:lnTo>
                  <a:pt x="13035" y="3052"/>
                </a:lnTo>
                <a:lnTo>
                  <a:pt x="13178" y="2778"/>
                </a:lnTo>
                <a:lnTo>
                  <a:pt x="13285" y="2504"/>
                </a:lnTo>
                <a:lnTo>
                  <a:pt x="13321" y="2204"/>
                </a:lnTo>
                <a:lnTo>
                  <a:pt x="13356" y="1904"/>
                </a:lnTo>
                <a:lnTo>
                  <a:pt x="13285" y="1604"/>
                </a:lnTo>
                <a:lnTo>
                  <a:pt x="13178" y="1304"/>
                </a:lnTo>
                <a:lnTo>
                  <a:pt x="13035" y="1017"/>
                </a:lnTo>
                <a:lnTo>
                  <a:pt x="12945" y="900"/>
                </a:lnTo>
                <a:lnTo>
                  <a:pt x="12802" y="769"/>
                </a:lnTo>
                <a:lnTo>
                  <a:pt x="12659" y="652"/>
                </a:lnTo>
                <a:lnTo>
                  <a:pt x="12498" y="547"/>
                </a:lnTo>
                <a:lnTo>
                  <a:pt x="12319" y="443"/>
                </a:lnTo>
                <a:lnTo>
                  <a:pt x="12123" y="352"/>
                </a:lnTo>
                <a:lnTo>
                  <a:pt x="11872" y="273"/>
                </a:lnTo>
                <a:lnTo>
                  <a:pt x="11640" y="221"/>
                </a:lnTo>
                <a:lnTo>
                  <a:pt x="11354" y="143"/>
                </a:lnTo>
                <a:lnTo>
                  <a:pt x="11086" y="117"/>
                </a:lnTo>
                <a:lnTo>
                  <a:pt x="10782" y="91"/>
                </a:lnTo>
                <a:lnTo>
                  <a:pt x="10424" y="91"/>
                </a:lnTo>
                <a:lnTo>
                  <a:pt x="10120" y="91"/>
                </a:lnTo>
                <a:lnTo>
                  <a:pt x="9816" y="117"/>
                </a:lnTo>
                <a:lnTo>
                  <a:pt x="9548" y="143"/>
                </a:lnTo>
                <a:lnTo>
                  <a:pt x="9298" y="195"/>
                </a:lnTo>
                <a:lnTo>
                  <a:pt x="9065" y="247"/>
                </a:lnTo>
                <a:lnTo>
                  <a:pt x="8815" y="300"/>
                </a:lnTo>
                <a:lnTo>
                  <a:pt x="8618" y="378"/>
                </a:lnTo>
                <a:lnTo>
                  <a:pt x="8403" y="469"/>
                </a:lnTo>
                <a:lnTo>
                  <a:pt x="8243" y="547"/>
                </a:lnTo>
                <a:lnTo>
                  <a:pt x="8064" y="652"/>
                </a:lnTo>
                <a:lnTo>
                  <a:pt x="7921" y="743"/>
                </a:lnTo>
                <a:lnTo>
                  <a:pt x="7796" y="873"/>
                </a:lnTo>
                <a:lnTo>
                  <a:pt x="7581" y="1095"/>
                </a:lnTo>
                <a:lnTo>
                  <a:pt x="7402" y="1369"/>
                </a:lnTo>
                <a:lnTo>
                  <a:pt x="7313" y="1630"/>
                </a:lnTo>
                <a:lnTo>
                  <a:pt x="7277" y="1930"/>
                </a:lnTo>
                <a:lnTo>
                  <a:pt x="7277" y="2204"/>
                </a:lnTo>
                <a:lnTo>
                  <a:pt x="7313" y="2478"/>
                </a:lnTo>
                <a:lnTo>
                  <a:pt x="7402" y="2752"/>
                </a:lnTo>
                <a:lnTo>
                  <a:pt x="7581" y="3000"/>
                </a:lnTo>
                <a:lnTo>
                  <a:pt x="7796" y="3221"/>
                </a:lnTo>
                <a:lnTo>
                  <a:pt x="8028" y="3456"/>
                </a:lnTo>
                <a:lnTo>
                  <a:pt x="8260" y="3652"/>
                </a:lnTo>
                <a:lnTo>
                  <a:pt x="8475" y="3873"/>
                </a:lnTo>
                <a:lnTo>
                  <a:pt x="8654" y="4108"/>
                </a:lnTo>
                <a:lnTo>
                  <a:pt x="8743" y="4330"/>
                </a:lnTo>
                <a:lnTo>
                  <a:pt x="8815" y="4578"/>
                </a:lnTo>
                <a:lnTo>
                  <a:pt x="8815" y="4826"/>
                </a:lnTo>
                <a:lnTo>
                  <a:pt x="8779" y="5073"/>
                </a:lnTo>
                <a:lnTo>
                  <a:pt x="8690" y="5308"/>
                </a:lnTo>
                <a:lnTo>
                  <a:pt x="8547" y="5556"/>
                </a:lnTo>
                <a:lnTo>
                  <a:pt x="8332" y="5778"/>
                </a:lnTo>
                <a:lnTo>
                  <a:pt x="8100" y="5986"/>
                </a:lnTo>
                <a:lnTo>
                  <a:pt x="7796" y="6208"/>
                </a:lnTo>
                <a:lnTo>
                  <a:pt x="7438" y="6378"/>
                </a:lnTo>
                <a:lnTo>
                  <a:pt x="7027" y="6534"/>
                </a:lnTo>
                <a:lnTo>
                  <a:pt x="6544" y="6678"/>
                </a:lnTo>
                <a:lnTo>
                  <a:pt x="6043" y="6808"/>
                </a:lnTo>
                <a:lnTo>
                  <a:pt x="5632" y="6808"/>
                </a:lnTo>
                <a:lnTo>
                  <a:pt x="5078" y="6808"/>
                </a:lnTo>
                <a:lnTo>
                  <a:pt x="4488" y="6808"/>
                </a:lnTo>
                <a:lnTo>
                  <a:pt x="3808" y="6808"/>
                </a:lnTo>
                <a:lnTo>
                  <a:pt x="3075" y="6808"/>
                </a:lnTo>
                <a:lnTo>
                  <a:pt x="2288" y="6808"/>
                </a:lnTo>
                <a:lnTo>
                  <a:pt x="1466" y="6808"/>
                </a:lnTo>
                <a:lnTo>
                  <a:pt x="607" y="6808"/>
                </a:lnTo>
                <a:lnTo>
                  <a:pt x="500" y="7239"/>
                </a:lnTo>
                <a:lnTo>
                  <a:pt x="375" y="7839"/>
                </a:lnTo>
                <a:lnTo>
                  <a:pt x="268" y="8491"/>
                </a:lnTo>
                <a:lnTo>
                  <a:pt x="160" y="9182"/>
                </a:lnTo>
                <a:lnTo>
                  <a:pt x="53" y="9860"/>
                </a:lnTo>
                <a:lnTo>
                  <a:pt x="17" y="10486"/>
                </a:lnTo>
                <a:lnTo>
                  <a:pt x="17" y="10969"/>
                </a:lnTo>
                <a:lnTo>
                  <a:pt x="17" y="11295"/>
                </a:lnTo>
                <a:lnTo>
                  <a:pt x="125" y="11465"/>
                </a:lnTo>
                <a:lnTo>
                  <a:pt x="232" y="11634"/>
                </a:lnTo>
                <a:lnTo>
                  <a:pt x="411" y="11765"/>
                </a:lnTo>
                <a:lnTo>
                  <a:pt x="607" y="11895"/>
                </a:lnTo>
                <a:lnTo>
                  <a:pt x="858" y="12013"/>
                </a:lnTo>
                <a:lnTo>
                  <a:pt x="1126" y="12091"/>
                </a:lnTo>
                <a:lnTo>
                  <a:pt x="1430" y="12169"/>
                </a:lnTo>
                <a:lnTo>
                  <a:pt x="1716" y="12221"/>
                </a:lnTo>
                <a:lnTo>
                  <a:pt x="2056" y="12247"/>
                </a:lnTo>
                <a:lnTo>
                  <a:pt x="2360" y="12260"/>
                </a:lnTo>
                <a:lnTo>
                  <a:pt x="2664" y="12247"/>
                </a:lnTo>
                <a:lnTo>
                  <a:pt x="2986" y="12221"/>
                </a:lnTo>
                <a:lnTo>
                  <a:pt x="3290" y="12169"/>
                </a:lnTo>
                <a:lnTo>
                  <a:pt x="3558" y="12065"/>
                </a:lnTo>
                <a:lnTo>
                  <a:pt x="3808" y="11960"/>
                </a:lnTo>
                <a:lnTo>
                  <a:pt x="4041" y="11843"/>
                </a:lnTo>
                <a:lnTo>
                  <a:pt x="4255" y="11686"/>
                </a:lnTo>
                <a:lnTo>
                  <a:pt x="4523" y="11595"/>
                </a:lnTo>
                <a:lnTo>
                  <a:pt x="4792" y="11517"/>
                </a:lnTo>
                <a:lnTo>
                  <a:pt x="5113" y="11491"/>
                </a:lnTo>
                <a:lnTo>
                  <a:pt x="5453" y="11465"/>
                </a:lnTo>
                <a:lnTo>
                  <a:pt x="5757" y="11491"/>
                </a:lnTo>
                <a:lnTo>
                  <a:pt x="6097" y="11543"/>
                </a:lnTo>
                <a:lnTo>
                  <a:pt x="6454" y="11634"/>
                </a:lnTo>
                <a:lnTo>
                  <a:pt x="6758" y="11765"/>
                </a:lnTo>
                <a:lnTo>
                  <a:pt x="7062" y="11921"/>
                </a:lnTo>
                <a:lnTo>
                  <a:pt x="7313" y="12091"/>
                </a:lnTo>
                <a:lnTo>
                  <a:pt x="7545" y="12313"/>
                </a:lnTo>
                <a:lnTo>
                  <a:pt x="7760" y="12573"/>
                </a:lnTo>
                <a:lnTo>
                  <a:pt x="7885" y="12847"/>
                </a:lnTo>
                <a:lnTo>
                  <a:pt x="7992" y="13173"/>
                </a:lnTo>
                <a:lnTo>
                  <a:pt x="8028" y="13500"/>
                </a:lnTo>
                <a:lnTo>
                  <a:pt x="7992" y="13747"/>
                </a:lnTo>
                <a:lnTo>
                  <a:pt x="7885" y="13969"/>
                </a:lnTo>
                <a:lnTo>
                  <a:pt x="7760" y="14191"/>
                </a:lnTo>
                <a:lnTo>
                  <a:pt x="7545" y="14373"/>
                </a:lnTo>
                <a:lnTo>
                  <a:pt x="7313" y="14543"/>
                </a:lnTo>
                <a:lnTo>
                  <a:pt x="7062" y="14700"/>
                </a:lnTo>
                <a:lnTo>
                  <a:pt x="6758" y="14817"/>
                </a:lnTo>
                <a:lnTo>
                  <a:pt x="6454" y="14921"/>
                </a:lnTo>
                <a:lnTo>
                  <a:pt x="6097" y="15000"/>
                </a:lnTo>
                <a:lnTo>
                  <a:pt x="5757" y="15052"/>
                </a:lnTo>
                <a:lnTo>
                  <a:pt x="5453" y="15052"/>
                </a:lnTo>
                <a:lnTo>
                  <a:pt x="5113" y="15026"/>
                </a:lnTo>
                <a:lnTo>
                  <a:pt x="4792" y="14973"/>
                </a:lnTo>
                <a:lnTo>
                  <a:pt x="4523" y="14869"/>
                </a:lnTo>
                <a:lnTo>
                  <a:pt x="4255" y="14752"/>
                </a:lnTo>
                <a:lnTo>
                  <a:pt x="4041" y="14569"/>
                </a:lnTo>
                <a:lnTo>
                  <a:pt x="3844" y="14400"/>
                </a:lnTo>
                <a:lnTo>
                  <a:pt x="3594" y="14269"/>
                </a:lnTo>
                <a:lnTo>
                  <a:pt x="3361" y="14165"/>
                </a:lnTo>
                <a:lnTo>
                  <a:pt x="3111" y="14100"/>
                </a:lnTo>
                <a:lnTo>
                  <a:pt x="2843" y="14073"/>
                </a:lnTo>
                <a:lnTo>
                  <a:pt x="2574" y="14073"/>
                </a:lnTo>
                <a:lnTo>
                  <a:pt x="2288" y="14100"/>
                </a:lnTo>
                <a:lnTo>
                  <a:pt x="2020" y="14139"/>
                </a:lnTo>
                <a:lnTo>
                  <a:pt x="1734" y="14243"/>
                </a:lnTo>
                <a:lnTo>
                  <a:pt x="1466" y="14347"/>
                </a:lnTo>
                <a:lnTo>
                  <a:pt x="1233" y="14465"/>
                </a:lnTo>
                <a:lnTo>
                  <a:pt x="983" y="14621"/>
                </a:lnTo>
                <a:lnTo>
                  <a:pt x="786" y="14765"/>
                </a:lnTo>
                <a:lnTo>
                  <a:pt x="572" y="14947"/>
                </a:lnTo>
                <a:lnTo>
                  <a:pt x="411" y="15143"/>
                </a:lnTo>
                <a:lnTo>
                  <a:pt x="303" y="15378"/>
                </a:lnTo>
                <a:lnTo>
                  <a:pt x="196" y="15600"/>
                </a:lnTo>
                <a:lnTo>
                  <a:pt x="160" y="15873"/>
                </a:lnTo>
                <a:lnTo>
                  <a:pt x="196" y="16200"/>
                </a:lnTo>
                <a:lnTo>
                  <a:pt x="232" y="16526"/>
                </a:lnTo>
                <a:lnTo>
                  <a:pt x="411" y="17295"/>
                </a:lnTo>
                <a:lnTo>
                  <a:pt x="607" y="18104"/>
                </a:lnTo>
                <a:lnTo>
                  <a:pt x="715" y="18508"/>
                </a:lnTo>
                <a:lnTo>
                  <a:pt x="822" y="18926"/>
                </a:lnTo>
                <a:lnTo>
                  <a:pt x="876" y="19330"/>
                </a:lnTo>
                <a:lnTo>
                  <a:pt x="911" y="19734"/>
                </a:lnTo>
                <a:lnTo>
                  <a:pt x="911" y="20073"/>
                </a:lnTo>
                <a:lnTo>
                  <a:pt x="876" y="20426"/>
                </a:lnTo>
                <a:lnTo>
                  <a:pt x="858" y="20608"/>
                </a:lnTo>
                <a:lnTo>
                  <a:pt x="786" y="20752"/>
                </a:lnTo>
                <a:lnTo>
                  <a:pt x="715" y="20908"/>
                </a:lnTo>
                <a:lnTo>
                  <a:pt x="607" y="21026"/>
                </a:lnTo>
                <a:lnTo>
                  <a:pt x="1394" y="20934"/>
                </a:lnTo>
                <a:lnTo>
                  <a:pt x="2217" y="20804"/>
                </a:lnTo>
                <a:lnTo>
                  <a:pt x="3039" y="20726"/>
                </a:lnTo>
                <a:lnTo>
                  <a:pt x="3844" y="20660"/>
                </a:lnTo>
                <a:lnTo>
                  <a:pt x="4595" y="20634"/>
                </a:lnTo>
                <a:lnTo>
                  <a:pt x="5310" y="20634"/>
                </a:lnTo>
                <a:lnTo>
                  <a:pt x="5650" y="20660"/>
                </a:lnTo>
                <a:lnTo>
                  <a:pt x="6007" y="20700"/>
                </a:lnTo>
                <a:lnTo>
                  <a:pt x="6276" y="20752"/>
                </a:lnTo>
                <a:lnTo>
                  <a:pt x="6580" y="20830"/>
                </a:lnTo>
                <a:close/>
              </a:path>
            </a:pathLst>
          </a:custGeom>
          <a:solidFill>
            <a:schemeClr val="lt1"/>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l" rtl="0">
              <a:lnSpc>
                <a:spcPct val="100000"/>
              </a:lnSpc>
              <a:spcBef>
                <a:spcPts val="0"/>
              </a:spcBef>
              <a:spcAft>
                <a:spcPts val="0"/>
              </a:spcAft>
              <a:buClr>
                <a:schemeClr val="dk1"/>
              </a:buClr>
              <a:buSzPts val="2000"/>
              <a:buFont typeface="Times New Roman"/>
              <a:buNone/>
            </a:pPr>
            <a:endParaRPr dirty="0"/>
          </a:p>
        </p:txBody>
      </p:sp>
      <p:sp>
        <p:nvSpPr>
          <p:cNvPr id="259" name="Google Shape;259;p24"/>
          <p:cNvSpPr/>
          <p:nvPr/>
        </p:nvSpPr>
        <p:spPr>
          <a:xfrm>
            <a:off x="4267200" y="4332287"/>
            <a:ext cx="1524000" cy="1206500"/>
          </a:xfrm>
          <a:custGeom>
            <a:avLst/>
            <a:gdLst/>
            <a:ahLst/>
            <a:cxnLst/>
            <a:rect l="l" t="t" r="r" b="b"/>
            <a:pathLst>
              <a:path w="21600" h="21600" extrusionOk="0">
                <a:moveTo>
                  <a:pt x="4281" y="12397"/>
                </a:moveTo>
                <a:lnTo>
                  <a:pt x="4168" y="12510"/>
                </a:lnTo>
                <a:lnTo>
                  <a:pt x="4044" y="12623"/>
                </a:lnTo>
                <a:lnTo>
                  <a:pt x="3931" y="12680"/>
                </a:lnTo>
                <a:lnTo>
                  <a:pt x="3807" y="12736"/>
                </a:lnTo>
                <a:lnTo>
                  <a:pt x="3671" y="12736"/>
                </a:lnTo>
                <a:lnTo>
                  <a:pt x="3558" y="12736"/>
                </a:lnTo>
                <a:lnTo>
                  <a:pt x="3434" y="12708"/>
                </a:lnTo>
                <a:lnTo>
                  <a:pt x="3321" y="12651"/>
                </a:lnTo>
                <a:lnTo>
                  <a:pt x="3061" y="12538"/>
                </a:lnTo>
                <a:lnTo>
                  <a:pt x="2824" y="12383"/>
                </a:lnTo>
                <a:lnTo>
                  <a:pt x="2564" y="12185"/>
                </a:lnTo>
                <a:lnTo>
                  <a:pt x="2327" y="12029"/>
                </a:lnTo>
                <a:lnTo>
                  <a:pt x="2067" y="11860"/>
                </a:lnTo>
                <a:lnTo>
                  <a:pt x="1807" y="11718"/>
                </a:lnTo>
                <a:lnTo>
                  <a:pt x="1671" y="11704"/>
                </a:lnTo>
                <a:lnTo>
                  <a:pt x="1547" y="11676"/>
                </a:lnTo>
                <a:lnTo>
                  <a:pt x="1412" y="11676"/>
                </a:lnTo>
                <a:lnTo>
                  <a:pt x="1287" y="11676"/>
                </a:lnTo>
                <a:lnTo>
                  <a:pt x="1152" y="11704"/>
                </a:lnTo>
                <a:lnTo>
                  <a:pt x="1005" y="11775"/>
                </a:lnTo>
                <a:lnTo>
                  <a:pt x="869" y="11860"/>
                </a:lnTo>
                <a:lnTo>
                  <a:pt x="745" y="12001"/>
                </a:lnTo>
                <a:lnTo>
                  <a:pt x="587" y="12128"/>
                </a:lnTo>
                <a:lnTo>
                  <a:pt x="463" y="12326"/>
                </a:lnTo>
                <a:lnTo>
                  <a:pt x="305" y="12567"/>
                </a:lnTo>
                <a:lnTo>
                  <a:pt x="180" y="12835"/>
                </a:lnTo>
                <a:lnTo>
                  <a:pt x="112" y="13005"/>
                </a:lnTo>
                <a:lnTo>
                  <a:pt x="67" y="13189"/>
                </a:lnTo>
                <a:lnTo>
                  <a:pt x="45" y="13429"/>
                </a:lnTo>
                <a:lnTo>
                  <a:pt x="45" y="13683"/>
                </a:lnTo>
                <a:lnTo>
                  <a:pt x="67" y="13924"/>
                </a:lnTo>
                <a:lnTo>
                  <a:pt x="135" y="14192"/>
                </a:lnTo>
                <a:lnTo>
                  <a:pt x="225" y="14447"/>
                </a:lnTo>
                <a:lnTo>
                  <a:pt x="327" y="14687"/>
                </a:lnTo>
                <a:lnTo>
                  <a:pt x="485" y="14899"/>
                </a:lnTo>
                <a:lnTo>
                  <a:pt x="655" y="15097"/>
                </a:lnTo>
                <a:lnTo>
                  <a:pt x="768" y="15168"/>
                </a:lnTo>
                <a:lnTo>
                  <a:pt x="869" y="15252"/>
                </a:lnTo>
                <a:lnTo>
                  <a:pt x="982" y="15309"/>
                </a:lnTo>
                <a:lnTo>
                  <a:pt x="1118" y="15365"/>
                </a:lnTo>
                <a:lnTo>
                  <a:pt x="1242" y="15394"/>
                </a:lnTo>
                <a:lnTo>
                  <a:pt x="1389" y="15422"/>
                </a:lnTo>
                <a:lnTo>
                  <a:pt x="1547" y="15422"/>
                </a:lnTo>
                <a:lnTo>
                  <a:pt x="1717" y="15422"/>
                </a:lnTo>
                <a:lnTo>
                  <a:pt x="1897" y="15394"/>
                </a:lnTo>
                <a:lnTo>
                  <a:pt x="2067" y="15365"/>
                </a:lnTo>
                <a:lnTo>
                  <a:pt x="2259" y="15281"/>
                </a:lnTo>
                <a:lnTo>
                  <a:pt x="2462" y="15196"/>
                </a:lnTo>
                <a:lnTo>
                  <a:pt x="2779" y="15069"/>
                </a:lnTo>
                <a:lnTo>
                  <a:pt x="3038" y="14956"/>
                </a:lnTo>
                <a:lnTo>
                  <a:pt x="3298" y="14871"/>
                </a:lnTo>
                <a:lnTo>
                  <a:pt x="3547" y="14842"/>
                </a:lnTo>
                <a:lnTo>
                  <a:pt x="3648" y="14871"/>
                </a:lnTo>
                <a:lnTo>
                  <a:pt x="3761" y="14899"/>
                </a:lnTo>
                <a:lnTo>
                  <a:pt x="3841" y="14956"/>
                </a:lnTo>
                <a:lnTo>
                  <a:pt x="3953" y="15040"/>
                </a:lnTo>
                <a:lnTo>
                  <a:pt x="4044" y="15139"/>
                </a:lnTo>
                <a:lnTo>
                  <a:pt x="4123" y="15281"/>
                </a:lnTo>
                <a:lnTo>
                  <a:pt x="4213" y="15450"/>
                </a:lnTo>
                <a:lnTo>
                  <a:pt x="4281" y="15662"/>
                </a:lnTo>
                <a:lnTo>
                  <a:pt x="4360" y="15903"/>
                </a:lnTo>
                <a:lnTo>
                  <a:pt x="4428" y="16171"/>
                </a:lnTo>
                <a:lnTo>
                  <a:pt x="4473" y="16482"/>
                </a:lnTo>
                <a:lnTo>
                  <a:pt x="4541" y="16779"/>
                </a:lnTo>
                <a:lnTo>
                  <a:pt x="4586" y="17132"/>
                </a:lnTo>
                <a:lnTo>
                  <a:pt x="4609" y="17486"/>
                </a:lnTo>
                <a:lnTo>
                  <a:pt x="4620" y="17868"/>
                </a:lnTo>
                <a:lnTo>
                  <a:pt x="4620" y="18235"/>
                </a:lnTo>
                <a:lnTo>
                  <a:pt x="4620" y="18617"/>
                </a:lnTo>
                <a:lnTo>
                  <a:pt x="4620" y="19027"/>
                </a:lnTo>
                <a:lnTo>
                  <a:pt x="4586" y="19408"/>
                </a:lnTo>
                <a:lnTo>
                  <a:pt x="4541" y="19790"/>
                </a:lnTo>
                <a:lnTo>
                  <a:pt x="4496" y="20172"/>
                </a:lnTo>
                <a:lnTo>
                  <a:pt x="4405" y="20525"/>
                </a:lnTo>
                <a:lnTo>
                  <a:pt x="4326" y="20879"/>
                </a:lnTo>
                <a:lnTo>
                  <a:pt x="4236" y="21204"/>
                </a:lnTo>
                <a:lnTo>
                  <a:pt x="4778" y="21204"/>
                </a:lnTo>
                <a:lnTo>
                  <a:pt x="5298" y="21204"/>
                </a:lnTo>
                <a:lnTo>
                  <a:pt x="5817" y="21204"/>
                </a:lnTo>
                <a:lnTo>
                  <a:pt x="6269" y="21204"/>
                </a:lnTo>
                <a:lnTo>
                  <a:pt x="6710" y="21204"/>
                </a:lnTo>
                <a:lnTo>
                  <a:pt x="7094" y="21204"/>
                </a:lnTo>
                <a:lnTo>
                  <a:pt x="7444" y="21204"/>
                </a:lnTo>
                <a:lnTo>
                  <a:pt x="7704" y="21204"/>
                </a:lnTo>
                <a:lnTo>
                  <a:pt x="8054" y="21062"/>
                </a:lnTo>
                <a:lnTo>
                  <a:pt x="8337" y="20935"/>
                </a:lnTo>
                <a:lnTo>
                  <a:pt x="8597" y="20737"/>
                </a:lnTo>
                <a:lnTo>
                  <a:pt x="8834" y="20553"/>
                </a:lnTo>
                <a:lnTo>
                  <a:pt x="9003" y="20327"/>
                </a:lnTo>
                <a:lnTo>
                  <a:pt x="9184" y="20087"/>
                </a:lnTo>
                <a:lnTo>
                  <a:pt x="9286" y="19847"/>
                </a:lnTo>
                <a:lnTo>
                  <a:pt x="9376" y="19592"/>
                </a:lnTo>
                <a:lnTo>
                  <a:pt x="9444" y="19324"/>
                </a:lnTo>
                <a:lnTo>
                  <a:pt x="9466" y="19055"/>
                </a:lnTo>
                <a:lnTo>
                  <a:pt x="9466" y="18786"/>
                </a:lnTo>
                <a:lnTo>
                  <a:pt x="9421" y="18546"/>
                </a:lnTo>
                <a:lnTo>
                  <a:pt x="9353" y="18263"/>
                </a:lnTo>
                <a:lnTo>
                  <a:pt x="9241" y="18023"/>
                </a:lnTo>
                <a:lnTo>
                  <a:pt x="9139" y="17783"/>
                </a:lnTo>
                <a:lnTo>
                  <a:pt x="8958" y="17557"/>
                </a:lnTo>
                <a:lnTo>
                  <a:pt x="8811" y="17316"/>
                </a:lnTo>
                <a:lnTo>
                  <a:pt x="8676" y="17076"/>
                </a:lnTo>
                <a:lnTo>
                  <a:pt x="8597" y="16807"/>
                </a:lnTo>
                <a:lnTo>
                  <a:pt x="8506" y="16510"/>
                </a:lnTo>
                <a:lnTo>
                  <a:pt x="8484" y="16200"/>
                </a:lnTo>
                <a:lnTo>
                  <a:pt x="8484" y="15903"/>
                </a:lnTo>
                <a:lnTo>
                  <a:pt x="8506" y="15606"/>
                </a:lnTo>
                <a:lnTo>
                  <a:pt x="8574" y="15309"/>
                </a:lnTo>
                <a:lnTo>
                  <a:pt x="8676" y="15040"/>
                </a:lnTo>
                <a:lnTo>
                  <a:pt x="8811" y="14772"/>
                </a:lnTo>
                <a:lnTo>
                  <a:pt x="8902" y="14659"/>
                </a:lnTo>
                <a:lnTo>
                  <a:pt x="9003" y="14517"/>
                </a:lnTo>
                <a:lnTo>
                  <a:pt x="9094" y="14418"/>
                </a:lnTo>
                <a:lnTo>
                  <a:pt x="9218" y="14334"/>
                </a:lnTo>
                <a:lnTo>
                  <a:pt x="9331" y="14249"/>
                </a:lnTo>
                <a:lnTo>
                  <a:pt x="9466" y="14164"/>
                </a:lnTo>
                <a:lnTo>
                  <a:pt x="9613" y="14093"/>
                </a:lnTo>
                <a:lnTo>
                  <a:pt x="9760" y="14037"/>
                </a:lnTo>
                <a:lnTo>
                  <a:pt x="9918" y="13980"/>
                </a:lnTo>
                <a:lnTo>
                  <a:pt x="10088" y="13952"/>
                </a:lnTo>
                <a:lnTo>
                  <a:pt x="10291" y="13924"/>
                </a:lnTo>
                <a:lnTo>
                  <a:pt x="10483" y="13924"/>
                </a:lnTo>
                <a:lnTo>
                  <a:pt x="10698" y="13924"/>
                </a:lnTo>
                <a:lnTo>
                  <a:pt x="10890" y="13952"/>
                </a:lnTo>
                <a:lnTo>
                  <a:pt x="11071" y="14008"/>
                </a:lnTo>
                <a:lnTo>
                  <a:pt x="11240" y="14065"/>
                </a:lnTo>
                <a:lnTo>
                  <a:pt x="11387" y="14136"/>
                </a:lnTo>
                <a:lnTo>
                  <a:pt x="11545" y="14220"/>
                </a:lnTo>
                <a:lnTo>
                  <a:pt x="11669" y="14305"/>
                </a:lnTo>
                <a:lnTo>
                  <a:pt x="11782" y="14418"/>
                </a:lnTo>
                <a:lnTo>
                  <a:pt x="11895" y="14517"/>
                </a:lnTo>
                <a:lnTo>
                  <a:pt x="11974" y="14659"/>
                </a:lnTo>
                <a:lnTo>
                  <a:pt x="12065" y="14800"/>
                </a:lnTo>
                <a:lnTo>
                  <a:pt x="12133" y="14927"/>
                </a:lnTo>
                <a:lnTo>
                  <a:pt x="12234" y="15252"/>
                </a:lnTo>
                <a:lnTo>
                  <a:pt x="12302" y="15549"/>
                </a:lnTo>
                <a:lnTo>
                  <a:pt x="12325" y="15874"/>
                </a:lnTo>
                <a:lnTo>
                  <a:pt x="12325" y="16200"/>
                </a:lnTo>
                <a:lnTo>
                  <a:pt x="12279" y="16525"/>
                </a:lnTo>
                <a:lnTo>
                  <a:pt x="12212" y="16850"/>
                </a:lnTo>
                <a:lnTo>
                  <a:pt x="12133" y="17132"/>
                </a:lnTo>
                <a:lnTo>
                  <a:pt x="12042" y="17373"/>
                </a:lnTo>
                <a:lnTo>
                  <a:pt x="11918" y="17585"/>
                </a:lnTo>
                <a:lnTo>
                  <a:pt x="11782" y="17754"/>
                </a:lnTo>
                <a:lnTo>
                  <a:pt x="11647" y="17882"/>
                </a:lnTo>
                <a:lnTo>
                  <a:pt x="11523" y="18080"/>
                </a:lnTo>
                <a:lnTo>
                  <a:pt x="11432" y="18263"/>
                </a:lnTo>
                <a:lnTo>
                  <a:pt x="11353" y="18490"/>
                </a:lnTo>
                <a:lnTo>
                  <a:pt x="11285" y="18702"/>
                </a:lnTo>
                <a:lnTo>
                  <a:pt x="11240" y="18942"/>
                </a:lnTo>
                <a:lnTo>
                  <a:pt x="11217" y="19196"/>
                </a:lnTo>
                <a:lnTo>
                  <a:pt x="11217" y="19465"/>
                </a:lnTo>
                <a:lnTo>
                  <a:pt x="11263" y="19705"/>
                </a:lnTo>
                <a:lnTo>
                  <a:pt x="11330" y="19946"/>
                </a:lnTo>
                <a:lnTo>
                  <a:pt x="11410" y="20200"/>
                </a:lnTo>
                <a:lnTo>
                  <a:pt x="11545" y="20440"/>
                </a:lnTo>
                <a:lnTo>
                  <a:pt x="11715" y="20652"/>
                </a:lnTo>
                <a:lnTo>
                  <a:pt x="11918" y="20850"/>
                </a:lnTo>
                <a:lnTo>
                  <a:pt x="12155" y="21034"/>
                </a:lnTo>
                <a:lnTo>
                  <a:pt x="12438" y="21204"/>
                </a:lnTo>
                <a:lnTo>
                  <a:pt x="12562" y="21232"/>
                </a:lnTo>
                <a:lnTo>
                  <a:pt x="12889" y="21317"/>
                </a:lnTo>
                <a:lnTo>
                  <a:pt x="13364" y="21416"/>
                </a:lnTo>
                <a:lnTo>
                  <a:pt x="13997" y="21529"/>
                </a:lnTo>
                <a:lnTo>
                  <a:pt x="14347" y="21585"/>
                </a:lnTo>
                <a:lnTo>
                  <a:pt x="14686" y="21614"/>
                </a:lnTo>
                <a:lnTo>
                  <a:pt x="15058" y="21642"/>
                </a:lnTo>
                <a:lnTo>
                  <a:pt x="15443" y="21642"/>
                </a:lnTo>
                <a:lnTo>
                  <a:pt x="15815" y="21642"/>
                </a:lnTo>
                <a:lnTo>
                  <a:pt x="16211" y="21614"/>
                </a:lnTo>
                <a:lnTo>
                  <a:pt x="16550" y="21529"/>
                </a:lnTo>
                <a:lnTo>
                  <a:pt x="16923" y="21444"/>
                </a:lnTo>
                <a:lnTo>
                  <a:pt x="16855" y="21232"/>
                </a:lnTo>
                <a:lnTo>
                  <a:pt x="16810" y="20978"/>
                </a:lnTo>
                <a:lnTo>
                  <a:pt x="16776" y="20709"/>
                </a:lnTo>
                <a:lnTo>
                  <a:pt x="16753" y="20412"/>
                </a:lnTo>
                <a:lnTo>
                  <a:pt x="16730" y="19762"/>
                </a:lnTo>
                <a:lnTo>
                  <a:pt x="16730" y="19055"/>
                </a:lnTo>
                <a:lnTo>
                  <a:pt x="16753" y="18348"/>
                </a:lnTo>
                <a:lnTo>
                  <a:pt x="16787" y="17641"/>
                </a:lnTo>
                <a:lnTo>
                  <a:pt x="16855" y="16991"/>
                </a:lnTo>
                <a:lnTo>
                  <a:pt x="16923" y="16426"/>
                </a:lnTo>
                <a:lnTo>
                  <a:pt x="16968" y="16171"/>
                </a:lnTo>
                <a:lnTo>
                  <a:pt x="17035" y="15987"/>
                </a:lnTo>
                <a:lnTo>
                  <a:pt x="17115" y="15832"/>
                </a:lnTo>
                <a:lnTo>
                  <a:pt x="17228" y="15691"/>
                </a:lnTo>
                <a:lnTo>
                  <a:pt x="17352" y="15606"/>
                </a:lnTo>
                <a:lnTo>
                  <a:pt x="17487" y="15549"/>
                </a:lnTo>
                <a:lnTo>
                  <a:pt x="17634" y="15493"/>
                </a:lnTo>
                <a:lnTo>
                  <a:pt x="17792" y="15493"/>
                </a:lnTo>
                <a:lnTo>
                  <a:pt x="17939" y="15521"/>
                </a:lnTo>
                <a:lnTo>
                  <a:pt x="18097" y="15578"/>
                </a:lnTo>
                <a:lnTo>
                  <a:pt x="18267" y="15662"/>
                </a:lnTo>
                <a:lnTo>
                  <a:pt x="18414" y="15775"/>
                </a:lnTo>
                <a:lnTo>
                  <a:pt x="18594" y="15874"/>
                </a:lnTo>
                <a:lnTo>
                  <a:pt x="18741" y="16016"/>
                </a:lnTo>
                <a:lnTo>
                  <a:pt x="18900" y="16171"/>
                </a:lnTo>
                <a:lnTo>
                  <a:pt x="19024" y="16369"/>
                </a:lnTo>
                <a:lnTo>
                  <a:pt x="19159" y="16525"/>
                </a:lnTo>
                <a:lnTo>
                  <a:pt x="19329" y="16666"/>
                </a:lnTo>
                <a:lnTo>
                  <a:pt x="19498" y="16779"/>
                </a:lnTo>
                <a:lnTo>
                  <a:pt x="19702" y="16850"/>
                </a:lnTo>
                <a:lnTo>
                  <a:pt x="19894" y="16878"/>
                </a:lnTo>
                <a:lnTo>
                  <a:pt x="20086" y="16906"/>
                </a:lnTo>
                <a:lnTo>
                  <a:pt x="20300" y="16878"/>
                </a:lnTo>
                <a:lnTo>
                  <a:pt x="20504" y="16836"/>
                </a:lnTo>
                <a:lnTo>
                  <a:pt x="20696" y="16751"/>
                </a:lnTo>
                <a:lnTo>
                  <a:pt x="20888" y="16609"/>
                </a:lnTo>
                <a:lnTo>
                  <a:pt x="21069" y="16454"/>
                </a:lnTo>
                <a:lnTo>
                  <a:pt x="21215" y="16256"/>
                </a:lnTo>
                <a:lnTo>
                  <a:pt x="21374" y="16044"/>
                </a:lnTo>
                <a:lnTo>
                  <a:pt x="21475" y="15775"/>
                </a:lnTo>
                <a:lnTo>
                  <a:pt x="21566" y="15479"/>
                </a:lnTo>
                <a:lnTo>
                  <a:pt x="21633" y="15125"/>
                </a:lnTo>
                <a:lnTo>
                  <a:pt x="21633" y="14927"/>
                </a:lnTo>
                <a:lnTo>
                  <a:pt x="21633" y="14772"/>
                </a:lnTo>
                <a:lnTo>
                  <a:pt x="21633" y="14574"/>
                </a:lnTo>
                <a:lnTo>
                  <a:pt x="21611" y="14418"/>
                </a:lnTo>
                <a:lnTo>
                  <a:pt x="21566" y="14249"/>
                </a:lnTo>
                <a:lnTo>
                  <a:pt x="21520" y="14093"/>
                </a:lnTo>
                <a:lnTo>
                  <a:pt x="21453" y="13952"/>
                </a:lnTo>
                <a:lnTo>
                  <a:pt x="21385" y="13810"/>
                </a:lnTo>
                <a:lnTo>
                  <a:pt x="21238" y="13542"/>
                </a:lnTo>
                <a:lnTo>
                  <a:pt x="21069" y="13330"/>
                </a:lnTo>
                <a:lnTo>
                  <a:pt x="20843" y="13132"/>
                </a:lnTo>
                <a:lnTo>
                  <a:pt x="20628" y="13005"/>
                </a:lnTo>
                <a:lnTo>
                  <a:pt x="20391" y="12863"/>
                </a:lnTo>
                <a:lnTo>
                  <a:pt x="20153" y="12807"/>
                </a:lnTo>
                <a:lnTo>
                  <a:pt x="19916" y="12750"/>
                </a:lnTo>
                <a:lnTo>
                  <a:pt x="19679" y="12779"/>
                </a:lnTo>
                <a:lnTo>
                  <a:pt x="19464" y="12835"/>
                </a:lnTo>
                <a:lnTo>
                  <a:pt x="19261" y="12948"/>
                </a:lnTo>
                <a:lnTo>
                  <a:pt x="19182" y="13005"/>
                </a:lnTo>
                <a:lnTo>
                  <a:pt x="19092" y="13090"/>
                </a:lnTo>
                <a:lnTo>
                  <a:pt x="19024" y="13189"/>
                </a:lnTo>
                <a:lnTo>
                  <a:pt x="18945" y="13302"/>
                </a:lnTo>
                <a:lnTo>
                  <a:pt x="18809" y="13514"/>
                </a:lnTo>
                <a:lnTo>
                  <a:pt x="18662" y="13683"/>
                </a:lnTo>
                <a:lnTo>
                  <a:pt x="18504" y="13782"/>
                </a:lnTo>
                <a:lnTo>
                  <a:pt x="18335" y="13867"/>
                </a:lnTo>
                <a:lnTo>
                  <a:pt x="18176" y="13895"/>
                </a:lnTo>
                <a:lnTo>
                  <a:pt x="18007" y="13924"/>
                </a:lnTo>
                <a:lnTo>
                  <a:pt x="17838" y="13895"/>
                </a:lnTo>
                <a:lnTo>
                  <a:pt x="17679" y="13839"/>
                </a:lnTo>
                <a:lnTo>
                  <a:pt x="17533" y="13768"/>
                </a:lnTo>
                <a:lnTo>
                  <a:pt x="17374" y="13683"/>
                </a:lnTo>
                <a:lnTo>
                  <a:pt x="17250" y="13570"/>
                </a:lnTo>
                <a:lnTo>
                  <a:pt x="17137" y="13429"/>
                </a:lnTo>
                <a:lnTo>
                  <a:pt x="17058" y="13302"/>
                </a:lnTo>
                <a:lnTo>
                  <a:pt x="16968" y="13160"/>
                </a:lnTo>
                <a:lnTo>
                  <a:pt x="16923" y="13033"/>
                </a:lnTo>
                <a:lnTo>
                  <a:pt x="16923" y="12892"/>
                </a:lnTo>
                <a:lnTo>
                  <a:pt x="16923" y="12425"/>
                </a:lnTo>
                <a:lnTo>
                  <a:pt x="16923" y="11704"/>
                </a:lnTo>
                <a:lnTo>
                  <a:pt x="16923" y="10743"/>
                </a:lnTo>
                <a:lnTo>
                  <a:pt x="16923" y="9683"/>
                </a:lnTo>
                <a:lnTo>
                  <a:pt x="16923" y="8608"/>
                </a:lnTo>
                <a:lnTo>
                  <a:pt x="16923" y="7520"/>
                </a:lnTo>
                <a:lnTo>
                  <a:pt x="16923" y="6545"/>
                </a:lnTo>
                <a:lnTo>
                  <a:pt x="16923" y="5781"/>
                </a:lnTo>
                <a:lnTo>
                  <a:pt x="16708" y="5937"/>
                </a:lnTo>
                <a:lnTo>
                  <a:pt x="16448" y="6078"/>
                </a:lnTo>
                <a:lnTo>
                  <a:pt x="16188" y="6219"/>
                </a:lnTo>
                <a:lnTo>
                  <a:pt x="15883" y="6290"/>
                </a:lnTo>
                <a:lnTo>
                  <a:pt x="15578" y="6347"/>
                </a:lnTo>
                <a:lnTo>
                  <a:pt x="15251" y="6375"/>
                </a:lnTo>
                <a:lnTo>
                  <a:pt x="14900" y="6403"/>
                </a:lnTo>
                <a:lnTo>
                  <a:pt x="14584" y="6403"/>
                </a:lnTo>
                <a:lnTo>
                  <a:pt x="14234" y="6375"/>
                </a:lnTo>
                <a:lnTo>
                  <a:pt x="13884" y="6318"/>
                </a:lnTo>
                <a:lnTo>
                  <a:pt x="13556" y="6262"/>
                </a:lnTo>
                <a:lnTo>
                  <a:pt x="13240" y="6191"/>
                </a:lnTo>
                <a:lnTo>
                  <a:pt x="12935" y="6106"/>
                </a:lnTo>
                <a:lnTo>
                  <a:pt x="12652" y="5993"/>
                </a:lnTo>
                <a:lnTo>
                  <a:pt x="12392" y="5880"/>
                </a:lnTo>
                <a:lnTo>
                  <a:pt x="12155" y="5781"/>
                </a:lnTo>
                <a:lnTo>
                  <a:pt x="11974" y="5668"/>
                </a:lnTo>
                <a:lnTo>
                  <a:pt x="11828" y="5555"/>
                </a:lnTo>
                <a:lnTo>
                  <a:pt x="11692" y="5456"/>
                </a:lnTo>
                <a:lnTo>
                  <a:pt x="11590" y="5343"/>
                </a:lnTo>
                <a:lnTo>
                  <a:pt x="11500" y="5230"/>
                </a:lnTo>
                <a:lnTo>
                  <a:pt x="11432" y="5131"/>
                </a:lnTo>
                <a:lnTo>
                  <a:pt x="11410" y="4990"/>
                </a:lnTo>
                <a:lnTo>
                  <a:pt x="11387" y="4876"/>
                </a:lnTo>
                <a:lnTo>
                  <a:pt x="11387" y="4749"/>
                </a:lnTo>
                <a:lnTo>
                  <a:pt x="11410" y="4608"/>
                </a:lnTo>
                <a:lnTo>
                  <a:pt x="11477" y="4452"/>
                </a:lnTo>
                <a:lnTo>
                  <a:pt x="11545" y="4283"/>
                </a:lnTo>
                <a:lnTo>
                  <a:pt x="11737" y="3929"/>
                </a:lnTo>
                <a:lnTo>
                  <a:pt x="12020" y="3548"/>
                </a:lnTo>
                <a:lnTo>
                  <a:pt x="12178" y="3307"/>
                </a:lnTo>
                <a:lnTo>
                  <a:pt x="12279" y="3067"/>
                </a:lnTo>
                <a:lnTo>
                  <a:pt x="12370" y="2798"/>
                </a:lnTo>
                <a:lnTo>
                  <a:pt x="12438" y="2487"/>
                </a:lnTo>
                <a:lnTo>
                  <a:pt x="12471" y="2219"/>
                </a:lnTo>
                <a:lnTo>
                  <a:pt x="12471" y="1922"/>
                </a:lnTo>
                <a:lnTo>
                  <a:pt x="12438" y="1625"/>
                </a:lnTo>
                <a:lnTo>
                  <a:pt x="12370" y="1357"/>
                </a:lnTo>
                <a:lnTo>
                  <a:pt x="12279" y="1088"/>
                </a:lnTo>
                <a:lnTo>
                  <a:pt x="12133" y="834"/>
                </a:lnTo>
                <a:lnTo>
                  <a:pt x="12042" y="735"/>
                </a:lnTo>
                <a:lnTo>
                  <a:pt x="11952" y="621"/>
                </a:lnTo>
                <a:lnTo>
                  <a:pt x="11850" y="508"/>
                </a:lnTo>
                <a:lnTo>
                  <a:pt x="11737" y="424"/>
                </a:lnTo>
                <a:lnTo>
                  <a:pt x="11613" y="353"/>
                </a:lnTo>
                <a:lnTo>
                  <a:pt x="11477" y="268"/>
                </a:lnTo>
                <a:lnTo>
                  <a:pt x="11330" y="212"/>
                </a:lnTo>
                <a:lnTo>
                  <a:pt x="11172" y="155"/>
                </a:lnTo>
                <a:lnTo>
                  <a:pt x="11003" y="98"/>
                </a:lnTo>
                <a:lnTo>
                  <a:pt x="10833" y="70"/>
                </a:lnTo>
                <a:lnTo>
                  <a:pt x="10653" y="70"/>
                </a:lnTo>
                <a:lnTo>
                  <a:pt x="10438" y="70"/>
                </a:lnTo>
                <a:lnTo>
                  <a:pt x="10291" y="70"/>
                </a:lnTo>
                <a:lnTo>
                  <a:pt x="10110" y="98"/>
                </a:lnTo>
                <a:lnTo>
                  <a:pt x="9986" y="127"/>
                </a:lnTo>
                <a:lnTo>
                  <a:pt x="9828" y="183"/>
                </a:lnTo>
                <a:lnTo>
                  <a:pt x="9726" y="268"/>
                </a:lnTo>
                <a:lnTo>
                  <a:pt x="9591" y="325"/>
                </a:lnTo>
                <a:lnTo>
                  <a:pt x="9489" y="424"/>
                </a:lnTo>
                <a:lnTo>
                  <a:pt x="9399" y="508"/>
                </a:lnTo>
                <a:lnTo>
                  <a:pt x="9308" y="621"/>
                </a:lnTo>
                <a:lnTo>
                  <a:pt x="9218" y="735"/>
                </a:lnTo>
                <a:lnTo>
                  <a:pt x="9161" y="834"/>
                </a:lnTo>
                <a:lnTo>
                  <a:pt x="9094" y="975"/>
                </a:lnTo>
                <a:lnTo>
                  <a:pt x="9003" y="1243"/>
                </a:lnTo>
                <a:lnTo>
                  <a:pt x="8947" y="1540"/>
                </a:lnTo>
                <a:lnTo>
                  <a:pt x="8924" y="1837"/>
                </a:lnTo>
                <a:lnTo>
                  <a:pt x="8924" y="2162"/>
                </a:lnTo>
                <a:lnTo>
                  <a:pt x="8947" y="2487"/>
                </a:lnTo>
                <a:lnTo>
                  <a:pt x="9003" y="2798"/>
                </a:lnTo>
                <a:lnTo>
                  <a:pt x="9094" y="3124"/>
                </a:lnTo>
                <a:lnTo>
                  <a:pt x="9207" y="3420"/>
                </a:lnTo>
                <a:lnTo>
                  <a:pt x="9331" y="3689"/>
                </a:lnTo>
                <a:lnTo>
                  <a:pt x="9500" y="3929"/>
                </a:lnTo>
                <a:lnTo>
                  <a:pt x="9613" y="4127"/>
                </a:lnTo>
                <a:lnTo>
                  <a:pt x="9704" y="4311"/>
                </a:lnTo>
                <a:lnTo>
                  <a:pt x="9760" y="4509"/>
                </a:lnTo>
                <a:lnTo>
                  <a:pt x="9805" y="4693"/>
                </a:lnTo>
                <a:lnTo>
                  <a:pt x="9805" y="4876"/>
                </a:lnTo>
                <a:lnTo>
                  <a:pt x="9783" y="5074"/>
                </a:lnTo>
                <a:lnTo>
                  <a:pt x="9749" y="5258"/>
                </a:lnTo>
                <a:lnTo>
                  <a:pt x="9658" y="5428"/>
                </a:lnTo>
                <a:lnTo>
                  <a:pt x="9568" y="5555"/>
                </a:lnTo>
                <a:lnTo>
                  <a:pt x="9444" y="5668"/>
                </a:lnTo>
                <a:lnTo>
                  <a:pt x="9263" y="5753"/>
                </a:lnTo>
                <a:lnTo>
                  <a:pt x="9094" y="5809"/>
                </a:lnTo>
                <a:lnTo>
                  <a:pt x="8879" y="5809"/>
                </a:lnTo>
                <a:lnTo>
                  <a:pt x="8619" y="5781"/>
                </a:lnTo>
                <a:lnTo>
                  <a:pt x="8359" y="5696"/>
                </a:lnTo>
                <a:lnTo>
                  <a:pt x="8054" y="5555"/>
                </a:lnTo>
                <a:lnTo>
                  <a:pt x="7874" y="5484"/>
                </a:lnTo>
                <a:lnTo>
                  <a:pt x="7682" y="5428"/>
                </a:lnTo>
                <a:lnTo>
                  <a:pt x="7467" y="5371"/>
                </a:lnTo>
                <a:lnTo>
                  <a:pt x="7275" y="5343"/>
                </a:lnTo>
                <a:lnTo>
                  <a:pt x="6789" y="5343"/>
                </a:lnTo>
                <a:lnTo>
                  <a:pt x="6315" y="5371"/>
                </a:lnTo>
                <a:lnTo>
                  <a:pt x="5817" y="5428"/>
                </a:lnTo>
                <a:lnTo>
                  <a:pt x="5298" y="5541"/>
                </a:lnTo>
                <a:lnTo>
                  <a:pt x="4778" y="5640"/>
                </a:lnTo>
                <a:lnTo>
                  <a:pt x="4281" y="5781"/>
                </a:lnTo>
                <a:lnTo>
                  <a:pt x="4236" y="5937"/>
                </a:lnTo>
                <a:lnTo>
                  <a:pt x="4236" y="6234"/>
                </a:lnTo>
                <a:lnTo>
                  <a:pt x="4236" y="6587"/>
                </a:lnTo>
                <a:lnTo>
                  <a:pt x="4258" y="6997"/>
                </a:lnTo>
                <a:lnTo>
                  <a:pt x="4349" y="7972"/>
                </a:lnTo>
                <a:lnTo>
                  <a:pt x="4428" y="9061"/>
                </a:lnTo>
                <a:lnTo>
                  <a:pt x="4473" y="9612"/>
                </a:lnTo>
                <a:lnTo>
                  <a:pt x="4496" y="10149"/>
                </a:lnTo>
                <a:lnTo>
                  <a:pt x="4518" y="10672"/>
                </a:lnTo>
                <a:lnTo>
                  <a:pt x="4541" y="11125"/>
                </a:lnTo>
                <a:lnTo>
                  <a:pt x="4518" y="11563"/>
                </a:lnTo>
                <a:lnTo>
                  <a:pt x="4473" y="11916"/>
                </a:lnTo>
                <a:lnTo>
                  <a:pt x="4428" y="12072"/>
                </a:lnTo>
                <a:lnTo>
                  <a:pt x="4383" y="12213"/>
                </a:lnTo>
                <a:lnTo>
                  <a:pt x="4349" y="12326"/>
                </a:lnTo>
                <a:lnTo>
                  <a:pt x="4281" y="12397"/>
                </a:lnTo>
                <a:close/>
              </a:path>
            </a:pathLst>
          </a:custGeom>
          <a:solidFill>
            <a:schemeClr val="accent1"/>
          </a:solidFill>
          <a:ln w="9525" cap="flat" cmpd="sng">
            <a:solidFill>
              <a:srgbClr val="00000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000"/>
              <a:buFont typeface="Times New Roman"/>
              <a:buNone/>
            </a:pPr>
            <a:endParaRPr dirty="0"/>
          </a:p>
        </p:txBody>
      </p:sp>
      <p:sp>
        <p:nvSpPr>
          <p:cNvPr id="260" name="Google Shape;260;p24"/>
          <p:cNvSpPr/>
          <p:nvPr/>
        </p:nvSpPr>
        <p:spPr>
          <a:xfrm>
            <a:off x="4541837" y="5086350"/>
            <a:ext cx="963612" cy="1327150"/>
          </a:xfrm>
          <a:custGeom>
            <a:avLst/>
            <a:gdLst/>
            <a:ahLst/>
            <a:cxnLst/>
            <a:rect l="l" t="t" r="r" b="b"/>
            <a:pathLst>
              <a:path w="21600" h="21600" extrusionOk="0">
                <a:moveTo>
                  <a:pt x="6580" y="20830"/>
                </a:moveTo>
                <a:lnTo>
                  <a:pt x="7062" y="20960"/>
                </a:lnTo>
                <a:lnTo>
                  <a:pt x="7474" y="21026"/>
                </a:lnTo>
                <a:lnTo>
                  <a:pt x="7885" y="21052"/>
                </a:lnTo>
                <a:lnTo>
                  <a:pt x="8207" y="21052"/>
                </a:lnTo>
                <a:lnTo>
                  <a:pt x="8511" y="21000"/>
                </a:lnTo>
                <a:lnTo>
                  <a:pt x="8779" y="20934"/>
                </a:lnTo>
                <a:lnTo>
                  <a:pt x="8994" y="20830"/>
                </a:lnTo>
                <a:lnTo>
                  <a:pt x="9119" y="20700"/>
                </a:lnTo>
                <a:lnTo>
                  <a:pt x="9262" y="20556"/>
                </a:lnTo>
                <a:lnTo>
                  <a:pt x="9333" y="20400"/>
                </a:lnTo>
                <a:lnTo>
                  <a:pt x="9369" y="20230"/>
                </a:lnTo>
                <a:lnTo>
                  <a:pt x="9369" y="20034"/>
                </a:lnTo>
                <a:lnTo>
                  <a:pt x="9298" y="19852"/>
                </a:lnTo>
                <a:lnTo>
                  <a:pt x="9190" y="19682"/>
                </a:lnTo>
                <a:lnTo>
                  <a:pt x="9065" y="19500"/>
                </a:lnTo>
                <a:lnTo>
                  <a:pt x="8886" y="19330"/>
                </a:lnTo>
                <a:lnTo>
                  <a:pt x="8618" y="19108"/>
                </a:lnTo>
                <a:lnTo>
                  <a:pt x="8403" y="18847"/>
                </a:lnTo>
                <a:lnTo>
                  <a:pt x="8243" y="18573"/>
                </a:lnTo>
                <a:lnTo>
                  <a:pt x="8100" y="18300"/>
                </a:lnTo>
                <a:lnTo>
                  <a:pt x="7992" y="18000"/>
                </a:lnTo>
                <a:lnTo>
                  <a:pt x="7956" y="17700"/>
                </a:lnTo>
                <a:lnTo>
                  <a:pt x="7956" y="17426"/>
                </a:lnTo>
                <a:lnTo>
                  <a:pt x="7992" y="17126"/>
                </a:lnTo>
                <a:lnTo>
                  <a:pt x="8100" y="16878"/>
                </a:lnTo>
                <a:lnTo>
                  <a:pt x="8243" y="16630"/>
                </a:lnTo>
                <a:lnTo>
                  <a:pt x="8332" y="16500"/>
                </a:lnTo>
                <a:lnTo>
                  <a:pt x="8439" y="16369"/>
                </a:lnTo>
                <a:lnTo>
                  <a:pt x="8582" y="16278"/>
                </a:lnTo>
                <a:lnTo>
                  <a:pt x="8707" y="16173"/>
                </a:lnTo>
                <a:lnTo>
                  <a:pt x="8850" y="16095"/>
                </a:lnTo>
                <a:lnTo>
                  <a:pt x="9029" y="16017"/>
                </a:lnTo>
                <a:lnTo>
                  <a:pt x="9226" y="15952"/>
                </a:lnTo>
                <a:lnTo>
                  <a:pt x="9405" y="15873"/>
                </a:lnTo>
                <a:lnTo>
                  <a:pt x="9637" y="15847"/>
                </a:lnTo>
                <a:lnTo>
                  <a:pt x="9852" y="15795"/>
                </a:lnTo>
                <a:lnTo>
                  <a:pt x="10120" y="15769"/>
                </a:lnTo>
                <a:lnTo>
                  <a:pt x="10370" y="15769"/>
                </a:lnTo>
                <a:lnTo>
                  <a:pt x="10710" y="15769"/>
                </a:lnTo>
                <a:lnTo>
                  <a:pt x="10978" y="15769"/>
                </a:lnTo>
                <a:lnTo>
                  <a:pt x="11264" y="15795"/>
                </a:lnTo>
                <a:lnTo>
                  <a:pt x="11533" y="15847"/>
                </a:lnTo>
                <a:lnTo>
                  <a:pt x="11765" y="15900"/>
                </a:lnTo>
                <a:lnTo>
                  <a:pt x="12015" y="15952"/>
                </a:lnTo>
                <a:lnTo>
                  <a:pt x="12212" y="16017"/>
                </a:lnTo>
                <a:lnTo>
                  <a:pt x="12427" y="16095"/>
                </a:lnTo>
                <a:lnTo>
                  <a:pt x="12605" y="16173"/>
                </a:lnTo>
                <a:lnTo>
                  <a:pt x="12766" y="16278"/>
                </a:lnTo>
                <a:lnTo>
                  <a:pt x="12909" y="16369"/>
                </a:lnTo>
                <a:lnTo>
                  <a:pt x="13035" y="16473"/>
                </a:lnTo>
                <a:lnTo>
                  <a:pt x="13249" y="16695"/>
                </a:lnTo>
                <a:lnTo>
                  <a:pt x="13428" y="16943"/>
                </a:lnTo>
                <a:lnTo>
                  <a:pt x="13517" y="17204"/>
                </a:lnTo>
                <a:lnTo>
                  <a:pt x="13589" y="17478"/>
                </a:lnTo>
                <a:lnTo>
                  <a:pt x="13589" y="17752"/>
                </a:lnTo>
                <a:lnTo>
                  <a:pt x="13517" y="18026"/>
                </a:lnTo>
                <a:lnTo>
                  <a:pt x="13428" y="18273"/>
                </a:lnTo>
                <a:lnTo>
                  <a:pt x="13285" y="18521"/>
                </a:lnTo>
                <a:lnTo>
                  <a:pt x="13106" y="18756"/>
                </a:lnTo>
                <a:lnTo>
                  <a:pt x="12874" y="18978"/>
                </a:lnTo>
                <a:lnTo>
                  <a:pt x="12427" y="19356"/>
                </a:lnTo>
                <a:lnTo>
                  <a:pt x="12123" y="19682"/>
                </a:lnTo>
                <a:lnTo>
                  <a:pt x="12015" y="19800"/>
                </a:lnTo>
                <a:lnTo>
                  <a:pt x="11908" y="19956"/>
                </a:lnTo>
                <a:lnTo>
                  <a:pt x="11872" y="20073"/>
                </a:lnTo>
                <a:lnTo>
                  <a:pt x="11872" y="20204"/>
                </a:lnTo>
                <a:lnTo>
                  <a:pt x="11872" y="20334"/>
                </a:lnTo>
                <a:lnTo>
                  <a:pt x="11944" y="20426"/>
                </a:lnTo>
                <a:lnTo>
                  <a:pt x="12051" y="20530"/>
                </a:lnTo>
                <a:lnTo>
                  <a:pt x="12176" y="20634"/>
                </a:lnTo>
                <a:lnTo>
                  <a:pt x="12319" y="20726"/>
                </a:lnTo>
                <a:lnTo>
                  <a:pt x="12534" y="20830"/>
                </a:lnTo>
                <a:lnTo>
                  <a:pt x="12766" y="20934"/>
                </a:lnTo>
                <a:lnTo>
                  <a:pt x="13070" y="21026"/>
                </a:lnTo>
                <a:lnTo>
                  <a:pt x="13428" y="21130"/>
                </a:lnTo>
                <a:lnTo>
                  <a:pt x="13875" y="21234"/>
                </a:lnTo>
                <a:lnTo>
                  <a:pt x="14322" y="21326"/>
                </a:lnTo>
                <a:lnTo>
                  <a:pt x="14787" y="21404"/>
                </a:lnTo>
                <a:lnTo>
                  <a:pt x="15305" y="21482"/>
                </a:lnTo>
                <a:lnTo>
                  <a:pt x="15824" y="21534"/>
                </a:lnTo>
                <a:lnTo>
                  <a:pt x="16378" y="21586"/>
                </a:lnTo>
                <a:lnTo>
                  <a:pt x="16897" y="21613"/>
                </a:lnTo>
                <a:lnTo>
                  <a:pt x="17433" y="21613"/>
                </a:lnTo>
                <a:lnTo>
                  <a:pt x="17988" y="21613"/>
                </a:lnTo>
                <a:lnTo>
                  <a:pt x="18506" y="21586"/>
                </a:lnTo>
                <a:lnTo>
                  <a:pt x="18989" y="21508"/>
                </a:lnTo>
                <a:lnTo>
                  <a:pt x="19436" y="21430"/>
                </a:lnTo>
                <a:lnTo>
                  <a:pt x="19883" y="21326"/>
                </a:lnTo>
                <a:lnTo>
                  <a:pt x="20258" y="21208"/>
                </a:lnTo>
                <a:lnTo>
                  <a:pt x="20598" y="21026"/>
                </a:lnTo>
                <a:lnTo>
                  <a:pt x="20527" y="20726"/>
                </a:lnTo>
                <a:lnTo>
                  <a:pt x="20455" y="20426"/>
                </a:lnTo>
                <a:lnTo>
                  <a:pt x="20401" y="20100"/>
                </a:lnTo>
                <a:lnTo>
                  <a:pt x="20401" y="19747"/>
                </a:lnTo>
                <a:lnTo>
                  <a:pt x="20366" y="19030"/>
                </a:lnTo>
                <a:lnTo>
                  <a:pt x="20401" y="18300"/>
                </a:lnTo>
                <a:lnTo>
                  <a:pt x="20455" y="17595"/>
                </a:lnTo>
                <a:lnTo>
                  <a:pt x="20527" y="16969"/>
                </a:lnTo>
                <a:lnTo>
                  <a:pt x="20598" y="16447"/>
                </a:lnTo>
                <a:lnTo>
                  <a:pt x="20598" y="16017"/>
                </a:lnTo>
                <a:lnTo>
                  <a:pt x="20598" y="15873"/>
                </a:lnTo>
                <a:lnTo>
                  <a:pt x="20491" y="15717"/>
                </a:lnTo>
                <a:lnTo>
                  <a:pt x="20401" y="15573"/>
                </a:lnTo>
                <a:lnTo>
                  <a:pt x="20223" y="15417"/>
                </a:lnTo>
                <a:lnTo>
                  <a:pt x="20044" y="15300"/>
                </a:lnTo>
                <a:lnTo>
                  <a:pt x="19811" y="15195"/>
                </a:lnTo>
                <a:lnTo>
                  <a:pt x="19561" y="15091"/>
                </a:lnTo>
                <a:lnTo>
                  <a:pt x="19329" y="15026"/>
                </a:lnTo>
                <a:lnTo>
                  <a:pt x="19060" y="14973"/>
                </a:lnTo>
                <a:lnTo>
                  <a:pt x="18774" y="14921"/>
                </a:lnTo>
                <a:lnTo>
                  <a:pt x="18542" y="14921"/>
                </a:lnTo>
                <a:lnTo>
                  <a:pt x="18256" y="14921"/>
                </a:lnTo>
                <a:lnTo>
                  <a:pt x="18023" y="14973"/>
                </a:lnTo>
                <a:lnTo>
                  <a:pt x="17791" y="15052"/>
                </a:lnTo>
                <a:lnTo>
                  <a:pt x="17576" y="15143"/>
                </a:lnTo>
                <a:lnTo>
                  <a:pt x="17398" y="15273"/>
                </a:lnTo>
                <a:lnTo>
                  <a:pt x="17201" y="15391"/>
                </a:lnTo>
                <a:lnTo>
                  <a:pt x="16950" y="15521"/>
                </a:lnTo>
                <a:lnTo>
                  <a:pt x="16682" y="15600"/>
                </a:lnTo>
                <a:lnTo>
                  <a:pt x="16378" y="15652"/>
                </a:lnTo>
                <a:lnTo>
                  <a:pt x="16039" y="15678"/>
                </a:lnTo>
                <a:lnTo>
                  <a:pt x="15681" y="15652"/>
                </a:lnTo>
                <a:lnTo>
                  <a:pt x="15305" y="15626"/>
                </a:lnTo>
                <a:lnTo>
                  <a:pt x="14966" y="15547"/>
                </a:lnTo>
                <a:lnTo>
                  <a:pt x="14626" y="15443"/>
                </a:lnTo>
                <a:lnTo>
                  <a:pt x="14286" y="15300"/>
                </a:lnTo>
                <a:lnTo>
                  <a:pt x="13964" y="15143"/>
                </a:lnTo>
                <a:lnTo>
                  <a:pt x="13696" y="14947"/>
                </a:lnTo>
                <a:lnTo>
                  <a:pt x="13589" y="14817"/>
                </a:lnTo>
                <a:lnTo>
                  <a:pt x="13482" y="14700"/>
                </a:lnTo>
                <a:lnTo>
                  <a:pt x="13392" y="14569"/>
                </a:lnTo>
                <a:lnTo>
                  <a:pt x="13321" y="14426"/>
                </a:lnTo>
                <a:lnTo>
                  <a:pt x="13249" y="14269"/>
                </a:lnTo>
                <a:lnTo>
                  <a:pt x="13213" y="14126"/>
                </a:lnTo>
                <a:lnTo>
                  <a:pt x="13178" y="13943"/>
                </a:lnTo>
                <a:lnTo>
                  <a:pt x="13178" y="13773"/>
                </a:lnTo>
                <a:lnTo>
                  <a:pt x="13178" y="13565"/>
                </a:lnTo>
                <a:lnTo>
                  <a:pt x="13213" y="13369"/>
                </a:lnTo>
                <a:lnTo>
                  <a:pt x="13249" y="13173"/>
                </a:lnTo>
                <a:lnTo>
                  <a:pt x="13321" y="12991"/>
                </a:lnTo>
                <a:lnTo>
                  <a:pt x="13392" y="12847"/>
                </a:lnTo>
                <a:lnTo>
                  <a:pt x="13482" y="12691"/>
                </a:lnTo>
                <a:lnTo>
                  <a:pt x="13589" y="12547"/>
                </a:lnTo>
                <a:lnTo>
                  <a:pt x="13732" y="12417"/>
                </a:lnTo>
                <a:lnTo>
                  <a:pt x="14000" y="12195"/>
                </a:lnTo>
                <a:lnTo>
                  <a:pt x="14340" y="11986"/>
                </a:lnTo>
                <a:lnTo>
                  <a:pt x="14698" y="11843"/>
                </a:lnTo>
                <a:lnTo>
                  <a:pt x="15073" y="11739"/>
                </a:lnTo>
                <a:lnTo>
                  <a:pt x="15449" y="11660"/>
                </a:lnTo>
                <a:lnTo>
                  <a:pt x="15824" y="11621"/>
                </a:lnTo>
                <a:lnTo>
                  <a:pt x="16200" y="11621"/>
                </a:lnTo>
                <a:lnTo>
                  <a:pt x="16575" y="11660"/>
                </a:lnTo>
                <a:lnTo>
                  <a:pt x="16933" y="11713"/>
                </a:lnTo>
                <a:lnTo>
                  <a:pt x="17272" y="11817"/>
                </a:lnTo>
                <a:lnTo>
                  <a:pt x="17541" y="11947"/>
                </a:lnTo>
                <a:lnTo>
                  <a:pt x="17791" y="12091"/>
                </a:lnTo>
                <a:lnTo>
                  <a:pt x="17916" y="12195"/>
                </a:lnTo>
                <a:lnTo>
                  <a:pt x="18095" y="12286"/>
                </a:lnTo>
                <a:lnTo>
                  <a:pt x="18292" y="12391"/>
                </a:lnTo>
                <a:lnTo>
                  <a:pt x="18470" y="12443"/>
                </a:lnTo>
                <a:lnTo>
                  <a:pt x="18703" y="12521"/>
                </a:lnTo>
                <a:lnTo>
                  <a:pt x="18917" y="12547"/>
                </a:lnTo>
                <a:lnTo>
                  <a:pt x="19150" y="12573"/>
                </a:lnTo>
                <a:lnTo>
                  <a:pt x="19400" y="12586"/>
                </a:lnTo>
                <a:lnTo>
                  <a:pt x="19633" y="12586"/>
                </a:lnTo>
                <a:lnTo>
                  <a:pt x="19883" y="12573"/>
                </a:lnTo>
                <a:lnTo>
                  <a:pt x="20115" y="12521"/>
                </a:lnTo>
                <a:lnTo>
                  <a:pt x="20366" y="12469"/>
                </a:lnTo>
                <a:lnTo>
                  <a:pt x="20598" y="12417"/>
                </a:lnTo>
                <a:lnTo>
                  <a:pt x="20849" y="12313"/>
                </a:lnTo>
                <a:lnTo>
                  <a:pt x="21045" y="12221"/>
                </a:lnTo>
                <a:lnTo>
                  <a:pt x="21296" y="12091"/>
                </a:lnTo>
                <a:lnTo>
                  <a:pt x="21349" y="12013"/>
                </a:lnTo>
                <a:lnTo>
                  <a:pt x="21456" y="11947"/>
                </a:lnTo>
                <a:lnTo>
                  <a:pt x="21528" y="11843"/>
                </a:lnTo>
                <a:lnTo>
                  <a:pt x="21564" y="11713"/>
                </a:lnTo>
                <a:lnTo>
                  <a:pt x="21671" y="11465"/>
                </a:lnTo>
                <a:lnTo>
                  <a:pt x="21707" y="11165"/>
                </a:lnTo>
                <a:lnTo>
                  <a:pt x="21707" y="10813"/>
                </a:lnTo>
                <a:lnTo>
                  <a:pt x="21707" y="10460"/>
                </a:lnTo>
                <a:lnTo>
                  <a:pt x="21635" y="10082"/>
                </a:lnTo>
                <a:lnTo>
                  <a:pt x="21564" y="9717"/>
                </a:lnTo>
                <a:lnTo>
                  <a:pt x="21349" y="8908"/>
                </a:lnTo>
                <a:lnTo>
                  <a:pt x="21117" y="8191"/>
                </a:lnTo>
                <a:lnTo>
                  <a:pt x="20849" y="7539"/>
                </a:lnTo>
                <a:lnTo>
                  <a:pt x="20598" y="7030"/>
                </a:lnTo>
                <a:lnTo>
                  <a:pt x="20044" y="7108"/>
                </a:lnTo>
                <a:lnTo>
                  <a:pt x="19472" y="7160"/>
                </a:lnTo>
                <a:lnTo>
                  <a:pt x="18882" y="7213"/>
                </a:lnTo>
                <a:lnTo>
                  <a:pt x="18256" y="7213"/>
                </a:lnTo>
                <a:lnTo>
                  <a:pt x="17684" y="7213"/>
                </a:lnTo>
                <a:lnTo>
                  <a:pt x="17094" y="7186"/>
                </a:lnTo>
                <a:lnTo>
                  <a:pt x="16503" y="7160"/>
                </a:lnTo>
                <a:lnTo>
                  <a:pt x="16003" y="7108"/>
                </a:lnTo>
                <a:lnTo>
                  <a:pt x="15001" y="7004"/>
                </a:lnTo>
                <a:lnTo>
                  <a:pt x="14215" y="6913"/>
                </a:lnTo>
                <a:lnTo>
                  <a:pt x="13696" y="6834"/>
                </a:lnTo>
                <a:lnTo>
                  <a:pt x="13517" y="6808"/>
                </a:lnTo>
                <a:lnTo>
                  <a:pt x="13070" y="6652"/>
                </a:lnTo>
                <a:lnTo>
                  <a:pt x="12695" y="6482"/>
                </a:lnTo>
                <a:lnTo>
                  <a:pt x="12355" y="6313"/>
                </a:lnTo>
                <a:lnTo>
                  <a:pt x="12123" y="6104"/>
                </a:lnTo>
                <a:lnTo>
                  <a:pt x="11908" y="5882"/>
                </a:lnTo>
                <a:lnTo>
                  <a:pt x="11765" y="5660"/>
                </a:lnTo>
                <a:lnTo>
                  <a:pt x="11676" y="5426"/>
                </a:lnTo>
                <a:lnTo>
                  <a:pt x="11604" y="5204"/>
                </a:lnTo>
                <a:lnTo>
                  <a:pt x="11604" y="4956"/>
                </a:lnTo>
                <a:lnTo>
                  <a:pt x="11640" y="4734"/>
                </a:lnTo>
                <a:lnTo>
                  <a:pt x="11711" y="4500"/>
                </a:lnTo>
                <a:lnTo>
                  <a:pt x="11801" y="4304"/>
                </a:lnTo>
                <a:lnTo>
                  <a:pt x="11908" y="4108"/>
                </a:lnTo>
                <a:lnTo>
                  <a:pt x="12087" y="3926"/>
                </a:lnTo>
                <a:lnTo>
                  <a:pt x="12284" y="3756"/>
                </a:lnTo>
                <a:lnTo>
                  <a:pt x="12498" y="3626"/>
                </a:lnTo>
                <a:lnTo>
                  <a:pt x="12695" y="3482"/>
                </a:lnTo>
                <a:lnTo>
                  <a:pt x="12874" y="3273"/>
                </a:lnTo>
                <a:lnTo>
                  <a:pt x="13035" y="3052"/>
                </a:lnTo>
                <a:lnTo>
                  <a:pt x="13178" y="2778"/>
                </a:lnTo>
                <a:lnTo>
                  <a:pt x="13285" y="2504"/>
                </a:lnTo>
                <a:lnTo>
                  <a:pt x="13321" y="2204"/>
                </a:lnTo>
                <a:lnTo>
                  <a:pt x="13356" y="1904"/>
                </a:lnTo>
                <a:lnTo>
                  <a:pt x="13285" y="1604"/>
                </a:lnTo>
                <a:lnTo>
                  <a:pt x="13178" y="1304"/>
                </a:lnTo>
                <a:lnTo>
                  <a:pt x="13035" y="1017"/>
                </a:lnTo>
                <a:lnTo>
                  <a:pt x="12945" y="900"/>
                </a:lnTo>
                <a:lnTo>
                  <a:pt x="12802" y="769"/>
                </a:lnTo>
                <a:lnTo>
                  <a:pt x="12659" y="652"/>
                </a:lnTo>
                <a:lnTo>
                  <a:pt x="12498" y="547"/>
                </a:lnTo>
                <a:lnTo>
                  <a:pt x="12319" y="443"/>
                </a:lnTo>
                <a:lnTo>
                  <a:pt x="12123" y="352"/>
                </a:lnTo>
                <a:lnTo>
                  <a:pt x="11872" y="273"/>
                </a:lnTo>
                <a:lnTo>
                  <a:pt x="11640" y="221"/>
                </a:lnTo>
                <a:lnTo>
                  <a:pt x="11354" y="143"/>
                </a:lnTo>
                <a:lnTo>
                  <a:pt x="11086" y="117"/>
                </a:lnTo>
                <a:lnTo>
                  <a:pt x="10782" y="91"/>
                </a:lnTo>
                <a:lnTo>
                  <a:pt x="10424" y="91"/>
                </a:lnTo>
                <a:lnTo>
                  <a:pt x="10120" y="91"/>
                </a:lnTo>
                <a:lnTo>
                  <a:pt x="9816" y="117"/>
                </a:lnTo>
                <a:lnTo>
                  <a:pt x="9548" y="143"/>
                </a:lnTo>
                <a:lnTo>
                  <a:pt x="9298" y="195"/>
                </a:lnTo>
                <a:lnTo>
                  <a:pt x="9065" y="247"/>
                </a:lnTo>
                <a:lnTo>
                  <a:pt x="8815" y="300"/>
                </a:lnTo>
                <a:lnTo>
                  <a:pt x="8618" y="378"/>
                </a:lnTo>
                <a:lnTo>
                  <a:pt x="8403" y="469"/>
                </a:lnTo>
                <a:lnTo>
                  <a:pt x="8243" y="547"/>
                </a:lnTo>
                <a:lnTo>
                  <a:pt x="8064" y="652"/>
                </a:lnTo>
                <a:lnTo>
                  <a:pt x="7921" y="743"/>
                </a:lnTo>
                <a:lnTo>
                  <a:pt x="7796" y="873"/>
                </a:lnTo>
                <a:lnTo>
                  <a:pt x="7581" y="1095"/>
                </a:lnTo>
                <a:lnTo>
                  <a:pt x="7402" y="1369"/>
                </a:lnTo>
                <a:lnTo>
                  <a:pt x="7313" y="1630"/>
                </a:lnTo>
                <a:lnTo>
                  <a:pt x="7277" y="1930"/>
                </a:lnTo>
                <a:lnTo>
                  <a:pt x="7277" y="2204"/>
                </a:lnTo>
                <a:lnTo>
                  <a:pt x="7313" y="2478"/>
                </a:lnTo>
                <a:lnTo>
                  <a:pt x="7402" y="2752"/>
                </a:lnTo>
                <a:lnTo>
                  <a:pt x="7581" y="3000"/>
                </a:lnTo>
                <a:lnTo>
                  <a:pt x="7796" y="3221"/>
                </a:lnTo>
                <a:lnTo>
                  <a:pt x="8028" y="3456"/>
                </a:lnTo>
                <a:lnTo>
                  <a:pt x="8260" y="3652"/>
                </a:lnTo>
                <a:lnTo>
                  <a:pt x="8475" y="3873"/>
                </a:lnTo>
                <a:lnTo>
                  <a:pt x="8654" y="4108"/>
                </a:lnTo>
                <a:lnTo>
                  <a:pt x="8743" y="4330"/>
                </a:lnTo>
                <a:lnTo>
                  <a:pt x="8815" y="4578"/>
                </a:lnTo>
                <a:lnTo>
                  <a:pt x="8815" y="4826"/>
                </a:lnTo>
                <a:lnTo>
                  <a:pt x="8779" y="5073"/>
                </a:lnTo>
                <a:lnTo>
                  <a:pt x="8690" y="5308"/>
                </a:lnTo>
                <a:lnTo>
                  <a:pt x="8547" y="5556"/>
                </a:lnTo>
                <a:lnTo>
                  <a:pt x="8332" y="5778"/>
                </a:lnTo>
                <a:lnTo>
                  <a:pt x="8100" y="5986"/>
                </a:lnTo>
                <a:lnTo>
                  <a:pt x="7796" y="6208"/>
                </a:lnTo>
                <a:lnTo>
                  <a:pt x="7438" y="6378"/>
                </a:lnTo>
                <a:lnTo>
                  <a:pt x="7027" y="6534"/>
                </a:lnTo>
                <a:lnTo>
                  <a:pt x="6544" y="6678"/>
                </a:lnTo>
                <a:lnTo>
                  <a:pt x="6043" y="6808"/>
                </a:lnTo>
                <a:lnTo>
                  <a:pt x="5632" y="6808"/>
                </a:lnTo>
                <a:lnTo>
                  <a:pt x="5078" y="6808"/>
                </a:lnTo>
                <a:lnTo>
                  <a:pt x="4488" y="6808"/>
                </a:lnTo>
                <a:lnTo>
                  <a:pt x="3808" y="6808"/>
                </a:lnTo>
                <a:lnTo>
                  <a:pt x="3075" y="6808"/>
                </a:lnTo>
                <a:lnTo>
                  <a:pt x="2288" y="6808"/>
                </a:lnTo>
                <a:lnTo>
                  <a:pt x="1466" y="6808"/>
                </a:lnTo>
                <a:lnTo>
                  <a:pt x="607" y="6808"/>
                </a:lnTo>
                <a:lnTo>
                  <a:pt x="500" y="7239"/>
                </a:lnTo>
                <a:lnTo>
                  <a:pt x="375" y="7839"/>
                </a:lnTo>
                <a:lnTo>
                  <a:pt x="268" y="8491"/>
                </a:lnTo>
                <a:lnTo>
                  <a:pt x="160" y="9182"/>
                </a:lnTo>
                <a:lnTo>
                  <a:pt x="53" y="9860"/>
                </a:lnTo>
                <a:lnTo>
                  <a:pt x="17" y="10486"/>
                </a:lnTo>
                <a:lnTo>
                  <a:pt x="17" y="10969"/>
                </a:lnTo>
                <a:lnTo>
                  <a:pt x="17" y="11295"/>
                </a:lnTo>
                <a:lnTo>
                  <a:pt x="125" y="11465"/>
                </a:lnTo>
                <a:lnTo>
                  <a:pt x="232" y="11634"/>
                </a:lnTo>
                <a:lnTo>
                  <a:pt x="411" y="11765"/>
                </a:lnTo>
                <a:lnTo>
                  <a:pt x="607" y="11895"/>
                </a:lnTo>
                <a:lnTo>
                  <a:pt x="858" y="12013"/>
                </a:lnTo>
                <a:lnTo>
                  <a:pt x="1126" y="12091"/>
                </a:lnTo>
                <a:lnTo>
                  <a:pt x="1430" y="12169"/>
                </a:lnTo>
                <a:lnTo>
                  <a:pt x="1716" y="12221"/>
                </a:lnTo>
                <a:lnTo>
                  <a:pt x="2056" y="12247"/>
                </a:lnTo>
                <a:lnTo>
                  <a:pt x="2360" y="12260"/>
                </a:lnTo>
                <a:lnTo>
                  <a:pt x="2664" y="12247"/>
                </a:lnTo>
                <a:lnTo>
                  <a:pt x="2986" y="12221"/>
                </a:lnTo>
                <a:lnTo>
                  <a:pt x="3290" y="12169"/>
                </a:lnTo>
                <a:lnTo>
                  <a:pt x="3558" y="12065"/>
                </a:lnTo>
                <a:lnTo>
                  <a:pt x="3808" y="11960"/>
                </a:lnTo>
                <a:lnTo>
                  <a:pt x="4041" y="11843"/>
                </a:lnTo>
                <a:lnTo>
                  <a:pt x="4255" y="11686"/>
                </a:lnTo>
                <a:lnTo>
                  <a:pt x="4523" y="11595"/>
                </a:lnTo>
                <a:lnTo>
                  <a:pt x="4792" y="11517"/>
                </a:lnTo>
                <a:lnTo>
                  <a:pt x="5113" y="11491"/>
                </a:lnTo>
                <a:lnTo>
                  <a:pt x="5453" y="11465"/>
                </a:lnTo>
                <a:lnTo>
                  <a:pt x="5757" y="11491"/>
                </a:lnTo>
                <a:lnTo>
                  <a:pt x="6097" y="11543"/>
                </a:lnTo>
                <a:lnTo>
                  <a:pt x="6454" y="11634"/>
                </a:lnTo>
                <a:lnTo>
                  <a:pt x="6758" y="11765"/>
                </a:lnTo>
                <a:lnTo>
                  <a:pt x="7062" y="11921"/>
                </a:lnTo>
                <a:lnTo>
                  <a:pt x="7313" y="12091"/>
                </a:lnTo>
                <a:lnTo>
                  <a:pt x="7545" y="12313"/>
                </a:lnTo>
                <a:lnTo>
                  <a:pt x="7760" y="12573"/>
                </a:lnTo>
                <a:lnTo>
                  <a:pt x="7885" y="12847"/>
                </a:lnTo>
                <a:lnTo>
                  <a:pt x="7992" y="13173"/>
                </a:lnTo>
                <a:lnTo>
                  <a:pt x="8028" y="13500"/>
                </a:lnTo>
                <a:lnTo>
                  <a:pt x="7992" y="13747"/>
                </a:lnTo>
                <a:lnTo>
                  <a:pt x="7885" y="13969"/>
                </a:lnTo>
                <a:lnTo>
                  <a:pt x="7760" y="14191"/>
                </a:lnTo>
                <a:lnTo>
                  <a:pt x="7545" y="14373"/>
                </a:lnTo>
                <a:lnTo>
                  <a:pt x="7313" y="14543"/>
                </a:lnTo>
                <a:lnTo>
                  <a:pt x="7062" y="14700"/>
                </a:lnTo>
                <a:lnTo>
                  <a:pt x="6758" y="14817"/>
                </a:lnTo>
                <a:lnTo>
                  <a:pt x="6454" y="14921"/>
                </a:lnTo>
                <a:lnTo>
                  <a:pt x="6097" y="15000"/>
                </a:lnTo>
                <a:lnTo>
                  <a:pt x="5757" y="15052"/>
                </a:lnTo>
                <a:lnTo>
                  <a:pt x="5453" y="15052"/>
                </a:lnTo>
                <a:lnTo>
                  <a:pt x="5113" y="15026"/>
                </a:lnTo>
                <a:lnTo>
                  <a:pt x="4792" y="14973"/>
                </a:lnTo>
                <a:lnTo>
                  <a:pt x="4523" y="14869"/>
                </a:lnTo>
                <a:lnTo>
                  <a:pt x="4255" y="14752"/>
                </a:lnTo>
                <a:lnTo>
                  <a:pt x="4041" y="14569"/>
                </a:lnTo>
                <a:lnTo>
                  <a:pt x="3844" y="14400"/>
                </a:lnTo>
                <a:lnTo>
                  <a:pt x="3594" y="14269"/>
                </a:lnTo>
                <a:lnTo>
                  <a:pt x="3361" y="14165"/>
                </a:lnTo>
                <a:lnTo>
                  <a:pt x="3111" y="14100"/>
                </a:lnTo>
                <a:lnTo>
                  <a:pt x="2843" y="14073"/>
                </a:lnTo>
                <a:lnTo>
                  <a:pt x="2574" y="14073"/>
                </a:lnTo>
                <a:lnTo>
                  <a:pt x="2288" y="14100"/>
                </a:lnTo>
                <a:lnTo>
                  <a:pt x="2020" y="14139"/>
                </a:lnTo>
                <a:lnTo>
                  <a:pt x="1734" y="14243"/>
                </a:lnTo>
                <a:lnTo>
                  <a:pt x="1466" y="14347"/>
                </a:lnTo>
                <a:lnTo>
                  <a:pt x="1233" y="14465"/>
                </a:lnTo>
                <a:lnTo>
                  <a:pt x="983" y="14621"/>
                </a:lnTo>
                <a:lnTo>
                  <a:pt x="786" y="14765"/>
                </a:lnTo>
                <a:lnTo>
                  <a:pt x="572" y="14947"/>
                </a:lnTo>
                <a:lnTo>
                  <a:pt x="411" y="15143"/>
                </a:lnTo>
                <a:lnTo>
                  <a:pt x="303" y="15378"/>
                </a:lnTo>
                <a:lnTo>
                  <a:pt x="196" y="15600"/>
                </a:lnTo>
                <a:lnTo>
                  <a:pt x="160" y="15873"/>
                </a:lnTo>
                <a:lnTo>
                  <a:pt x="196" y="16200"/>
                </a:lnTo>
                <a:lnTo>
                  <a:pt x="232" y="16526"/>
                </a:lnTo>
                <a:lnTo>
                  <a:pt x="411" y="17295"/>
                </a:lnTo>
                <a:lnTo>
                  <a:pt x="607" y="18104"/>
                </a:lnTo>
                <a:lnTo>
                  <a:pt x="715" y="18508"/>
                </a:lnTo>
                <a:lnTo>
                  <a:pt x="822" y="18926"/>
                </a:lnTo>
                <a:lnTo>
                  <a:pt x="876" y="19330"/>
                </a:lnTo>
                <a:lnTo>
                  <a:pt x="911" y="19734"/>
                </a:lnTo>
                <a:lnTo>
                  <a:pt x="911" y="20073"/>
                </a:lnTo>
                <a:lnTo>
                  <a:pt x="876" y="20426"/>
                </a:lnTo>
                <a:lnTo>
                  <a:pt x="858" y="20608"/>
                </a:lnTo>
                <a:lnTo>
                  <a:pt x="786" y="20752"/>
                </a:lnTo>
                <a:lnTo>
                  <a:pt x="715" y="20908"/>
                </a:lnTo>
                <a:lnTo>
                  <a:pt x="607" y="21026"/>
                </a:lnTo>
                <a:lnTo>
                  <a:pt x="1394" y="20934"/>
                </a:lnTo>
                <a:lnTo>
                  <a:pt x="2217" y="20804"/>
                </a:lnTo>
                <a:lnTo>
                  <a:pt x="3039" y="20726"/>
                </a:lnTo>
                <a:lnTo>
                  <a:pt x="3844" y="20660"/>
                </a:lnTo>
                <a:lnTo>
                  <a:pt x="4595" y="20634"/>
                </a:lnTo>
                <a:lnTo>
                  <a:pt x="5310" y="20634"/>
                </a:lnTo>
                <a:lnTo>
                  <a:pt x="5650" y="20660"/>
                </a:lnTo>
                <a:lnTo>
                  <a:pt x="6007" y="20700"/>
                </a:lnTo>
                <a:lnTo>
                  <a:pt x="6276" y="20752"/>
                </a:lnTo>
                <a:lnTo>
                  <a:pt x="6580" y="20830"/>
                </a:lnTo>
                <a:close/>
              </a:path>
            </a:pathLst>
          </a:custGeom>
          <a:solidFill>
            <a:schemeClr val="lt2"/>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l" rtl="0">
              <a:lnSpc>
                <a:spcPct val="100000"/>
              </a:lnSpc>
              <a:spcBef>
                <a:spcPts val="0"/>
              </a:spcBef>
              <a:spcAft>
                <a:spcPts val="0"/>
              </a:spcAft>
              <a:buClr>
                <a:schemeClr val="dk1"/>
              </a:buClr>
              <a:buSzPts val="2000"/>
              <a:buFont typeface="Times New Roman"/>
              <a:buNone/>
            </a:pPr>
            <a:endParaRPr dirty="0"/>
          </a:p>
        </p:txBody>
      </p:sp>
      <p:sp>
        <p:nvSpPr>
          <p:cNvPr id="261" name="Google Shape;261;p24"/>
          <p:cNvSpPr/>
          <p:nvPr/>
        </p:nvSpPr>
        <p:spPr>
          <a:xfrm>
            <a:off x="5126037" y="3741737"/>
            <a:ext cx="1524000" cy="947737"/>
          </a:xfrm>
          <a:custGeom>
            <a:avLst/>
            <a:gdLst/>
            <a:ahLst/>
            <a:cxnLst/>
            <a:rect l="l" t="t" r="r" b="b"/>
            <a:pathLst>
              <a:path w="21600" h="21600" extrusionOk="0">
                <a:moveTo>
                  <a:pt x="9365" y="20836"/>
                </a:moveTo>
                <a:lnTo>
                  <a:pt x="9534" y="20836"/>
                </a:lnTo>
                <a:lnTo>
                  <a:pt x="9690" y="20762"/>
                </a:lnTo>
                <a:lnTo>
                  <a:pt x="9814" y="20687"/>
                </a:lnTo>
                <a:lnTo>
                  <a:pt x="9926" y="20575"/>
                </a:lnTo>
                <a:lnTo>
                  <a:pt x="10015" y="20426"/>
                </a:lnTo>
                <a:lnTo>
                  <a:pt x="10071" y="20296"/>
                </a:lnTo>
                <a:lnTo>
                  <a:pt x="10116" y="20110"/>
                </a:lnTo>
                <a:lnTo>
                  <a:pt x="10139" y="19905"/>
                </a:lnTo>
                <a:lnTo>
                  <a:pt x="10139" y="19682"/>
                </a:lnTo>
                <a:lnTo>
                  <a:pt x="10116" y="19440"/>
                </a:lnTo>
                <a:lnTo>
                  <a:pt x="10071" y="19142"/>
                </a:lnTo>
                <a:lnTo>
                  <a:pt x="10015" y="18900"/>
                </a:lnTo>
                <a:lnTo>
                  <a:pt x="9903" y="18620"/>
                </a:lnTo>
                <a:lnTo>
                  <a:pt x="9791" y="18285"/>
                </a:lnTo>
                <a:lnTo>
                  <a:pt x="9646" y="17968"/>
                </a:lnTo>
                <a:lnTo>
                  <a:pt x="9478" y="17652"/>
                </a:lnTo>
                <a:lnTo>
                  <a:pt x="9388" y="17466"/>
                </a:lnTo>
                <a:lnTo>
                  <a:pt x="9321" y="17298"/>
                </a:lnTo>
                <a:lnTo>
                  <a:pt x="9265" y="17112"/>
                </a:lnTo>
                <a:lnTo>
                  <a:pt x="9197" y="16926"/>
                </a:lnTo>
                <a:lnTo>
                  <a:pt x="9130" y="16535"/>
                </a:lnTo>
                <a:lnTo>
                  <a:pt x="9108" y="16144"/>
                </a:lnTo>
                <a:lnTo>
                  <a:pt x="9108" y="15753"/>
                </a:lnTo>
                <a:lnTo>
                  <a:pt x="9175" y="15362"/>
                </a:lnTo>
                <a:lnTo>
                  <a:pt x="9242" y="14971"/>
                </a:lnTo>
                <a:lnTo>
                  <a:pt x="9365" y="14580"/>
                </a:lnTo>
                <a:lnTo>
                  <a:pt x="9500" y="14244"/>
                </a:lnTo>
                <a:lnTo>
                  <a:pt x="9668" y="13891"/>
                </a:lnTo>
                <a:lnTo>
                  <a:pt x="9858" y="13611"/>
                </a:lnTo>
                <a:lnTo>
                  <a:pt x="10071" y="13351"/>
                </a:lnTo>
                <a:lnTo>
                  <a:pt x="10295" y="13146"/>
                </a:lnTo>
                <a:lnTo>
                  <a:pt x="10553" y="12997"/>
                </a:lnTo>
                <a:lnTo>
                  <a:pt x="10811" y="12885"/>
                </a:lnTo>
                <a:lnTo>
                  <a:pt x="11068" y="12866"/>
                </a:lnTo>
                <a:lnTo>
                  <a:pt x="11348" y="12885"/>
                </a:lnTo>
                <a:lnTo>
                  <a:pt x="11606" y="12997"/>
                </a:lnTo>
                <a:lnTo>
                  <a:pt x="11841" y="13183"/>
                </a:lnTo>
                <a:lnTo>
                  <a:pt x="12054" y="13388"/>
                </a:lnTo>
                <a:lnTo>
                  <a:pt x="12245" y="13648"/>
                </a:lnTo>
                <a:lnTo>
                  <a:pt x="12413" y="13928"/>
                </a:lnTo>
                <a:lnTo>
                  <a:pt x="12547" y="14244"/>
                </a:lnTo>
                <a:lnTo>
                  <a:pt x="12682" y="14617"/>
                </a:lnTo>
                <a:lnTo>
                  <a:pt x="12760" y="15008"/>
                </a:lnTo>
                <a:lnTo>
                  <a:pt x="12827" y="15399"/>
                </a:lnTo>
                <a:lnTo>
                  <a:pt x="12850" y="15753"/>
                </a:lnTo>
                <a:lnTo>
                  <a:pt x="12850" y="16144"/>
                </a:lnTo>
                <a:lnTo>
                  <a:pt x="12805" y="16535"/>
                </a:lnTo>
                <a:lnTo>
                  <a:pt x="12738" y="16888"/>
                </a:lnTo>
                <a:lnTo>
                  <a:pt x="12659" y="17224"/>
                </a:lnTo>
                <a:lnTo>
                  <a:pt x="12502" y="17503"/>
                </a:lnTo>
                <a:lnTo>
                  <a:pt x="12222" y="18043"/>
                </a:lnTo>
                <a:lnTo>
                  <a:pt x="11965" y="18546"/>
                </a:lnTo>
                <a:lnTo>
                  <a:pt x="11864" y="18751"/>
                </a:lnTo>
                <a:lnTo>
                  <a:pt x="11774" y="18974"/>
                </a:lnTo>
                <a:lnTo>
                  <a:pt x="11707" y="19179"/>
                </a:lnTo>
                <a:lnTo>
                  <a:pt x="11662" y="19365"/>
                </a:lnTo>
                <a:lnTo>
                  <a:pt x="11629" y="19570"/>
                </a:lnTo>
                <a:lnTo>
                  <a:pt x="11629" y="19756"/>
                </a:lnTo>
                <a:lnTo>
                  <a:pt x="11629" y="19942"/>
                </a:lnTo>
                <a:lnTo>
                  <a:pt x="11640" y="20110"/>
                </a:lnTo>
                <a:lnTo>
                  <a:pt x="11707" y="20296"/>
                </a:lnTo>
                <a:lnTo>
                  <a:pt x="11797" y="20464"/>
                </a:lnTo>
                <a:lnTo>
                  <a:pt x="11886" y="20650"/>
                </a:lnTo>
                <a:lnTo>
                  <a:pt x="12032" y="20836"/>
                </a:lnTo>
                <a:lnTo>
                  <a:pt x="12200" y="21004"/>
                </a:lnTo>
                <a:lnTo>
                  <a:pt x="12413" y="21190"/>
                </a:lnTo>
                <a:lnTo>
                  <a:pt x="12659" y="21320"/>
                </a:lnTo>
                <a:lnTo>
                  <a:pt x="12951" y="21432"/>
                </a:lnTo>
                <a:lnTo>
                  <a:pt x="13275" y="21544"/>
                </a:lnTo>
                <a:lnTo>
                  <a:pt x="13600" y="21655"/>
                </a:lnTo>
                <a:lnTo>
                  <a:pt x="13970" y="21693"/>
                </a:lnTo>
                <a:lnTo>
                  <a:pt x="14329" y="21730"/>
                </a:lnTo>
                <a:lnTo>
                  <a:pt x="14698" y="21730"/>
                </a:lnTo>
                <a:lnTo>
                  <a:pt x="15057" y="21730"/>
                </a:lnTo>
                <a:lnTo>
                  <a:pt x="15426" y="21655"/>
                </a:lnTo>
                <a:lnTo>
                  <a:pt x="15774" y="21581"/>
                </a:lnTo>
                <a:lnTo>
                  <a:pt x="16110" y="21432"/>
                </a:lnTo>
                <a:lnTo>
                  <a:pt x="16435" y="21302"/>
                </a:lnTo>
                <a:lnTo>
                  <a:pt x="16715" y="21078"/>
                </a:lnTo>
                <a:lnTo>
                  <a:pt x="16950" y="20836"/>
                </a:lnTo>
                <a:lnTo>
                  <a:pt x="17017" y="20650"/>
                </a:lnTo>
                <a:lnTo>
                  <a:pt x="17062" y="20426"/>
                </a:lnTo>
                <a:lnTo>
                  <a:pt x="17107" y="20222"/>
                </a:lnTo>
                <a:lnTo>
                  <a:pt x="17129" y="19980"/>
                </a:lnTo>
                <a:lnTo>
                  <a:pt x="17141" y="19477"/>
                </a:lnTo>
                <a:lnTo>
                  <a:pt x="17141" y="18974"/>
                </a:lnTo>
                <a:lnTo>
                  <a:pt x="17129" y="18397"/>
                </a:lnTo>
                <a:lnTo>
                  <a:pt x="17085" y="17820"/>
                </a:lnTo>
                <a:lnTo>
                  <a:pt x="17040" y="17261"/>
                </a:lnTo>
                <a:lnTo>
                  <a:pt x="16973" y="16646"/>
                </a:lnTo>
                <a:lnTo>
                  <a:pt x="16827" y="15511"/>
                </a:lnTo>
                <a:lnTo>
                  <a:pt x="16715" y="14393"/>
                </a:lnTo>
                <a:lnTo>
                  <a:pt x="16692" y="13928"/>
                </a:lnTo>
                <a:lnTo>
                  <a:pt x="16670" y="13462"/>
                </a:lnTo>
                <a:lnTo>
                  <a:pt x="16692" y="13071"/>
                </a:lnTo>
                <a:lnTo>
                  <a:pt x="16760" y="12755"/>
                </a:lnTo>
                <a:lnTo>
                  <a:pt x="16827" y="12419"/>
                </a:lnTo>
                <a:lnTo>
                  <a:pt x="16928" y="12140"/>
                </a:lnTo>
                <a:lnTo>
                  <a:pt x="17062" y="11898"/>
                </a:lnTo>
                <a:lnTo>
                  <a:pt x="17185" y="11675"/>
                </a:lnTo>
                <a:lnTo>
                  <a:pt x="17342" y="11470"/>
                </a:lnTo>
                <a:lnTo>
                  <a:pt x="17488" y="11284"/>
                </a:lnTo>
                <a:lnTo>
                  <a:pt x="17667" y="11135"/>
                </a:lnTo>
                <a:lnTo>
                  <a:pt x="17835" y="11042"/>
                </a:lnTo>
                <a:lnTo>
                  <a:pt x="18003" y="10930"/>
                </a:lnTo>
                <a:lnTo>
                  <a:pt x="18182" y="10893"/>
                </a:lnTo>
                <a:lnTo>
                  <a:pt x="18351" y="10893"/>
                </a:lnTo>
                <a:lnTo>
                  <a:pt x="18519" y="10967"/>
                </a:lnTo>
                <a:lnTo>
                  <a:pt x="18675" y="11042"/>
                </a:lnTo>
                <a:lnTo>
                  <a:pt x="18821" y="11172"/>
                </a:lnTo>
                <a:lnTo>
                  <a:pt x="18978" y="11358"/>
                </a:lnTo>
                <a:lnTo>
                  <a:pt x="19101" y="11600"/>
                </a:lnTo>
                <a:lnTo>
                  <a:pt x="19236" y="11861"/>
                </a:lnTo>
                <a:lnTo>
                  <a:pt x="19404" y="12028"/>
                </a:lnTo>
                <a:lnTo>
                  <a:pt x="19572" y="12177"/>
                </a:lnTo>
                <a:lnTo>
                  <a:pt x="19785" y="12289"/>
                </a:lnTo>
                <a:lnTo>
                  <a:pt x="19986" y="12289"/>
                </a:lnTo>
                <a:lnTo>
                  <a:pt x="20199" y="12289"/>
                </a:lnTo>
                <a:lnTo>
                  <a:pt x="20412" y="12215"/>
                </a:lnTo>
                <a:lnTo>
                  <a:pt x="20602" y="12103"/>
                </a:lnTo>
                <a:lnTo>
                  <a:pt x="20804" y="11973"/>
                </a:lnTo>
                <a:lnTo>
                  <a:pt x="20995" y="11786"/>
                </a:lnTo>
                <a:lnTo>
                  <a:pt x="21163" y="11563"/>
                </a:lnTo>
                <a:lnTo>
                  <a:pt x="21319" y="11321"/>
                </a:lnTo>
                <a:lnTo>
                  <a:pt x="21420" y="11079"/>
                </a:lnTo>
                <a:lnTo>
                  <a:pt x="21532" y="10744"/>
                </a:lnTo>
                <a:lnTo>
                  <a:pt x="21577" y="10427"/>
                </a:lnTo>
                <a:lnTo>
                  <a:pt x="21600" y="10111"/>
                </a:lnTo>
                <a:lnTo>
                  <a:pt x="21577" y="9608"/>
                </a:lnTo>
                <a:lnTo>
                  <a:pt x="21532" y="9142"/>
                </a:lnTo>
                <a:lnTo>
                  <a:pt x="21420" y="8751"/>
                </a:lnTo>
                <a:lnTo>
                  <a:pt x="21319" y="8397"/>
                </a:lnTo>
                <a:lnTo>
                  <a:pt x="21163" y="8062"/>
                </a:lnTo>
                <a:lnTo>
                  <a:pt x="20995" y="7820"/>
                </a:lnTo>
                <a:lnTo>
                  <a:pt x="20804" y="7597"/>
                </a:lnTo>
                <a:lnTo>
                  <a:pt x="20602" y="7429"/>
                </a:lnTo>
                <a:lnTo>
                  <a:pt x="20412" y="7317"/>
                </a:lnTo>
                <a:lnTo>
                  <a:pt x="20199" y="7206"/>
                </a:lnTo>
                <a:lnTo>
                  <a:pt x="19986" y="7168"/>
                </a:lnTo>
                <a:lnTo>
                  <a:pt x="19785" y="7206"/>
                </a:lnTo>
                <a:lnTo>
                  <a:pt x="19572" y="7243"/>
                </a:lnTo>
                <a:lnTo>
                  <a:pt x="19404" y="7355"/>
                </a:lnTo>
                <a:lnTo>
                  <a:pt x="19236" y="7504"/>
                </a:lnTo>
                <a:lnTo>
                  <a:pt x="19101" y="7708"/>
                </a:lnTo>
                <a:lnTo>
                  <a:pt x="18978" y="7895"/>
                </a:lnTo>
                <a:lnTo>
                  <a:pt x="18799" y="8025"/>
                </a:lnTo>
                <a:lnTo>
                  <a:pt x="18631" y="8174"/>
                </a:lnTo>
                <a:lnTo>
                  <a:pt x="18440" y="8248"/>
                </a:lnTo>
                <a:lnTo>
                  <a:pt x="18239" y="8286"/>
                </a:lnTo>
                <a:lnTo>
                  <a:pt x="18048" y="8323"/>
                </a:lnTo>
                <a:lnTo>
                  <a:pt x="17858" y="8323"/>
                </a:lnTo>
                <a:lnTo>
                  <a:pt x="17667" y="8248"/>
                </a:lnTo>
                <a:lnTo>
                  <a:pt x="17465" y="8174"/>
                </a:lnTo>
                <a:lnTo>
                  <a:pt x="17275" y="8062"/>
                </a:lnTo>
                <a:lnTo>
                  <a:pt x="17107" y="7969"/>
                </a:lnTo>
                <a:lnTo>
                  <a:pt x="16950" y="7783"/>
                </a:lnTo>
                <a:lnTo>
                  <a:pt x="16827" y="7597"/>
                </a:lnTo>
                <a:lnTo>
                  <a:pt x="16715" y="7429"/>
                </a:lnTo>
                <a:lnTo>
                  <a:pt x="16648" y="7168"/>
                </a:lnTo>
                <a:lnTo>
                  <a:pt x="16614" y="6926"/>
                </a:lnTo>
                <a:lnTo>
                  <a:pt x="16592" y="6498"/>
                </a:lnTo>
                <a:lnTo>
                  <a:pt x="16592" y="5772"/>
                </a:lnTo>
                <a:lnTo>
                  <a:pt x="16625" y="4915"/>
                </a:lnTo>
                <a:lnTo>
                  <a:pt x="16670" y="3928"/>
                </a:lnTo>
                <a:lnTo>
                  <a:pt x="16737" y="2960"/>
                </a:lnTo>
                <a:lnTo>
                  <a:pt x="16804" y="1992"/>
                </a:lnTo>
                <a:lnTo>
                  <a:pt x="16883" y="1173"/>
                </a:lnTo>
                <a:lnTo>
                  <a:pt x="16950" y="521"/>
                </a:lnTo>
                <a:lnTo>
                  <a:pt x="16928" y="521"/>
                </a:lnTo>
                <a:lnTo>
                  <a:pt x="16905" y="521"/>
                </a:lnTo>
                <a:lnTo>
                  <a:pt x="16244" y="484"/>
                </a:lnTo>
                <a:lnTo>
                  <a:pt x="15617" y="428"/>
                </a:lnTo>
                <a:lnTo>
                  <a:pt x="15046" y="353"/>
                </a:lnTo>
                <a:lnTo>
                  <a:pt x="14508" y="279"/>
                </a:lnTo>
                <a:lnTo>
                  <a:pt x="14026" y="167"/>
                </a:lnTo>
                <a:lnTo>
                  <a:pt x="13623" y="93"/>
                </a:lnTo>
                <a:lnTo>
                  <a:pt x="13320" y="18"/>
                </a:lnTo>
                <a:lnTo>
                  <a:pt x="13107" y="18"/>
                </a:lnTo>
                <a:lnTo>
                  <a:pt x="12973" y="18"/>
                </a:lnTo>
                <a:lnTo>
                  <a:pt x="12850" y="130"/>
                </a:lnTo>
                <a:lnTo>
                  <a:pt x="12715" y="279"/>
                </a:lnTo>
                <a:lnTo>
                  <a:pt x="12614" y="446"/>
                </a:lnTo>
                <a:lnTo>
                  <a:pt x="12502" y="670"/>
                </a:lnTo>
                <a:lnTo>
                  <a:pt x="12413" y="912"/>
                </a:lnTo>
                <a:lnTo>
                  <a:pt x="12357" y="1210"/>
                </a:lnTo>
                <a:lnTo>
                  <a:pt x="12312" y="1526"/>
                </a:lnTo>
                <a:lnTo>
                  <a:pt x="12267" y="1843"/>
                </a:lnTo>
                <a:lnTo>
                  <a:pt x="12245" y="2215"/>
                </a:lnTo>
                <a:lnTo>
                  <a:pt x="12267" y="2532"/>
                </a:lnTo>
                <a:lnTo>
                  <a:pt x="12312" y="2886"/>
                </a:lnTo>
                <a:lnTo>
                  <a:pt x="12379" y="3240"/>
                </a:lnTo>
                <a:lnTo>
                  <a:pt x="12458" y="3556"/>
                </a:lnTo>
                <a:lnTo>
                  <a:pt x="12570" y="3891"/>
                </a:lnTo>
                <a:lnTo>
                  <a:pt x="12738" y="4171"/>
                </a:lnTo>
                <a:lnTo>
                  <a:pt x="12917" y="4487"/>
                </a:lnTo>
                <a:lnTo>
                  <a:pt x="13040" y="4860"/>
                </a:lnTo>
                <a:lnTo>
                  <a:pt x="13152" y="5251"/>
                </a:lnTo>
                <a:lnTo>
                  <a:pt x="13208" y="5604"/>
                </a:lnTo>
                <a:lnTo>
                  <a:pt x="13253" y="5995"/>
                </a:lnTo>
                <a:lnTo>
                  <a:pt x="13231" y="6386"/>
                </a:lnTo>
                <a:lnTo>
                  <a:pt x="13208" y="6740"/>
                </a:lnTo>
                <a:lnTo>
                  <a:pt x="13130" y="7094"/>
                </a:lnTo>
                <a:lnTo>
                  <a:pt x="13040" y="7429"/>
                </a:lnTo>
                <a:lnTo>
                  <a:pt x="12895" y="7746"/>
                </a:lnTo>
                <a:lnTo>
                  <a:pt x="12715" y="8025"/>
                </a:lnTo>
                <a:lnTo>
                  <a:pt x="12525" y="8286"/>
                </a:lnTo>
                <a:lnTo>
                  <a:pt x="12312" y="8491"/>
                </a:lnTo>
                <a:lnTo>
                  <a:pt x="12054" y="8677"/>
                </a:lnTo>
                <a:lnTo>
                  <a:pt x="11752" y="8788"/>
                </a:lnTo>
                <a:lnTo>
                  <a:pt x="11449" y="8826"/>
                </a:lnTo>
                <a:lnTo>
                  <a:pt x="11281" y="8826"/>
                </a:lnTo>
                <a:lnTo>
                  <a:pt x="11124" y="8826"/>
                </a:lnTo>
                <a:lnTo>
                  <a:pt x="11001" y="8788"/>
                </a:lnTo>
                <a:lnTo>
                  <a:pt x="10844" y="8714"/>
                </a:lnTo>
                <a:lnTo>
                  <a:pt x="10721" y="8640"/>
                </a:lnTo>
                <a:lnTo>
                  <a:pt x="10609" y="8565"/>
                </a:lnTo>
                <a:lnTo>
                  <a:pt x="10486" y="8453"/>
                </a:lnTo>
                <a:lnTo>
                  <a:pt x="10374" y="8323"/>
                </a:lnTo>
                <a:lnTo>
                  <a:pt x="10183" y="8062"/>
                </a:lnTo>
                <a:lnTo>
                  <a:pt x="10038" y="7746"/>
                </a:lnTo>
                <a:lnTo>
                  <a:pt x="9903" y="7392"/>
                </a:lnTo>
                <a:lnTo>
                  <a:pt x="9791" y="7001"/>
                </a:lnTo>
                <a:lnTo>
                  <a:pt x="9735" y="6610"/>
                </a:lnTo>
                <a:lnTo>
                  <a:pt x="9690" y="6219"/>
                </a:lnTo>
                <a:lnTo>
                  <a:pt x="9668" y="5772"/>
                </a:lnTo>
                <a:lnTo>
                  <a:pt x="9690" y="5381"/>
                </a:lnTo>
                <a:lnTo>
                  <a:pt x="9758" y="4990"/>
                </a:lnTo>
                <a:lnTo>
                  <a:pt x="9836" y="4636"/>
                </a:lnTo>
                <a:lnTo>
                  <a:pt x="9948" y="4320"/>
                </a:lnTo>
                <a:lnTo>
                  <a:pt x="10071" y="4022"/>
                </a:lnTo>
                <a:lnTo>
                  <a:pt x="10206" y="3817"/>
                </a:lnTo>
                <a:lnTo>
                  <a:pt x="10318" y="3593"/>
                </a:lnTo>
                <a:lnTo>
                  <a:pt x="10396" y="3351"/>
                </a:lnTo>
                <a:lnTo>
                  <a:pt x="10463" y="3109"/>
                </a:lnTo>
                <a:lnTo>
                  <a:pt x="10508" y="2848"/>
                </a:lnTo>
                <a:lnTo>
                  <a:pt x="10531" y="2606"/>
                </a:lnTo>
                <a:lnTo>
                  <a:pt x="10508" y="2346"/>
                </a:lnTo>
                <a:lnTo>
                  <a:pt x="10463" y="2141"/>
                </a:lnTo>
                <a:lnTo>
                  <a:pt x="10396" y="1880"/>
                </a:lnTo>
                <a:lnTo>
                  <a:pt x="10295" y="1638"/>
                </a:lnTo>
                <a:lnTo>
                  <a:pt x="10161" y="1415"/>
                </a:lnTo>
                <a:lnTo>
                  <a:pt x="9970" y="1210"/>
                </a:lnTo>
                <a:lnTo>
                  <a:pt x="9758" y="986"/>
                </a:lnTo>
                <a:lnTo>
                  <a:pt x="9500" y="819"/>
                </a:lnTo>
                <a:lnTo>
                  <a:pt x="9197" y="670"/>
                </a:lnTo>
                <a:lnTo>
                  <a:pt x="8850" y="521"/>
                </a:lnTo>
                <a:lnTo>
                  <a:pt x="8480" y="446"/>
                </a:lnTo>
                <a:lnTo>
                  <a:pt x="8010" y="428"/>
                </a:lnTo>
                <a:lnTo>
                  <a:pt x="7427" y="428"/>
                </a:lnTo>
                <a:lnTo>
                  <a:pt x="6834" y="446"/>
                </a:lnTo>
                <a:lnTo>
                  <a:pt x="6206" y="521"/>
                </a:lnTo>
                <a:lnTo>
                  <a:pt x="5624" y="633"/>
                </a:lnTo>
                <a:lnTo>
                  <a:pt x="5131" y="744"/>
                </a:lnTo>
                <a:lnTo>
                  <a:pt x="4750" y="856"/>
                </a:lnTo>
                <a:lnTo>
                  <a:pt x="4873" y="1564"/>
                </a:lnTo>
                <a:lnTo>
                  <a:pt x="5052" y="2495"/>
                </a:lnTo>
                <a:lnTo>
                  <a:pt x="5198" y="3556"/>
                </a:lnTo>
                <a:lnTo>
                  <a:pt x="5321" y="4673"/>
                </a:lnTo>
                <a:lnTo>
                  <a:pt x="5366" y="5213"/>
                </a:lnTo>
                <a:lnTo>
                  <a:pt x="5411" y="5753"/>
                </a:lnTo>
                <a:lnTo>
                  <a:pt x="5433" y="6275"/>
                </a:lnTo>
                <a:lnTo>
                  <a:pt x="5433" y="6740"/>
                </a:lnTo>
                <a:lnTo>
                  <a:pt x="5388" y="7168"/>
                </a:lnTo>
                <a:lnTo>
                  <a:pt x="5343" y="7541"/>
                </a:lnTo>
                <a:lnTo>
                  <a:pt x="5310" y="7708"/>
                </a:lnTo>
                <a:lnTo>
                  <a:pt x="5265" y="7857"/>
                </a:lnTo>
                <a:lnTo>
                  <a:pt x="5220" y="7969"/>
                </a:lnTo>
                <a:lnTo>
                  <a:pt x="5153" y="8062"/>
                </a:lnTo>
                <a:lnTo>
                  <a:pt x="5030" y="8248"/>
                </a:lnTo>
                <a:lnTo>
                  <a:pt x="4873" y="8397"/>
                </a:lnTo>
                <a:lnTo>
                  <a:pt x="4750" y="8528"/>
                </a:lnTo>
                <a:lnTo>
                  <a:pt x="4593" y="8640"/>
                </a:lnTo>
                <a:lnTo>
                  <a:pt x="4447" y="8714"/>
                </a:lnTo>
                <a:lnTo>
                  <a:pt x="4290" y="8751"/>
                </a:lnTo>
                <a:lnTo>
                  <a:pt x="4122" y="8788"/>
                </a:lnTo>
                <a:lnTo>
                  <a:pt x="3977" y="8788"/>
                </a:lnTo>
                <a:lnTo>
                  <a:pt x="3820" y="8751"/>
                </a:lnTo>
                <a:lnTo>
                  <a:pt x="3697" y="8714"/>
                </a:lnTo>
                <a:lnTo>
                  <a:pt x="3540" y="8677"/>
                </a:lnTo>
                <a:lnTo>
                  <a:pt x="3417" y="8602"/>
                </a:lnTo>
                <a:lnTo>
                  <a:pt x="3282" y="8491"/>
                </a:lnTo>
                <a:lnTo>
                  <a:pt x="3159" y="8360"/>
                </a:lnTo>
                <a:lnTo>
                  <a:pt x="3047" y="8248"/>
                </a:lnTo>
                <a:lnTo>
                  <a:pt x="2957" y="8062"/>
                </a:lnTo>
                <a:lnTo>
                  <a:pt x="2812" y="7857"/>
                </a:lnTo>
                <a:lnTo>
                  <a:pt x="2643" y="7671"/>
                </a:lnTo>
                <a:lnTo>
                  <a:pt x="2442" y="7541"/>
                </a:lnTo>
                <a:lnTo>
                  <a:pt x="2207" y="7466"/>
                </a:lnTo>
                <a:lnTo>
                  <a:pt x="1994" y="7429"/>
                </a:lnTo>
                <a:lnTo>
                  <a:pt x="1736" y="7429"/>
                </a:lnTo>
                <a:lnTo>
                  <a:pt x="1501" y="7466"/>
                </a:lnTo>
                <a:lnTo>
                  <a:pt x="1265" y="7559"/>
                </a:lnTo>
                <a:lnTo>
                  <a:pt x="1030" y="7708"/>
                </a:lnTo>
                <a:lnTo>
                  <a:pt x="817" y="7932"/>
                </a:lnTo>
                <a:lnTo>
                  <a:pt x="593" y="8211"/>
                </a:lnTo>
                <a:lnTo>
                  <a:pt x="425" y="8528"/>
                </a:lnTo>
                <a:lnTo>
                  <a:pt x="358" y="8714"/>
                </a:lnTo>
                <a:lnTo>
                  <a:pt x="280" y="8919"/>
                </a:lnTo>
                <a:lnTo>
                  <a:pt x="235" y="9142"/>
                </a:lnTo>
                <a:lnTo>
                  <a:pt x="168" y="9347"/>
                </a:lnTo>
                <a:lnTo>
                  <a:pt x="123" y="9608"/>
                </a:lnTo>
                <a:lnTo>
                  <a:pt x="100" y="9887"/>
                </a:lnTo>
                <a:lnTo>
                  <a:pt x="78" y="10185"/>
                </a:lnTo>
                <a:lnTo>
                  <a:pt x="78" y="10464"/>
                </a:lnTo>
                <a:lnTo>
                  <a:pt x="78" y="10706"/>
                </a:lnTo>
                <a:lnTo>
                  <a:pt x="100" y="10967"/>
                </a:lnTo>
                <a:lnTo>
                  <a:pt x="123" y="11172"/>
                </a:lnTo>
                <a:lnTo>
                  <a:pt x="168" y="11395"/>
                </a:lnTo>
                <a:lnTo>
                  <a:pt x="212" y="11600"/>
                </a:lnTo>
                <a:lnTo>
                  <a:pt x="280" y="11786"/>
                </a:lnTo>
                <a:lnTo>
                  <a:pt x="336" y="11973"/>
                </a:lnTo>
                <a:lnTo>
                  <a:pt x="425" y="12140"/>
                </a:lnTo>
                <a:lnTo>
                  <a:pt x="582" y="12419"/>
                </a:lnTo>
                <a:lnTo>
                  <a:pt x="773" y="12680"/>
                </a:lnTo>
                <a:lnTo>
                  <a:pt x="985" y="12866"/>
                </a:lnTo>
                <a:lnTo>
                  <a:pt x="1198" y="12997"/>
                </a:lnTo>
                <a:lnTo>
                  <a:pt x="1434" y="13108"/>
                </a:lnTo>
                <a:lnTo>
                  <a:pt x="1646" y="13183"/>
                </a:lnTo>
                <a:lnTo>
                  <a:pt x="1893" y="13183"/>
                </a:lnTo>
                <a:lnTo>
                  <a:pt x="2106" y="13146"/>
                </a:lnTo>
                <a:lnTo>
                  <a:pt x="2296" y="13071"/>
                </a:lnTo>
                <a:lnTo>
                  <a:pt x="2464" y="12960"/>
                </a:lnTo>
                <a:lnTo>
                  <a:pt x="2621" y="12792"/>
                </a:lnTo>
                <a:lnTo>
                  <a:pt x="2722" y="12606"/>
                </a:lnTo>
                <a:lnTo>
                  <a:pt x="2834" y="12419"/>
                </a:lnTo>
                <a:lnTo>
                  <a:pt x="2957" y="12289"/>
                </a:lnTo>
                <a:lnTo>
                  <a:pt x="3114" y="12177"/>
                </a:lnTo>
                <a:lnTo>
                  <a:pt x="3260" y="12103"/>
                </a:lnTo>
                <a:lnTo>
                  <a:pt x="3439" y="12103"/>
                </a:lnTo>
                <a:lnTo>
                  <a:pt x="3607" y="12103"/>
                </a:lnTo>
                <a:lnTo>
                  <a:pt x="3753" y="12177"/>
                </a:lnTo>
                <a:lnTo>
                  <a:pt x="3932" y="12252"/>
                </a:lnTo>
                <a:lnTo>
                  <a:pt x="4100" y="12364"/>
                </a:lnTo>
                <a:lnTo>
                  <a:pt x="4257" y="12494"/>
                </a:lnTo>
                <a:lnTo>
                  <a:pt x="4380" y="12643"/>
                </a:lnTo>
                <a:lnTo>
                  <a:pt x="4514" y="12829"/>
                </a:lnTo>
                <a:lnTo>
                  <a:pt x="4593" y="13034"/>
                </a:lnTo>
                <a:lnTo>
                  <a:pt x="4682" y="13257"/>
                </a:lnTo>
                <a:lnTo>
                  <a:pt x="4727" y="13462"/>
                </a:lnTo>
                <a:lnTo>
                  <a:pt x="4750" y="13686"/>
                </a:lnTo>
                <a:lnTo>
                  <a:pt x="4727" y="14282"/>
                </a:lnTo>
                <a:lnTo>
                  <a:pt x="4682" y="15045"/>
                </a:lnTo>
                <a:lnTo>
                  <a:pt x="4638" y="15976"/>
                </a:lnTo>
                <a:lnTo>
                  <a:pt x="4615" y="16926"/>
                </a:lnTo>
                <a:lnTo>
                  <a:pt x="4593" y="17968"/>
                </a:lnTo>
                <a:lnTo>
                  <a:pt x="4593" y="19011"/>
                </a:lnTo>
                <a:lnTo>
                  <a:pt x="4615" y="19514"/>
                </a:lnTo>
                <a:lnTo>
                  <a:pt x="4638" y="19980"/>
                </a:lnTo>
                <a:lnTo>
                  <a:pt x="4682" y="20426"/>
                </a:lnTo>
                <a:lnTo>
                  <a:pt x="4750" y="20836"/>
                </a:lnTo>
                <a:lnTo>
                  <a:pt x="4873" y="20929"/>
                </a:lnTo>
                <a:lnTo>
                  <a:pt x="5063" y="21004"/>
                </a:lnTo>
                <a:lnTo>
                  <a:pt x="5287" y="21078"/>
                </a:lnTo>
                <a:lnTo>
                  <a:pt x="5500" y="21115"/>
                </a:lnTo>
                <a:lnTo>
                  <a:pt x="6060" y="21115"/>
                </a:lnTo>
                <a:lnTo>
                  <a:pt x="6654" y="21078"/>
                </a:lnTo>
                <a:lnTo>
                  <a:pt x="7326" y="21004"/>
                </a:lnTo>
                <a:lnTo>
                  <a:pt x="8010" y="20929"/>
                </a:lnTo>
                <a:lnTo>
                  <a:pt x="8704" y="20855"/>
                </a:lnTo>
                <a:lnTo>
                  <a:pt x="9365" y="20836"/>
                </a:lnTo>
                <a:close/>
              </a:path>
            </a:pathLst>
          </a:custGeom>
          <a:solidFill>
            <a:schemeClr val="lt2"/>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l" rtl="0">
              <a:lnSpc>
                <a:spcPct val="100000"/>
              </a:lnSpc>
              <a:spcBef>
                <a:spcPts val="0"/>
              </a:spcBef>
              <a:spcAft>
                <a:spcPts val="0"/>
              </a:spcAft>
              <a:buClr>
                <a:schemeClr val="dk1"/>
              </a:buClr>
              <a:buSzPts val="1800"/>
              <a:buFont typeface="Times New Roman"/>
              <a:buNone/>
            </a:pPr>
            <a:endParaRPr dirty="0"/>
          </a:p>
        </p:txBody>
      </p:sp>
      <p:sp>
        <p:nvSpPr>
          <p:cNvPr id="262" name="Google Shape;262;p24"/>
          <p:cNvSpPr/>
          <p:nvPr/>
        </p:nvSpPr>
        <p:spPr>
          <a:xfrm>
            <a:off x="6296025" y="3352800"/>
            <a:ext cx="963612" cy="1327150"/>
          </a:xfrm>
          <a:custGeom>
            <a:avLst/>
            <a:gdLst/>
            <a:ahLst/>
            <a:cxnLst/>
            <a:rect l="l" t="t" r="r" b="b"/>
            <a:pathLst>
              <a:path w="21600" h="21600" extrusionOk="0">
                <a:moveTo>
                  <a:pt x="6580" y="20830"/>
                </a:moveTo>
                <a:lnTo>
                  <a:pt x="7062" y="20960"/>
                </a:lnTo>
                <a:lnTo>
                  <a:pt x="7474" y="21026"/>
                </a:lnTo>
                <a:lnTo>
                  <a:pt x="7885" y="21052"/>
                </a:lnTo>
                <a:lnTo>
                  <a:pt x="8207" y="21052"/>
                </a:lnTo>
                <a:lnTo>
                  <a:pt x="8511" y="21000"/>
                </a:lnTo>
                <a:lnTo>
                  <a:pt x="8779" y="20934"/>
                </a:lnTo>
                <a:lnTo>
                  <a:pt x="8994" y="20830"/>
                </a:lnTo>
                <a:lnTo>
                  <a:pt x="9119" y="20700"/>
                </a:lnTo>
                <a:lnTo>
                  <a:pt x="9262" y="20556"/>
                </a:lnTo>
                <a:lnTo>
                  <a:pt x="9333" y="20400"/>
                </a:lnTo>
                <a:lnTo>
                  <a:pt x="9369" y="20230"/>
                </a:lnTo>
                <a:lnTo>
                  <a:pt x="9369" y="20034"/>
                </a:lnTo>
                <a:lnTo>
                  <a:pt x="9298" y="19852"/>
                </a:lnTo>
                <a:lnTo>
                  <a:pt x="9190" y="19682"/>
                </a:lnTo>
                <a:lnTo>
                  <a:pt x="9065" y="19500"/>
                </a:lnTo>
                <a:lnTo>
                  <a:pt x="8886" y="19330"/>
                </a:lnTo>
                <a:lnTo>
                  <a:pt x="8618" y="19108"/>
                </a:lnTo>
                <a:lnTo>
                  <a:pt x="8403" y="18847"/>
                </a:lnTo>
                <a:lnTo>
                  <a:pt x="8243" y="18573"/>
                </a:lnTo>
                <a:lnTo>
                  <a:pt x="8100" y="18300"/>
                </a:lnTo>
                <a:lnTo>
                  <a:pt x="7992" y="18000"/>
                </a:lnTo>
                <a:lnTo>
                  <a:pt x="7956" y="17700"/>
                </a:lnTo>
                <a:lnTo>
                  <a:pt x="7956" y="17426"/>
                </a:lnTo>
                <a:lnTo>
                  <a:pt x="7992" y="17126"/>
                </a:lnTo>
                <a:lnTo>
                  <a:pt x="8100" y="16878"/>
                </a:lnTo>
                <a:lnTo>
                  <a:pt x="8243" y="16630"/>
                </a:lnTo>
                <a:lnTo>
                  <a:pt x="8332" y="16500"/>
                </a:lnTo>
                <a:lnTo>
                  <a:pt x="8439" y="16369"/>
                </a:lnTo>
                <a:lnTo>
                  <a:pt x="8582" y="16278"/>
                </a:lnTo>
                <a:lnTo>
                  <a:pt x="8707" y="16173"/>
                </a:lnTo>
                <a:lnTo>
                  <a:pt x="8850" y="16095"/>
                </a:lnTo>
                <a:lnTo>
                  <a:pt x="9029" y="16017"/>
                </a:lnTo>
                <a:lnTo>
                  <a:pt x="9226" y="15952"/>
                </a:lnTo>
                <a:lnTo>
                  <a:pt x="9405" y="15873"/>
                </a:lnTo>
                <a:lnTo>
                  <a:pt x="9637" y="15847"/>
                </a:lnTo>
                <a:lnTo>
                  <a:pt x="9852" y="15795"/>
                </a:lnTo>
                <a:lnTo>
                  <a:pt x="10120" y="15769"/>
                </a:lnTo>
                <a:lnTo>
                  <a:pt x="10370" y="15769"/>
                </a:lnTo>
                <a:lnTo>
                  <a:pt x="10710" y="15769"/>
                </a:lnTo>
                <a:lnTo>
                  <a:pt x="10978" y="15769"/>
                </a:lnTo>
                <a:lnTo>
                  <a:pt x="11264" y="15795"/>
                </a:lnTo>
                <a:lnTo>
                  <a:pt x="11533" y="15847"/>
                </a:lnTo>
                <a:lnTo>
                  <a:pt x="11765" y="15900"/>
                </a:lnTo>
                <a:lnTo>
                  <a:pt x="12015" y="15952"/>
                </a:lnTo>
                <a:lnTo>
                  <a:pt x="12212" y="16017"/>
                </a:lnTo>
                <a:lnTo>
                  <a:pt x="12427" y="16095"/>
                </a:lnTo>
                <a:lnTo>
                  <a:pt x="12605" y="16173"/>
                </a:lnTo>
                <a:lnTo>
                  <a:pt x="12766" y="16278"/>
                </a:lnTo>
                <a:lnTo>
                  <a:pt x="12909" y="16369"/>
                </a:lnTo>
                <a:lnTo>
                  <a:pt x="13035" y="16473"/>
                </a:lnTo>
                <a:lnTo>
                  <a:pt x="13249" y="16695"/>
                </a:lnTo>
                <a:lnTo>
                  <a:pt x="13428" y="16943"/>
                </a:lnTo>
                <a:lnTo>
                  <a:pt x="13517" y="17204"/>
                </a:lnTo>
                <a:lnTo>
                  <a:pt x="13589" y="17478"/>
                </a:lnTo>
                <a:lnTo>
                  <a:pt x="13589" y="17752"/>
                </a:lnTo>
                <a:lnTo>
                  <a:pt x="13517" y="18026"/>
                </a:lnTo>
                <a:lnTo>
                  <a:pt x="13428" y="18273"/>
                </a:lnTo>
                <a:lnTo>
                  <a:pt x="13285" y="18521"/>
                </a:lnTo>
                <a:lnTo>
                  <a:pt x="13106" y="18756"/>
                </a:lnTo>
                <a:lnTo>
                  <a:pt x="12874" y="18978"/>
                </a:lnTo>
                <a:lnTo>
                  <a:pt x="12427" y="19356"/>
                </a:lnTo>
                <a:lnTo>
                  <a:pt x="12123" y="19682"/>
                </a:lnTo>
                <a:lnTo>
                  <a:pt x="12015" y="19800"/>
                </a:lnTo>
                <a:lnTo>
                  <a:pt x="11908" y="19956"/>
                </a:lnTo>
                <a:lnTo>
                  <a:pt x="11872" y="20073"/>
                </a:lnTo>
                <a:lnTo>
                  <a:pt x="11872" y="20204"/>
                </a:lnTo>
                <a:lnTo>
                  <a:pt x="11872" y="20334"/>
                </a:lnTo>
                <a:lnTo>
                  <a:pt x="11944" y="20426"/>
                </a:lnTo>
                <a:lnTo>
                  <a:pt x="12051" y="20530"/>
                </a:lnTo>
                <a:lnTo>
                  <a:pt x="12176" y="20634"/>
                </a:lnTo>
                <a:lnTo>
                  <a:pt x="12319" y="20726"/>
                </a:lnTo>
                <a:lnTo>
                  <a:pt x="12534" y="20830"/>
                </a:lnTo>
                <a:lnTo>
                  <a:pt x="12766" y="20934"/>
                </a:lnTo>
                <a:lnTo>
                  <a:pt x="13070" y="21026"/>
                </a:lnTo>
                <a:lnTo>
                  <a:pt x="13428" y="21130"/>
                </a:lnTo>
                <a:lnTo>
                  <a:pt x="13875" y="21234"/>
                </a:lnTo>
                <a:lnTo>
                  <a:pt x="14322" y="21326"/>
                </a:lnTo>
                <a:lnTo>
                  <a:pt x="14787" y="21404"/>
                </a:lnTo>
                <a:lnTo>
                  <a:pt x="15305" y="21482"/>
                </a:lnTo>
                <a:lnTo>
                  <a:pt x="15824" y="21534"/>
                </a:lnTo>
                <a:lnTo>
                  <a:pt x="16378" y="21586"/>
                </a:lnTo>
                <a:lnTo>
                  <a:pt x="16897" y="21613"/>
                </a:lnTo>
                <a:lnTo>
                  <a:pt x="17433" y="21613"/>
                </a:lnTo>
                <a:lnTo>
                  <a:pt x="17988" y="21613"/>
                </a:lnTo>
                <a:lnTo>
                  <a:pt x="18506" y="21586"/>
                </a:lnTo>
                <a:lnTo>
                  <a:pt x="18989" y="21508"/>
                </a:lnTo>
                <a:lnTo>
                  <a:pt x="19436" y="21430"/>
                </a:lnTo>
                <a:lnTo>
                  <a:pt x="19883" y="21326"/>
                </a:lnTo>
                <a:lnTo>
                  <a:pt x="20258" y="21208"/>
                </a:lnTo>
                <a:lnTo>
                  <a:pt x="20598" y="21026"/>
                </a:lnTo>
                <a:lnTo>
                  <a:pt x="20527" y="20726"/>
                </a:lnTo>
                <a:lnTo>
                  <a:pt x="20455" y="20426"/>
                </a:lnTo>
                <a:lnTo>
                  <a:pt x="20401" y="20100"/>
                </a:lnTo>
                <a:lnTo>
                  <a:pt x="20401" y="19747"/>
                </a:lnTo>
                <a:lnTo>
                  <a:pt x="20366" y="19030"/>
                </a:lnTo>
                <a:lnTo>
                  <a:pt x="20401" y="18300"/>
                </a:lnTo>
                <a:lnTo>
                  <a:pt x="20455" y="17595"/>
                </a:lnTo>
                <a:lnTo>
                  <a:pt x="20527" y="16969"/>
                </a:lnTo>
                <a:lnTo>
                  <a:pt x="20598" y="16447"/>
                </a:lnTo>
                <a:lnTo>
                  <a:pt x="20598" y="16017"/>
                </a:lnTo>
                <a:lnTo>
                  <a:pt x="20598" y="15873"/>
                </a:lnTo>
                <a:lnTo>
                  <a:pt x="20491" y="15717"/>
                </a:lnTo>
                <a:lnTo>
                  <a:pt x="20401" y="15573"/>
                </a:lnTo>
                <a:lnTo>
                  <a:pt x="20223" y="15417"/>
                </a:lnTo>
                <a:lnTo>
                  <a:pt x="20044" y="15300"/>
                </a:lnTo>
                <a:lnTo>
                  <a:pt x="19811" y="15195"/>
                </a:lnTo>
                <a:lnTo>
                  <a:pt x="19561" y="15091"/>
                </a:lnTo>
                <a:lnTo>
                  <a:pt x="19329" y="15026"/>
                </a:lnTo>
                <a:lnTo>
                  <a:pt x="19060" y="14973"/>
                </a:lnTo>
                <a:lnTo>
                  <a:pt x="18774" y="14921"/>
                </a:lnTo>
                <a:lnTo>
                  <a:pt x="18542" y="14921"/>
                </a:lnTo>
                <a:lnTo>
                  <a:pt x="18256" y="14921"/>
                </a:lnTo>
                <a:lnTo>
                  <a:pt x="18023" y="14973"/>
                </a:lnTo>
                <a:lnTo>
                  <a:pt x="17791" y="15052"/>
                </a:lnTo>
                <a:lnTo>
                  <a:pt x="17576" y="15143"/>
                </a:lnTo>
                <a:lnTo>
                  <a:pt x="17398" y="15273"/>
                </a:lnTo>
                <a:lnTo>
                  <a:pt x="17201" y="15391"/>
                </a:lnTo>
                <a:lnTo>
                  <a:pt x="16950" y="15521"/>
                </a:lnTo>
                <a:lnTo>
                  <a:pt x="16682" y="15600"/>
                </a:lnTo>
                <a:lnTo>
                  <a:pt x="16378" y="15652"/>
                </a:lnTo>
                <a:lnTo>
                  <a:pt x="16039" y="15678"/>
                </a:lnTo>
                <a:lnTo>
                  <a:pt x="15681" y="15652"/>
                </a:lnTo>
                <a:lnTo>
                  <a:pt x="15305" y="15626"/>
                </a:lnTo>
                <a:lnTo>
                  <a:pt x="14966" y="15547"/>
                </a:lnTo>
                <a:lnTo>
                  <a:pt x="14626" y="15443"/>
                </a:lnTo>
                <a:lnTo>
                  <a:pt x="14286" y="15300"/>
                </a:lnTo>
                <a:lnTo>
                  <a:pt x="13964" y="15143"/>
                </a:lnTo>
                <a:lnTo>
                  <a:pt x="13696" y="14947"/>
                </a:lnTo>
                <a:lnTo>
                  <a:pt x="13589" y="14817"/>
                </a:lnTo>
                <a:lnTo>
                  <a:pt x="13482" y="14700"/>
                </a:lnTo>
                <a:lnTo>
                  <a:pt x="13392" y="14569"/>
                </a:lnTo>
                <a:lnTo>
                  <a:pt x="13321" y="14426"/>
                </a:lnTo>
                <a:lnTo>
                  <a:pt x="13249" y="14269"/>
                </a:lnTo>
                <a:lnTo>
                  <a:pt x="13213" y="14126"/>
                </a:lnTo>
                <a:lnTo>
                  <a:pt x="13178" y="13943"/>
                </a:lnTo>
                <a:lnTo>
                  <a:pt x="13178" y="13773"/>
                </a:lnTo>
                <a:lnTo>
                  <a:pt x="13178" y="13565"/>
                </a:lnTo>
                <a:lnTo>
                  <a:pt x="13213" y="13369"/>
                </a:lnTo>
                <a:lnTo>
                  <a:pt x="13249" y="13173"/>
                </a:lnTo>
                <a:lnTo>
                  <a:pt x="13321" y="12991"/>
                </a:lnTo>
                <a:lnTo>
                  <a:pt x="13392" y="12847"/>
                </a:lnTo>
                <a:lnTo>
                  <a:pt x="13482" y="12691"/>
                </a:lnTo>
                <a:lnTo>
                  <a:pt x="13589" y="12547"/>
                </a:lnTo>
                <a:lnTo>
                  <a:pt x="13732" y="12417"/>
                </a:lnTo>
                <a:lnTo>
                  <a:pt x="14000" y="12195"/>
                </a:lnTo>
                <a:lnTo>
                  <a:pt x="14340" y="11986"/>
                </a:lnTo>
                <a:lnTo>
                  <a:pt x="14698" y="11843"/>
                </a:lnTo>
                <a:lnTo>
                  <a:pt x="15073" y="11739"/>
                </a:lnTo>
                <a:lnTo>
                  <a:pt x="15449" y="11660"/>
                </a:lnTo>
                <a:lnTo>
                  <a:pt x="15824" y="11621"/>
                </a:lnTo>
                <a:lnTo>
                  <a:pt x="16200" y="11621"/>
                </a:lnTo>
                <a:lnTo>
                  <a:pt x="16575" y="11660"/>
                </a:lnTo>
                <a:lnTo>
                  <a:pt x="16933" y="11713"/>
                </a:lnTo>
                <a:lnTo>
                  <a:pt x="17272" y="11817"/>
                </a:lnTo>
                <a:lnTo>
                  <a:pt x="17541" y="11947"/>
                </a:lnTo>
                <a:lnTo>
                  <a:pt x="17791" y="12091"/>
                </a:lnTo>
                <a:lnTo>
                  <a:pt x="17916" y="12195"/>
                </a:lnTo>
                <a:lnTo>
                  <a:pt x="18095" y="12286"/>
                </a:lnTo>
                <a:lnTo>
                  <a:pt x="18292" y="12391"/>
                </a:lnTo>
                <a:lnTo>
                  <a:pt x="18470" y="12443"/>
                </a:lnTo>
                <a:lnTo>
                  <a:pt x="18703" y="12521"/>
                </a:lnTo>
                <a:lnTo>
                  <a:pt x="18917" y="12547"/>
                </a:lnTo>
                <a:lnTo>
                  <a:pt x="19150" y="12573"/>
                </a:lnTo>
                <a:lnTo>
                  <a:pt x="19400" y="12586"/>
                </a:lnTo>
                <a:lnTo>
                  <a:pt x="19633" y="12586"/>
                </a:lnTo>
                <a:lnTo>
                  <a:pt x="19883" y="12573"/>
                </a:lnTo>
                <a:lnTo>
                  <a:pt x="20115" y="12521"/>
                </a:lnTo>
                <a:lnTo>
                  <a:pt x="20366" y="12469"/>
                </a:lnTo>
                <a:lnTo>
                  <a:pt x="20598" y="12417"/>
                </a:lnTo>
                <a:lnTo>
                  <a:pt x="20849" y="12313"/>
                </a:lnTo>
                <a:lnTo>
                  <a:pt x="21045" y="12221"/>
                </a:lnTo>
                <a:lnTo>
                  <a:pt x="21296" y="12091"/>
                </a:lnTo>
                <a:lnTo>
                  <a:pt x="21349" y="12013"/>
                </a:lnTo>
                <a:lnTo>
                  <a:pt x="21456" y="11947"/>
                </a:lnTo>
                <a:lnTo>
                  <a:pt x="21528" y="11843"/>
                </a:lnTo>
                <a:lnTo>
                  <a:pt x="21564" y="11713"/>
                </a:lnTo>
                <a:lnTo>
                  <a:pt x="21671" y="11465"/>
                </a:lnTo>
                <a:lnTo>
                  <a:pt x="21707" y="11165"/>
                </a:lnTo>
                <a:lnTo>
                  <a:pt x="21707" y="10813"/>
                </a:lnTo>
                <a:lnTo>
                  <a:pt x="21707" y="10460"/>
                </a:lnTo>
                <a:lnTo>
                  <a:pt x="21635" y="10082"/>
                </a:lnTo>
                <a:lnTo>
                  <a:pt x="21564" y="9717"/>
                </a:lnTo>
                <a:lnTo>
                  <a:pt x="21349" y="8908"/>
                </a:lnTo>
                <a:lnTo>
                  <a:pt x="21117" y="8191"/>
                </a:lnTo>
                <a:lnTo>
                  <a:pt x="20849" y="7539"/>
                </a:lnTo>
                <a:lnTo>
                  <a:pt x="20598" y="7030"/>
                </a:lnTo>
                <a:lnTo>
                  <a:pt x="20044" y="7108"/>
                </a:lnTo>
                <a:lnTo>
                  <a:pt x="19472" y="7160"/>
                </a:lnTo>
                <a:lnTo>
                  <a:pt x="18882" y="7213"/>
                </a:lnTo>
                <a:lnTo>
                  <a:pt x="18256" y="7213"/>
                </a:lnTo>
                <a:lnTo>
                  <a:pt x="17684" y="7213"/>
                </a:lnTo>
                <a:lnTo>
                  <a:pt x="17094" y="7186"/>
                </a:lnTo>
                <a:lnTo>
                  <a:pt x="16503" y="7160"/>
                </a:lnTo>
                <a:lnTo>
                  <a:pt x="16003" y="7108"/>
                </a:lnTo>
                <a:lnTo>
                  <a:pt x="15001" y="7004"/>
                </a:lnTo>
                <a:lnTo>
                  <a:pt x="14215" y="6913"/>
                </a:lnTo>
                <a:lnTo>
                  <a:pt x="13696" y="6834"/>
                </a:lnTo>
                <a:lnTo>
                  <a:pt x="13517" y="6808"/>
                </a:lnTo>
                <a:lnTo>
                  <a:pt x="13070" y="6652"/>
                </a:lnTo>
                <a:lnTo>
                  <a:pt x="12695" y="6482"/>
                </a:lnTo>
                <a:lnTo>
                  <a:pt x="12355" y="6313"/>
                </a:lnTo>
                <a:lnTo>
                  <a:pt x="12123" y="6104"/>
                </a:lnTo>
                <a:lnTo>
                  <a:pt x="11908" y="5882"/>
                </a:lnTo>
                <a:lnTo>
                  <a:pt x="11765" y="5660"/>
                </a:lnTo>
                <a:lnTo>
                  <a:pt x="11676" y="5426"/>
                </a:lnTo>
                <a:lnTo>
                  <a:pt x="11604" y="5204"/>
                </a:lnTo>
                <a:lnTo>
                  <a:pt x="11604" y="4956"/>
                </a:lnTo>
                <a:lnTo>
                  <a:pt x="11640" y="4734"/>
                </a:lnTo>
                <a:lnTo>
                  <a:pt x="11711" y="4500"/>
                </a:lnTo>
                <a:lnTo>
                  <a:pt x="11801" y="4304"/>
                </a:lnTo>
                <a:lnTo>
                  <a:pt x="11908" y="4108"/>
                </a:lnTo>
                <a:lnTo>
                  <a:pt x="12087" y="3926"/>
                </a:lnTo>
                <a:lnTo>
                  <a:pt x="12284" y="3756"/>
                </a:lnTo>
                <a:lnTo>
                  <a:pt x="12498" y="3626"/>
                </a:lnTo>
                <a:lnTo>
                  <a:pt x="12695" y="3482"/>
                </a:lnTo>
                <a:lnTo>
                  <a:pt x="12874" y="3273"/>
                </a:lnTo>
                <a:lnTo>
                  <a:pt x="13035" y="3052"/>
                </a:lnTo>
                <a:lnTo>
                  <a:pt x="13178" y="2778"/>
                </a:lnTo>
                <a:lnTo>
                  <a:pt x="13285" y="2504"/>
                </a:lnTo>
                <a:lnTo>
                  <a:pt x="13321" y="2204"/>
                </a:lnTo>
                <a:lnTo>
                  <a:pt x="13356" y="1904"/>
                </a:lnTo>
                <a:lnTo>
                  <a:pt x="13285" y="1604"/>
                </a:lnTo>
                <a:lnTo>
                  <a:pt x="13178" y="1304"/>
                </a:lnTo>
                <a:lnTo>
                  <a:pt x="13035" y="1017"/>
                </a:lnTo>
                <a:lnTo>
                  <a:pt x="12945" y="900"/>
                </a:lnTo>
                <a:lnTo>
                  <a:pt x="12802" y="769"/>
                </a:lnTo>
                <a:lnTo>
                  <a:pt x="12659" y="652"/>
                </a:lnTo>
                <a:lnTo>
                  <a:pt x="12498" y="547"/>
                </a:lnTo>
                <a:lnTo>
                  <a:pt x="12319" y="443"/>
                </a:lnTo>
                <a:lnTo>
                  <a:pt x="12123" y="352"/>
                </a:lnTo>
                <a:lnTo>
                  <a:pt x="11872" y="273"/>
                </a:lnTo>
                <a:lnTo>
                  <a:pt x="11640" y="221"/>
                </a:lnTo>
                <a:lnTo>
                  <a:pt x="11354" y="143"/>
                </a:lnTo>
                <a:lnTo>
                  <a:pt x="11086" y="117"/>
                </a:lnTo>
                <a:lnTo>
                  <a:pt x="10782" y="91"/>
                </a:lnTo>
                <a:lnTo>
                  <a:pt x="10424" y="91"/>
                </a:lnTo>
                <a:lnTo>
                  <a:pt x="10120" y="91"/>
                </a:lnTo>
                <a:lnTo>
                  <a:pt x="9816" y="117"/>
                </a:lnTo>
                <a:lnTo>
                  <a:pt x="9548" y="143"/>
                </a:lnTo>
                <a:lnTo>
                  <a:pt x="9298" y="195"/>
                </a:lnTo>
                <a:lnTo>
                  <a:pt x="9065" y="247"/>
                </a:lnTo>
                <a:lnTo>
                  <a:pt x="8815" y="300"/>
                </a:lnTo>
                <a:lnTo>
                  <a:pt x="8618" y="378"/>
                </a:lnTo>
                <a:lnTo>
                  <a:pt x="8403" y="469"/>
                </a:lnTo>
                <a:lnTo>
                  <a:pt x="8243" y="547"/>
                </a:lnTo>
                <a:lnTo>
                  <a:pt x="8064" y="652"/>
                </a:lnTo>
                <a:lnTo>
                  <a:pt x="7921" y="743"/>
                </a:lnTo>
                <a:lnTo>
                  <a:pt x="7796" y="873"/>
                </a:lnTo>
                <a:lnTo>
                  <a:pt x="7581" y="1095"/>
                </a:lnTo>
                <a:lnTo>
                  <a:pt x="7402" y="1369"/>
                </a:lnTo>
                <a:lnTo>
                  <a:pt x="7313" y="1630"/>
                </a:lnTo>
                <a:lnTo>
                  <a:pt x="7277" y="1930"/>
                </a:lnTo>
                <a:lnTo>
                  <a:pt x="7277" y="2204"/>
                </a:lnTo>
                <a:lnTo>
                  <a:pt x="7313" y="2478"/>
                </a:lnTo>
                <a:lnTo>
                  <a:pt x="7402" y="2752"/>
                </a:lnTo>
                <a:lnTo>
                  <a:pt x="7581" y="3000"/>
                </a:lnTo>
                <a:lnTo>
                  <a:pt x="7796" y="3221"/>
                </a:lnTo>
                <a:lnTo>
                  <a:pt x="8028" y="3456"/>
                </a:lnTo>
                <a:lnTo>
                  <a:pt x="8260" y="3652"/>
                </a:lnTo>
                <a:lnTo>
                  <a:pt x="8475" y="3873"/>
                </a:lnTo>
                <a:lnTo>
                  <a:pt x="8654" y="4108"/>
                </a:lnTo>
                <a:lnTo>
                  <a:pt x="8743" y="4330"/>
                </a:lnTo>
                <a:lnTo>
                  <a:pt x="8815" y="4578"/>
                </a:lnTo>
                <a:lnTo>
                  <a:pt x="8815" y="4826"/>
                </a:lnTo>
                <a:lnTo>
                  <a:pt x="8779" y="5073"/>
                </a:lnTo>
                <a:lnTo>
                  <a:pt x="8690" y="5308"/>
                </a:lnTo>
                <a:lnTo>
                  <a:pt x="8547" y="5556"/>
                </a:lnTo>
                <a:lnTo>
                  <a:pt x="8332" y="5778"/>
                </a:lnTo>
                <a:lnTo>
                  <a:pt x="8100" y="5986"/>
                </a:lnTo>
                <a:lnTo>
                  <a:pt x="7796" y="6208"/>
                </a:lnTo>
                <a:lnTo>
                  <a:pt x="7438" y="6378"/>
                </a:lnTo>
                <a:lnTo>
                  <a:pt x="7027" y="6534"/>
                </a:lnTo>
                <a:lnTo>
                  <a:pt x="6544" y="6678"/>
                </a:lnTo>
                <a:lnTo>
                  <a:pt x="6043" y="6808"/>
                </a:lnTo>
                <a:lnTo>
                  <a:pt x="5632" y="6808"/>
                </a:lnTo>
                <a:lnTo>
                  <a:pt x="5078" y="6808"/>
                </a:lnTo>
                <a:lnTo>
                  <a:pt x="4488" y="6808"/>
                </a:lnTo>
                <a:lnTo>
                  <a:pt x="3808" y="6808"/>
                </a:lnTo>
                <a:lnTo>
                  <a:pt x="3075" y="6808"/>
                </a:lnTo>
                <a:lnTo>
                  <a:pt x="2288" y="6808"/>
                </a:lnTo>
                <a:lnTo>
                  <a:pt x="1466" y="6808"/>
                </a:lnTo>
                <a:lnTo>
                  <a:pt x="607" y="6808"/>
                </a:lnTo>
                <a:lnTo>
                  <a:pt x="500" y="7239"/>
                </a:lnTo>
                <a:lnTo>
                  <a:pt x="375" y="7839"/>
                </a:lnTo>
                <a:lnTo>
                  <a:pt x="268" y="8491"/>
                </a:lnTo>
                <a:lnTo>
                  <a:pt x="160" y="9182"/>
                </a:lnTo>
                <a:lnTo>
                  <a:pt x="53" y="9860"/>
                </a:lnTo>
                <a:lnTo>
                  <a:pt x="17" y="10486"/>
                </a:lnTo>
                <a:lnTo>
                  <a:pt x="17" y="10969"/>
                </a:lnTo>
                <a:lnTo>
                  <a:pt x="17" y="11295"/>
                </a:lnTo>
                <a:lnTo>
                  <a:pt x="125" y="11465"/>
                </a:lnTo>
                <a:lnTo>
                  <a:pt x="232" y="11634"/>
                </a:lnTo>
                <a:lnTo>
                  <a:pt x="411" y="11765"/>
                </a:lnTo>
                <a:lnTo>
                  <a:pt x="607" y="11895"/>
                </a:lnTo>
                <a:lnTo>
                  <a:pt x="858" y="12013"/>
                </a:lnTo>
                <a:lnTo>
                  <a:pt x="1126" y="12091"/>
                </a:lnTo>
                <a:lnTo>
                  <a:pt x="1430" y="12169"/>
                </a:lnTo>
                <a:lnTo>
                  <a:pt x="1716" y="12221"/>
                </a:lnTo>
                <a:lnTo>
                  <a:pt x="2056" y="12247"/>
                </a:lnTo>
                <a:lnTo>
                  <a:pt x="2360" y="12260"/>
                </a:lnTo>
                <a:lnTo>
                  <a:pt x="2664" y="12247"/>
                </a:lnTo>
                <a:lnTo>
                  <a:pt x="2986" y="12221"/>
                </a:lnTo>
                <a:lnTo>
                  <a:pt x="3290" y="12169"/>
                </a:lnTo>
                <a:lnTo>
                  <a:pt x="3558" y="12065"/>
                </a:lnTo>
                <a:lnTo>
                  <a:pt x="3808" y="11960"/>
                </a:lnTo>
                <a:lnTo>
                  <a:pt x="4041" y="11843"/>
                </a:lnTo>
                <a:lnTo>
                  <a:pt x="4255" y="11686"/>
                </a:lnTo>
                <a:lnTo>
                  <a:pt x="4523" y="11595"/>
                </a:lnTo>
                <a:lnTo>
                  <a:pt x="4792" y="11517"/>
                </a:lnTo>
                <a:lnTo>
                  <a:pt x="5113" y="11491"/>
                </a:lnTo>
                <a:lnTo>
                  <a:pt x="5453" y="11465"/>
                </a:lnTo>
                <a:lnTo>
                  <a:pt x="5757" y="11491"/>
                </a:lnTo>
                <a:lnTo>
                  <a:pt x="6097" y="11543"/>
                </a:lnTo>
                <a:lnTo>
                  <a:pt x="6454" y="11634"/>
                </a:lnTo>
                <a:lnTo>
                  <a:pt x="6758" y="11765"/>
                </a:lnTo>
                <a:lnTo>
                  <a:pt x="7062" y="11921"/>
                </a:lnTo>
                <a:lnTo>
                  <a:pt x="7313" y="12091"/>
                </a:lnTo>
                <a:lnTo>
                  <a:pt x="7545" y="12313"/>
                </a:lnTo>
                <a:lnTo>
                  <a:pt x="7760" y="12573"/>
                </a:lnTo>
                <a:lnTo>
                  <a:pt x="7885" y="12847"/>
                </a:lnTo>
                <a:lnTo>
                  <a:pt x="7992" y="13173"/>
                </a:lnTo>
                <a:lnTo>
                  <a:pt x="8028" y="13500"/>
                </a:lnTo>
                <a:lnTo>
                  <a:pt x="7992" y="13747"/>
                </a:lnTo>
                <a:lnTo>
                  <a:pt x="7885" y="13969"/>
                </a:lnTo>
                <a:lnTo>
                  <a:pt x="7760" y="14191"/>
                </a:lnTo>
                <a:lnTo>
                  <a:pt x="7545" y="14373"/>
                </a:lnTo>
                <a:lnTo>
                  <a:pt x="7313" y="14543"/>
                </a:lnTo>
                <a:lnTo>
                  <a:pt x="7062" y="14700"/>
                </a:lnTo>
                <a:lnTo>
                  <a:pt x="6758" y="14817"/>
                </a:lnTo>
                <a:lnTo>
                  <a:pt x="6454" y="14921"/>
                </a:lnTo>
                <a:lnTo>
                  <a:pt x="6097" y="15000"/>
                </a:lnTo>
                <a:lnTo>
                  <a:pt x="5757" y="15052"/>
                </a:lnTo>
                <a:lnTo>
                  <a:pt x="5453" y="15052"/>
                </a:lnTo>
                <a:lnTo>
                  <a:pt x="5113" y="15026"/>
                </a:lnTo>
                <a:lnTo>
                  <a:pt x="4792" y="14973"/>
                </a:lnTo>
                <a:lnTo>
                  <a:pt x="4523" y="14869"/>
                </a:lnTo>
                <a:lnTo>
                  <a:pt x="4255" y="14752"/>
                </a:lnTo>
                <a:lnTo>
                  <a:pt x="4041" y="14569"/>
                </a:lnTo>
                <a:lnTo>
                  <a:pt x="3844" y="14400"/>
                </a:lnTo>
                <a:lnTo>
                  <a:pt x="3594" y="14269"/>
                </a:lnTo>
                <a:lnTo>
                  <a:pt x="3361" y="14165"/>
                </a:lnTo>
                <a:lnTo>
                  <a:pt x="3111" y="14100"/>
                </a:lnTo>
                <a:lnTo>
                  <a:pt x="2843" y="14073"/>
                </a:lnTo>
                <a:lnTo>
                  <a:pt x="2574" y="14073"/>
                </a:lnTo>
                <a:lnTo>
                  <a:pt x="2288" y="14100"/>
                </a:lnTo>
                <a:lnTo>
                  <a:pt x="2020" y="14139"/>
                </a:lnTo>
                <a:lnTo>
                  <a:pt x="1734" y="14243"/>
                </a:lnTo>
                <a:lnTo>
                  <a:pt x="1466" y="14347"/>
                </a:lnTo>
                <a:lnTo>
                  <a:pt x="1233" y="14465"/>
                </a:lnTo>
                <a:lnTo>
                  <a:pt x="983" y="14621"/>
                </a:lnTo>
                <a:lnTo>
                  <a:pt x="786" y="14765"/>
                </a:lnTo>
                <a:lnTo>
                  <a:pt x="572" y="14947"/>
                </a:lnTo>
                <a:lnTo>
                  <a:pt x="411" y="15143"/>
                </a:lnTo>
                <a:lnTo>
                  <a:pt x="303" y="15378"/>
                </a:lnTo>
                <a:lnTo>
                  <a:pt x="196" y="15600"/>
                </a:lnTo>
                <a:lnTo>
                  <a:pt x="160" y="15873"/>
                </a:lnTo>
                <a:lnTo>
                  <a:pt x="196" y="16200"/>
                </a:lnTo>
                <a:lnTo>
                  <a:pt x="232" y="16526"/>
                </a:lnTo>
                <a:lnTo>
                  <a:pt x="411" y="17295"/>
                </a:lnTo>
                <a:lnTo>
                  <a:pt x="607" y="18104"/>
                </a:lnTo>
                <a:lnTo>
                  <a:pt x="715" y="18508"/>
                </a:lnTo>
                <a:lnTo>
                  <a:pt x="822" y="18926"/>
                </a:lnTo>
                <a:lnTo>
                  <a:pt x="876" y="19330"/>
                </a:lnTo>
                <a:lnTo>
                  <a:pt x="911" y="19734"/>
                </a:lnTo>
                <a:lnTo>
                  <a:pt x="911" y="20073"/>
                </a:lnTo>
                <a:lnTo>
                  <a:pt x="876" y="20426"/>
                </a:lnTo>
                <a:lnTo>
                  <a:pt x="858" y="20608"/>
                </a:lnTo>
                <a:lnTo>
                  <a:pt x="786" y="20752"/>
                </a:lnTo>
                <a:lnTo>
                  <a:pt x="715" y="20908"/>
                </a:lnTo>
                <a:lnTo>
                  <a:pt x="607" y="21026"/>
                </a:lnTo>
                <a:lnTo>
                  <a:pt x="1394" y="20934"/>
                </a:lnTo>
                <a:lnTo>
                  <a:pt x="2217" y="20804"/>
                </a:lnTo>
                <a:lnTo>
                  <a:pt x="3039" y="20726"/>
                </a:lnTo>
                <a:lnTo>
                  <a:pt x="3844" y="20660"/>
                </a:lnTo>
                <a:lnTo>
                  <a:pt x="4595" y="20634"/>
                </a:lnTo>
                <a:lnTo>
                  <a:pt x="5310" y="20634"/>
                </a:lnTo>
                <a:lnTo>
                  <a:pt x="5650" y="20660"/>
                </a:lnTo>
                <a:lnTo>
                  <a:pt x="6007" y="20700"/>
                </a:lnTo>
                <a:lnTo>
                  <a:pt x="6276" y="20752"/>
                </a:lnTo>
                <a:lnTo>
                  <a:pt x="6580" y="20830"/>
                </a:lnTo>
                <a:close/>
              </a:path>
            </a:pathLst>
          </a:custGeom>
          <a:solidFill>
            <a:schemeClr val="accent1"/>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l" rtl="0">
              <a:lnSpc>
                <a:spcPct val="100000"/>
              </a:lnSpc>
              <a:spcBef>
                <a:spcPts val="0"/>
              </a:spcBef>
              <a:spcAft>
                <a:spcPts val="0"/>
              </a:spcAft>
              <a:buClr>
                <a:schemeClr val="dk1"/>
              </a:buClr>
              <a:buSzPts val="2000"/>
              <a:buFont typeface="Times New Roman"/>
              <a:buNone/>
            </a:pPr>
            <a:endParaRPr dirty="0"/>
          </a:p>
        </p:txBody>
      </p:sp>
      <p:sp>
        <p:nvSpPr>
          <p:cNvPr id="263" name="Google Shape;263;p24"/>
          <p:cNvSpPr/>
          <p:nvPr/>
        </p:nvSpPr>
        <p:spPr>
          <a:xfrm>
            <a:off x="4543425" y="3357562"/>
            <a:ext cx="963612" cy="1327150"/>
          </a:xfrm>
          <a:custGeom>
            <a:avLst/>
            <a:gdLst/>
            <a:ahLst/>
            <a:cxnLst/>
            <a:rect l="l" t="t" r="r" b="b"/>
            <a:pathLst>
              <a:path w="21600" h="21600" extrusionOk="0">
                <a:moveTo>
                  <a:pt x="6580" y="20830"/>
                </a:moveTo>
                <a:lnTo>
                  <a:pt x="7062" y="20960"/>
                </a:lnTo>
                <a:lnTo>
                  <a:pt x="7474" y="21026"/>
                </a:lnTo>
                <a:lnTo>
                  <a:pt x="7885" y="21052"/>
                </a:lnTo>
                <a:lnTo>
                  <a:pt x="8207" y="21052"/>
                </a:lnTo>
                <a:lnTo>
                  <a:pt x="8511" y="21000"/>
                </a:lnTo>
                <a:lnTo>
                  <a:pt x="8779" y="20934"/>
                </a:lnTo>
                <a:lnTo>
                  <a:pt x="8994" y="20830"/>
                </a:lnTo>
                <a:lnTo>
                  <a:pt x="9119" y="20700"/>
                </a:lnTo>
                <a:lnTo>
                  <a:pt x="9262" y="20556"/>
                </a:lnTo>
                <a:lnTo>
                  <a:pt x="9333" y="20400"/>
                </a:lnTo>
                <a:lnTo>
                  <a:pt x="9369" y="20230"/>
                </a:lnTo>
                <a:lnTo>
                  <a:pt x="9369" y="20034"/>
                </a:lnTo>
                <a:lnTo>
                  <a:pt x="9298" y="19852"/>
                </a:lnTo>
                <a:lnTo>
                  <a:pt x="9190" y="19682"/>
                </a:lnTo>
                <a:lnTo>
                  <a:pt x="9065" y="19500"/>
                </a:lnTo>
                <a:lnTo>
                  <a:pt x="8886" y="19330"/>
                </a:lnTo>
                <a:lnTo>
                  <a:pt x="8618" y="19108"/>
                </a:lnTo>
                <a:lnTo>
                  <a:pt x="8403" y="18847"/>
                </a:lnTo>
                <a:lnTo>
                  <a:pt x="8243" y="18573"/>
                </a:lnTo>
                <a:lnTo>
                  <a:pt x="8100" y="18300"/>
                </a:lnTo>
                <a:lnTo>
                  <a:pt x="7992" y="18000"/>
                </a:lnTo>
                <a:lnTo>
                  <a:pt x="7956" y="17700"/>
                </a:lnTo>
                <a:lnTo>
                  <a:pt x="7956" y="17426"/>
                </a:lnTo>
                <a:lnTo>
                  <a:pt x="7992" y="17126"/>
                </a:lnTo>
                <a:lnTo>
                  <a:pt x="8100" y="16878"/>
                </a:lnTo>
                <a:lnTo>
                  <a:pt x="8243" y="16630"/>
                </a:lnTo>
                <a:lnTo>
                  <a:pt x="8332" y="16500"/>
                </a:lnTo>
                <a:lnTo>
                  <a:pt x="8439" y="16369"/>
                </a:lnTo>
                <a:lnTo>
                  <a:pt x="8582" y="16278"/>
                </a:lnTo>
                <a:lnTo>
                  <a:pt x="8707" y="16173"/>
                </a:lnTo>
                <a:lnTo>
                  <a:pt x="8850" y="16095"/>
                </a:lnTo>
                <a:lnTo>
                  <a:pt x="9029" y="16017"/>
                </a:lnTo>
                <a:lnTo>
                  <a:pt x="9226" y="15952"/>
                </a:lnTo>
                <a:lnTo>
                  <a:pt x="9405" y="15873"/>
                </a:lnTo>
                <a:lnTo>
                  <a:pt x="9637" y="15847"/>
                </a:lnTo>
                <a:lnTo>
                  <a:pt x="9852" y="15795"/>
                </a:lnTo>
                <a:lnTo>
                  <a:pt x="10120" y="15769"/>
                </a:lnTo>
                <a:lnTo>
                  <a:pt x="10370" y="15769"/>
                </a:lnTo>
                <a:lnTo>
                  <a:pt x="10710" y="15769"/>
                </a:lnTo>
                <a:lnTo>
                  <a:pt x="10978" y="15769"/>
                </a:lnTo>
                <a:lnTo>
                  <a:pt x="11264" y="15795"/>
                </a:lnTo>
                <a:lnTo>
                  <a:pt x="11533" y="15847"/>
                </a:lnTo>
                <a:lnTo>
                  <a:pt x="11765" y="15900"/>
                </a:lnTo>
                <a:lnTo>
                  <a:pt x="12015" y="15952"/>
                </a:lnTo>
                <a:lnTo>
                  <a:pt x="12212" y="16017"/>
                </a:lnTo>
                <a:lnTo>
                  <a:pt x="12427" y="16095"/>
                </a:lnTo>
                <a:lnTo>
                  <a:pt x="12605" y="16173"/>
                </a:lnTo>
                <a:lnTo>
                  <a:pt x="12766" y="16278"/>
                </a:lnTo>
                <a:lnTo>
                  <a:pt x="12909" y="16369"/>
                </a:lnTo>
                <a:lnTo>
                  <a:pt x="13035" y="16473"/>
                </a:lnTo>
                <a:lnTo>
                  <a:pt x="13249" y="16695"/>
                </a:lnTo>
                <a:lnTo>
                  <a:pt x="13428" y="16943"/>
                </a:lnTo>
                <a:lnTo>
                  <a:pt x="13517" y="17204"/>
                </a:lnTo>
                <a:lnTo>
                  <a:pt x="13589" y="17478"/>
                </a:lnTo>
                <a:lnTo>
                  <a:pt x="13589" y="17752"/>
                </a:lnTo>
                <a:lnTo>
                  <a:pt x="13517" y="18026"/>
                </a:lnTo>
                <a:lnTo>
                  <a:pt x="13428" y="18273"/>
                </a:lnTo>
                <a:lnTo>
                  <a:pt x="13285" y="18521"/>
                </a:lnTo>
                <a:lnTo>
                  <a:pt x="13106" y="18756"/>
                </a:lnTo>
                <a:lnTo>
                  <a:pt x="12874" y="18978"/>
                </a:lnTo>
                <a:lnTo>
                  <a:pt x="12427" y="19356"/>
                </a:lnTo>
                <a:lnTo>
                  <a:pt x="12123" y="19682"/>
                </a:lnTo>
                <a:lnTo>
                  <a:pt x="12015" y="19800"/>
                </a:lnTo>
                <a:lnTo>
                  <a:pt x="11908" y="19956"/>
                </a:lnTo>
                <a:lnTo>
                  <a:pt x="11872" y="20073"/>
                </a:lnTo>
                <a:lnTo>
                  <a:pt x="11872" y="20204"/>
                </a:lnTo>
                <a:lnTo>
                  <a:pt x="11872" y="20334"/>
                </a:lnTo>
                <a:lnTo>
                  <a:pt x="11944" y="20426"/>
                </a:lnTo>
                <a:lnTo>
                  <a:pt x="12051" y="20530"/>
                </a:lnTo>
                <a:lnTo>
                  <a:pt x="12176" y="20634"/>
                </a:lnTo>
                <a:lnTo>
                  <a:pt x="12319" y="20726"/>
                </a:lnTo>
                <a:lnTo>
                  <a:pt x="12534" y="20830"/>
                </a:lnTo>
                <a:lnTo>
                  <a:pt x="12766" y="20934"/>
                </a:lnTo>
                <a:lnTo>
                  <a:pt x="13070" y="21026"/>
                </a:lnTo>
                <a:lnTo>
                  <a:pt x="13428" y="21130"/>
                </a:lnTo>
                <a:lnTo>
                  <a:pt x="13875" y="21234"/>
                </a:lnTo>
                <a:lnTo>
                  <a:pt x="14322" y="21326"/>
                </a:lnTo>
                <a:lnTo>
                  <a:pt x="14787" y="21404"/>
                </a:lnTo>
                <a:lnTo>
                  <a:pt x="15305" y="21482"/>
                </a:lnTo>
                <a:lnTo>
                  <a:pt x="15824" y="21534"/>
                </a:lnTo>
                <a:lnTo>
                  <a:pt x="16378" y="21586"/>
                </a:lnTo>
                <a:lnTo>
                  <a:pt x="16897" y="21613"/>
                </a:lnTo>
                <a:lnTo>
                  <a:pt x="17433" y="21613"/>
                </a:lnTo>
                <a:lnTo>
                  <a:pt x="17988" y="21613"/>
                </a:lnTo>
                <a:lnTo>
                  <a:pt x="18506" y="21586"/>
                </a:lnTo>
                <a:lnTo>
                  <a:pt x="18989" y="21508"/>
                </a:lnTo>
                <a:lnTo>
                  <a:pt x="19436" y="21430"/>
                </a:lnTo>
                <a:lnTo>
                  <a:pt x="19883" y="21326"/>
                </a:lnTo>
                <a:lnTo>
                  <a:pt x="20258" y="21208"/>
                </a:lnTo>
                <a:lnTo>
                  <a:pt x="20598" y="21026"/>
                </a:lnTo>
                <a:lnTo>
                  <a:pt x="20527" y="20726"/>
                </a:lnTo>
                <a:lnTo>
                  <a:pt x="20455" y="20426"/>
                </a:lnTo>
                <a:lnTo>
                  <a:pt x="20401" y="20100"/>
                </a:lnTo>
                <a:lnTo>
                  <a:pt x="20401" y="19747"/>
                </a:lnTo>
                <a:lnTo>
                  <a:pt x="20366" y="19030"/>
                </a:lnTo>
                <a:lnTo>
                  <a:pt x="20401" y="18300"/>
                </a:lnTo>
                <a:lnTo>
                  <a:pt x="20455" y="17595"/>
                </a:lnTo>
                <a:lnTo>
                  <a:pt x="20527" y="16969"/>
                </a:lnTo>
                <a:lnTo>
                  <a:pt x="20598" y="16447"/>
                </a:lnTo>
                <a:lnTo>
                  <a:pt x="20598" y="16017"/>
                </a:lnTo>
                <a:lnTo>
                  <a:pt x="20598" y="15873"/>
                </a:lnTo>
                <a:lnTo>
                  <a:pt x="20491" y="15717"/>
                </a:lnTo>
                <a:lnTo>
                  <a:pt x="20401" y="15573"/>
                </a:lnTo>
                <a:lnTo>
                  <a:pt x="20223" y="15417"/>
                </a:lnTo>
                <a:lnTo>
                  <a:pt x="20044" y="15300"/>
                </a:lnTo>
                <a:lnTo>
                  <a:pt x="19811" y="15195"/>
                </a:lnTo>
                <a:lnTo>
                  <a:pt x="19561" y="15091"/>
                </a:lnTo>
                <a:lnTo>
                  <a:pt x="19329" y="15026"/>
                </a:lnTo>
                <a:lnTo>
                  <a:pt x="19060" y="14973"/>
                </a:lnTo>
                <a:lnTo>
                  <a:pt x="18774" y="14921"/>
                </a:lnTo>
                <a:lnTo>
                  <a:pt x="18542" y="14921"/>
                </a:lnTo>
                <a:lnTo>
                  <a:pt x="18256" y="14921"/>
                </a:lnTo>
                <a:lnTo>
                  <a:pt x="18023" y="14973"/>
                </a:lnTo>
                <a:lnTo>
                  <a:pt x="17791" y="15052"/>
                </a:lnTo>
                <a:lnTo>
                  <a:pt x="17576" y="15143"/>
                </a:lnTo>
                <a:lnTo>
                  <a:pt x="17398" y="15273"/>
                </a:lnTo>
                <a:lnTo>
                  <a:pt x="17201" y="15391"/>
                </a:lnTo>
                <a:lnTo>
                  <a:pt x="16950" y="15521"/>
                </a:lnTo>
                <a:lnTo>
                  <a:pt x="16682" y="15600"/>
                </a:lnTo>
                <a:lnTo>
                  <a:pt x="16378" y="15652"/>
                </a:lnTo>
                <a:lnTo>
                  <a:pt x="16039" y="15678"/>
                </a:lnTo>
                <a:lnTo>
                  <a:pt x="15681" y="15652"/>
                </a:lnTo>
                <a:lnTo>
                  <a:pt x="15305" y="15626"/>
                </a:lnTo>
                <a:lnTo>
                  <a:pt x="14966" y="15547"/>
                </a:lnTo>
                <a:lnTo>
                  <a:pt x="14626" y="15443"/>
                </a:lnTo>
                <a:lnTo>
                  <a:pt x="14286" y="15300"/>
                </a:lnTo>
                <a:lnTo>
                  <a:pt x="13964" y="15143"/>
                </a:lnTo>
                <a:lnTo>
                  <a:pt x="13696" y="14947"/>
                </a:lnTo>
                <a:lnTo>
                  <a:pt x="13589" y="14817"/>
                </a:lnTo>
                <a:lnTo>
                  <a:pt x="13482" y="14700"/>
                </a:lnTo>
                <a:lnTo>
                  <a:pt x="13392" y="14569"/>
                </a:lnTo>
                <a:lnTo>
                  <a:pt x="13321" y="14426"/>
                </a:lnTo>
                <a:lnTo>
                  <a:pt x="13249" y="14269"/>
                </a:lnTo>
                <a:lnTo>
                  <a:pt x="13213" y="14126"/>
                </a:lnTo>
                <a:lnTo>
                  <a:pt x="13178" y="13943"/>
                </a:lnTo>
                <a:lnTo>
                  <a:pt x="13178" y="13773"/>
                </a:lnTo>
                <a:lnTo>
                  <a:pt x="13178" y="13565"/>
                </a:lnTo>
                <a:lnTo>
                  <a:pt x="13213" y="13369"/>
                </a:lnTo>
                <a:lnTo>
                  <a:pt x="13249" y="13173"/>
                </a:lnTo>
                <a:lnTo>
                  <a:pt x="13321" y="12991"/>
                </a:lnTo>
                <a:lnTo>
                  <a:pt x="13392" y="12847"/>
                </a:lnTo>
                <a:lnTo>
                  <a:pt x="13482" y="12691"/>
                </a:lnTo>
                <a:lnTo>
                  <a:pt x="13589" y="12547"/>
                </a:lnTo>
                <a:lnTo>
                  <a:pt x="13732" y="12417"/>
                </a:lnTo>
                <a:lnTo>
                  <a:pt x="14000" y="12195"/>
                </a:lnTo>
                <a:lnTo>
                  <a:pt x="14340" y="11986"/>
                </a:lnTo>
                <a:lnTo>
                  <a:pt x="14698" y="11843"/>
                </a:lnTo>
                <a:lnTo>
                  <a:pt x="15073" y="11739"/>
                </a:lnTo>
                <a:lnTo>
                  <a:pt x="15449" y="11660"/>
                </a:lnTo>
                <a:lnTo>
                  <a:pt x="15824" y="11621"/>
                </a:lnTo>
                <a:lnTo>
                  <a:pt x="16200" y="11621"/>
                </a:lnTo>
                <a:lnTo>
                  <a:pt x="16575" y="11660"/>
                </a:lnTo>
                <a:lnTo>
                  <a:pt x="16933" y="11713"/>
                </a:lnTo>
                <a:lnTo>
                  <a:pt x="17272" y="11817"/>
                </a:lnTo>
                <a:lnTo>
                  <a:pt x="17541" y="11947"/>
                </a:lnTo>
                <a:lnTo>
                  <a:pt x="17791" y="12091"/>
                </a:lnTo>
                <a:lnTo>
                  <a:pt x="17916" y="12195"/>
                </a:lnTo>
                <a:lnTo>
                  <a:pt x="18095" y="12286"/>
                </a:lnTo>
                <a:lnTo>
                  <a:pt x="18292" y="12391"/>
                </a:lnTo>
                <a:lnTo>
                  <a:pt x="18470" y="12443"/>
                </a:lnTo>
                <a:lnTo>
                  <a:pt x="18703" y="12521"/>
                </a:lnTo>
                <a:lnTo>
                  <a:pt x="18917" y="12547"/>
                </a:lnTo>
                <a:lnTo>
                  <a:pt x="19150" y="12573"/>
                </a:lnTo>
                <a:lnTo>
                  <a:pt x="19400" y="12586"/>
                </a:lnTo>
                <a:lnTo>
                  <a:pt x="19633" y="12586"/>
                </a:lnTo>
                <a:lnTo>
                  <a:pt x="19883" y="12573"/>
                </a:lnTo>
                <a:lnTo>
                  <a:pt x="20115" y="12521"/>
                </a:lnTo>
                <a:lnTo>
                  <a:pt x="20366" y="12469"/>
                </a:lnTo>
                <a:lnTo>
                  <a:pt x="20598" y="12417"/>
                </a:lnTo>
                <a:lnTo>
                  <a:pt x="20849" y="12313"/>
                </a:lnTo>
                <a:lnTo>
                  <a:pt x="21045" y="12221"/>
                </a:lnTo>
                <a:lnTo>
                  <a:pt x="21296" y="12091"/>
                </a:lnTo>
                <a:lnTo>
                  <a:pt x="21349" y="12013"/>
                </a:lnTo>
                <a:lnTo>
                  <a:pt x="21456" y="11947"/>
                </a:lnTo>
                <a:lnTo>
                  <a:pt x="21528" y="11843"/>
                </a:lnTo>
                <a:lnTo>
                  <a:pt x="21564" y="11713"/>
                </a:lnTo>
                <a:lnTo>
                  <a:pt x="21671" y="11465"/>
                </a:lnTo>
                <a:lnTo>
                  <a:pt x="21707" y="11165"/>
                </a:lnTo>
                <a:lnTo>
                  <a:pt x="21707" y="10813"/>
                </a:lnTo>
                <a:lnTo>
                  <a:pt x="21707" y="10460"/>
                </a:lnTo>
                <a:lnTo>
                  <a:pt x="21635" y="10082"/>
                </a:lnTo>
                <a:lnTo>
                  <a:pt x="21564" y="9717"/>
                </a:lnTo>
                <a:lnTo>
                  <a:pt x="21349" y="8908"/>
                </a:lnTo>
                <a:lnTo>
                  <a:pt x="21117" y="8191"/>
                </a:lnTo>
                <a:lnTo>
                  <a:pt x="20849" y="7539"/>
                </a:lnTo>
                <a:lnTo>
                  <a:pt x="20598" y="7030"/>
                </a:lnTo>
                <a:lnTo>
                  <a:pt x="20044" y="7108"/>
                </a:lnTo>
                <a:lnTo>
                  <a:pt x="19472" y="7160"/>
                </a:lnTo>
                <a:lnTo>
                  <a:pt x="18882" y="7213"/>
                </a:lnTo>
                <a:lnTo>
                  <a:pt x="18256" y="7213"/>
                </a:lnTo>
                <a:lnTo>
                  <a:pt x="17684" y="7213"/>
                </a:lnTo>
                <a:lnTo>
                  <a:pt x="17094" y="7186"/>
                </a:lnTo>
                <a:lnTo>
                  <a:pt x="16503" y="7160"/>
                </a:lnTo>
                <a:lnTo>
                  <a:pt x="16003" y="7108"/>
                </a:lnTo>
                <a:lnTo>
                  <a:pt x="15001" y="7004"/>
                </a:lnTo>
                <a:lnTo>
                  <a:pt x="14215" y="6913"/>
                </a:lnTo>
                <a:lnTo>
                  <a:pt x="13696" y="6834"/>
                </a:lnTo>
                <a:lnTo>
                  <a:pt x="13517" y="6808"/>
                </a:lnTo>
                <a:lnTo>
                  <a:pt x="13070" y="6652"/>
                </a:lnTo>
                <a:lnTo>
                  <a:pt x="12695" y="6482"/>
                </a:lnTo>
                <a:lnTo>
                  <a:pt x="12355" y="6313"/>
                </a:lnTo>
                <a:lnTo>
                  <a:pt x="12123" y="6104"/>
                </a:lnTo>
                <a:lnTo>
                  <a:pt x="11908" y="5882"/>
                </a:lnTo>
                <a:lnTo>
                  <a:pt x="11765" y="5660"/>
                </a:lnTo>
                <a:lnTo>
                  <a:pt x="11676" y="5426"/>
                </a:lnTo>
                <a:lnTo>
                  <a:pt x="11604" y="5204"/>
                </a:lnTo>
                <a:lnTo>
                  <a:pt x="11604" y="4956"/>
                </a:lnTo>
                <a:lnTo>
                  <a:pt x="11640" y="4734"/>
                </a:lnTo>
                <a:lnTo>
                  <a:pt x="11711" y="4500"/>
                </a:lnTo>
                <a:lnTo>
                  <a:pt x="11801" y="4304"/>
                </a:lnTo>
                <a:lnTo>
                  <a:pt x="11908" y="4108"/>
                </a:lnTo>
                <a:lnTo>
                  <a:pt x="12087" y="3926"/>
                </a:lnTo>
                <a:lnTo>
                  <a:pt x="12284" y="3756"/>
                </a:lnTo>
                <a:lnTo>
                  <a:pt x="12498" y="3626"/>
                </a:lnTo>
                <a:lnTo>
                  <a:pt x="12695" y="3482"/>
                </a:lnTo>
                <a:lnTo>
                  <a:pt x="12874" y="3273"/>
                </a:lnTo>
                <a:lnTo>
                  <a:pt x="13035" y="3052"/>
                </a:lnTo>
                <a:lnTo>
                  <a:pt x="13178" y="2778"/>
                </a:lnTo>
                <a:lnTo>
                  <a:pt x="13285" y="2504"/>
                </a:lnTo>
                <a:lnTo>
                  <a:pt x="13321" y="2204"/>
                </a:lnTo>
                <a:lnTo>
                  <a:pt x="13356" y="1904"/>
                </a:lnTo>
                <a:lnTo>
                  <a:pt x="13285" y="1604"/>
                </a:lnTo>
                <a:lnTo>
                  <a:pt x="13178" y="1304"/>
                </a:lnTo>
                <a:lnTo>
                  <a:pt x="13035" y="1017"/>
                </a:lnTo>
                <a:lnTo>
                  <a:pt x="12945" y="900"/>
                </a:lnTo>
                <a:lnTo>
                  <a:pt x="12802" y="769"/>
                </a:lnTo>
                <a:lnTo>
                  <a:pt x="12659" y="652"/>
                </a:lnTo>
                <a:lnTo>
                  <a:pt x="12498" y="547"/>
                </a:lnTo>
                <a:lnTo>
                  <a:pt x="12319" y="443"/>
                </a:lnTo>
                <a:lnTo>
                  <a:pt x="12123" y="352"/>
                </a:lnTo>
                <a:lnTo>
                  <a:pt x="11872" y="273"/>
                </a:lnTo>
                <a:lnTo>
                  <a:pt x="11640" y="221"/>
                </a:lnTo>
                <a:lnTo>
                  <a:pt x="11354" y="143"/>
                </a:lnTo>
                <a:lnTo>
                  <a:pt x="11086" y="117"/>
                </a:lnTo>
                <a:lnTo>
                  <a:pt x="10782" y="91"/>
                </a:lnTo>
                <a:lnTo>
                  <a:pt x="10424" y="91"/>
                </a:lnTo>
                <a:lnTo>
                  <a:pt x="10120" y="91"/>
                </a:lnTo>
                <a:lnTo>
                  <a:pt x="9816" y="117"/>
                </a:lnTo>
                <a:lnTo>
                  <a:pt x="9548" y="143"/>
                </a:lnTo>
                <a:lnTo>
                  <a:pt x="9298" y="195"/>
                </a:lnTo>
                <a:lnTo>
                  <a:pt x="9065" y="247"/>
                </a:lnTo>
                <a:lnTo>
                  <a:pt x="8815" y="300"/>
                </a:lnTo>
                <a:lnTo>
                  <a:pt x="8618" y="378"/>
                </a:lnTo>
                <a:lnTo>
                  <a:pt x="8403" y="469"/>
                </a:lnTo>
                <a:lnTo>
                  <a:pt x="8243" y="547"/>
                </a:lnTo>
                <a:lnTo>
                  <a:pt x="8064" y="652"/>
                </a:lnTo>
                <a:lnTo>
                  <a:pt x="7921" y="743"/>
                </a:lnTo>
                <a:lnTo>
                  <a:pt x="7796" y="873"/>
                </a:lnTo>
                <a:lnTo>
                  <a:pt x="7581" y="1095"/>
                </a:lnTo>
                <a:lnTo>
                  <a:pt x="7402" y="1369"/>
                </a:lnTo>
                <a:lnTo>
                  <a:pt x="7313" y="1630"/>
                </a:lnTo>
                <a:lnTo>
                  <a:pt x="7277" y="1930"/>
                </a:lnTo>
                <a:lnTo>
                  <a:pt x="7277" y="2204"/>
                </a:lnTo>
                <a:lnTo>
                  <a:pt x="7313" y="2478"/>
                </a:lnTo>
                <a:lnTo>
                  <a:pt x="7402" y="2752"/>
                </a:lnTo>
                <a:lnTo>
                  <a:pt x="7581" y="3000"/>
                </a:lnTo>
                <a:lnTo>
                  <a:pt x="7796" y="3221"/>
                </a:lnTo>
                <a:lnTo>
                  <a:pt x="8028" y="3456"/>
                </a:lnTo>
                <a:lnTo>
                  <a:pt x="8260" y="3652"/>
                </a:lnTo>
                <a:lnTo>
                  <a:pt x="8475" y="3873"/>
                </a:lnTo>
                <a:lnTo>
                  <a:pt x="8654" y="4108"/>
                </a:lnTo>
                <a:lnTo>
                  <a:pt x="8743" y="4330"/>
                </a:lnTo>
                <a:lnTo>
                  <a:pt x="8815" y="4578"/>
                </a:lnTo>
                <a:lnTo>
                  <a:pt x="8815" y="4826"/>
                </a:lnTo>
                <a:lnTo>
                  <a:pt x="8779" y="5073"/>
                </a:lnTo>
                <a:lnTo>
                  <a:pt x="8690" y="5308"/>
                </a:lnTo>
                <a:lnTo>
                  <a:pt x="8547" y="5556"/>
                </a:lnTo>
                <a:lnTo>
                  <a:pt x="8332" y="5778"/>
                </a:lnTo>
                <a:lnTo>
                  <a:pt x="8100" y="5986"/>
                </a:lnTo>
                <a:lnTo>
                  <a:pt x="7796" y="6208"/>
                </a:lnTo>
                <a:lnTo>
                  <a:pt x="7438" y="6378"/>
                </a:lnTo>
                <a:lnTo>
                  <a:pt x="7027" y="6534"/>
                </a:lnTo>
                <a:lnTo>
                  <a:pt x="6544" y="6678"/>
                </a:lnTo>
                <a:lnTo>
                  <a:pt x="6043" y="6808"/>
                </a:lnTo>
                <a:lnTo>
                  <a:pt x="5632" y="6808"/>
                </a:lnTo>
                <a:lnTo>
                  <a:pt x="5078" y="6808"/>
                </a:lnTo>
                <a:lnTo>
                  <a:pt x="4488" y="6808"/>
                </a:lnTo>
                <a:lnTo>
                  <a:pt x="3808" y="6808"/>
                </a:lnTo>
                <a:lnTo>
                  <a:pt x="3075" y="6808"/>
                </a:lnTo>
                <a:lnTo>
                  <a:pt x="2288" y="6808"/>
                </a:lnTo>
                <a:lnTo>
                  <a:pt x="1466" y="6808"/>
                </a:lnTo>
                <a:lnTo>
                  <a:pt x="607" y="6808"/>
                </a:lnTo>
                <a:lnTo>
                  <a:pt x="500" y="7239"/>
                </a:lnTo>
                <a:lnTo>
                  <a:pt x="375" y="7839"/>
                </a:lnTo>
                <a:lnTo>
                  <a:pt x="268" y="8491"/>
                </a:lnTo>
                <a:lnTo>
                  <a:pt x="160" y="9182"/>
                </a:lnTo>
                <a:lnTo>
                  <a:pt x="53" y="9860"/>
                </a:lnTo>
                <a:lnTo>
                  <a:pt x="17" y="10486"/>
                </a:lnTo>
                <a:lnTo>
                  <a:pt x="17" y="10969"/>
                </a:lnTo>
                <a:lnTo>
                  <a:pt x="17" y="11295"/>
                </a:lnTo>
                <a:lnTo>
                  <a:pt x="125" y="11465"/>
                </a:lnTo>
                <a:lnTo>
                  <a:pt x="232" y="11634"/>
                </a:lnTo>
                <a:lnTo>
                  <a:pt x="411" y="11765"/>
                </a:lnTo>
                <a:lnTo>
                  <a:pt x="607" y="11895"/>
                </a:lnTo>
                <a:lnTo>
                  <a:pt x="858" y="12013"/>
                </a:lnTo>
                <a:lnTo>
                  <a:pt x="1126" y="12091"/>
                </a:lnTo>
                <a:lnTo>
                  <a:pt x="1430" y="12169"/>
                </a:lnTo>
                <a:lnTo>
                  <a:pt x="1716" y="12221"/>
                </a:lnTo>
                <a:lnTo>
                  <a:pt x="2056" y="12247"/>
                </a:lnTo>
                <a:lnTo>
                  <a:pt x="2360" y="12260"/>
                </a:lnTo>
                <a:lnTo>
                  <a:pt x="2664" y="12247"/>
                </a:lnTo>
                <a:lnTo>
                  <a:pt x="2986" y="12221"/>
                </a:lnTo>
                <a:lnTo>
                  <a:pt x="3290" y="12169"/>
                </a:lnTo>
                <a:lnTo>
                  <a:pt x="3558" y="12065"/>
                </a:lnTo>
                <a:lnTo>
                  <a:pt x="3808" y="11960"/>
                </a:lnTo>
                <a:lnTo>
                  <a:pt x="4041" y="11843"/>
                </a:lnTo>
                <a:lnTo>
                  <a:pt x="4255" y="11686"/>
                </a:lnTo>
                <a:lnTo>
                  <a:pt x="4523" y="11595"/>
                </a:lnTo>
                <a:lnTo>
                  <a:pt x="4792" y="11517"/>
                </a:lnTo>
                <a:lnTo>
                  <a:pt x="5113" y="11491"/>
                </a:lnTo>
                <a:lnTo>
                  <a:pt x="5453" y="11465"/>
                </a:lnTo>
                <a:lnTo>
                  <a:pt x="5757" y="11491"/>
                </a:lnTo>
                <a:lnTo>
                  <a:pt x="6097" y="11543"/>
                </a:lnTo>
                <a:lnTo>
                  <a:pt x="6454" y="11634"/>
                </a:lnTo>
                <a:lnTo>
                  <a:pt x="6758" y="11765"/>
                </a:lnTo>
                <a:lnTo>
                  <a:pt x="7062" y="11921"/>
                </a:lnTo>
                <a:lnTo>
                  <a:pt x="7313" y="12091"/>
                </a:lnTo>
                <a:lnTo>
                  <a:pt x="7545" y="12313"/>
                </a:lnTo>
                <a:lnTo>
                  <a:pt x="7760" y="12573"/>
                </a:lnTo>
                <a:lnTo>
                  <a:pt x="7885" y="12847"/>
                </a:lnTo>
                <a:lnTo>
                  <a:pt x="7992" y="13173"/>
                </a:lnTo>
                <a:lnTo>
                  <a:pt x="8028" y="13500"/>
                </a:lnTo>
                <a:lnTo>
                  <a:pt x="7992" y="13747"/>
                </a:lnTo>
                <a:lnTo>
                  <a:pt x="7885" y="13969"/>
                </a:lnTo>
                <a:lnTo>
                  <a:pt x="7760" y="14191"/>
                </a:lnTo>
                <a:lnTo>
                  <a:pt x="7545" y="14373"/>
                </a:lnTo>
                <a:lnTo>
                  <a:pt x="7313" y="14543"/>
                </a:lnTo>
                <a:lnTo>
                  <a:pt x="7062" y="14700"/>
                </a:lnTo>
                <a:lnTo>
                  <a:pt x="6758" y="14817"/>
                </a:lnTo>
                <a:lnTo>
                  <a:pt x="6454" y="14921"/>
                </a:lnTo>
                <a:lnTo>
                  <a:pt x="6097" y="15000"/>
                </a:lnTo>
                <a:lnTo>
                  <a:pt x="5757" y="15052"/>
                </a:lnTo>
                <a:lnTo>
                  <a:pt x="5453" y="15052"/>
                </a:lnTo>
                <a:lnTo>
                  <a:pt x="5113" y="15026"/>
                </a:lnTo>
                <a:lnTo>
                  <a:pt x="4792" y="14973"/>
                </a:lnTo>
                <a:lnTo>
                  <a:pt x="4523" y="14869"/>
                </a:lnTo>
                <a:lnTo>
                  <a:pt x="4255" y="14752"/>
                </a:lnTo>
                <a:lnTo>
                  <a:pt x="4041" y="14569"/>
                </a:lnTo>
                <a:lnTo>
                  <a:pt x="3844" y="14400"/>
                </a:lnTo>
                <a:lnTo>
                  <a:pt x="3594" y="14269"/>
                </a:lnTo>
                <a:lnTo>
                  <a:pt x="3361" y="14165"/>
                </a:lnTo>
                <a:lnTo>
                  <a:pt x="3111" y="14100"/>
                </a:lnTo>
                <a:lnTo>
                  <a:pt x="2843" y="14073"/>
                </a:lnTo>
                <a:lnTo>
                  <a:pt x="2574" y="14073"/>
                </a:lnTo>
                <a:lnTo>
                  <a:pt x="2288" y="14100"/>
                </a:lnTo>
                <a:lnTo>
                  <a:pt x="2020" y="14139"/>
                </a:lnTo>
                <a:lnTo>
                  <a:pt x="1734" y="14243"/>
                </a:lnTo>
                <a:lnTo>
                  <a:pt x="1466" y="14347"/>
                </a:lnTo>
                <a:lnTo>
                  <a:pt x="1233" y="14465"/>
                </a:lnTo>
                <a:lnTo>
                  <a:pt x="983" y="14621"/>
                </a:lnTo>
                <a:lnTo>
                  <a:pt x="786" y="14765"/>
                </a:lnTo>
                <a:lnTo>
                  <a:pt x="572" y="14947"/>
                </a:lnTo>
                <a:lnTo>
                  <a:pt x="411" y="15143"/>
                </a:lnTo>
                <a:lnTo>
                  <a:pt x="303" y="15378"/>
                </a:lnTo>
                <a:lnTo>
                  <a:pt x="196" y="15600"/>
                </a:lnTo>
                <a:lnTo>
                  <a:pt x="160" y="15873"/>
                </a:lnTo>
                <a:lnTo>
                  <a:pt x="196" y="16200"/>
                </a:lnTo>
                <a:lnTo>
                  <a:pt x="232" y="16526"/>
                </a:lnTo>
                <a:lnTo>
                  <a:pt x="411" y="17295"/>
                </a:lnTo>
                <a:lnTo>
                  <a:pt x="607" y="18104"/>
                </a:lnTo>
                <a:lnTo>
                  <a:pt x="715" y="18508"/>
                </a:lnTo>
                <a:lnTo>
                  <a:pt x="822" y="18926"/>
                </a:lnTo>
                <a:lnTo>
                  <a:pt x="876" y="19330"/>
                </a:lnTo>
                <a:lnTo>
                  <a:pt x="911" y="19734"/>
                </a:lnTo>
                <a:lnTo>
                  <a:pt x="911" y="20073"/>
                </a:lnTo>
                <a:lnTo>
                  <a:pt x="876" y="20426"/>
                </a:lnTo>
                <a:lnTo>
                  <a:pt x="858" y="20608"/>
                </a:lnTo>
                <a:lnTo>
                  <a:pt x="786" y="20752"/>
                </a:lnTo>
                <a:lnTo>
                  <a:pt x="715" y="20908"/>
                </a:lnTo>
                <a:lnTo>
                  <a:pt x="607" y="21026"/>
                </a:lnTo>
                <a:lnTo>
                  <a:pt x="1394" y="20934"/>
                </a:lnTo>
                <a:lnTo>
                  <a:pt x="2217" y="20804"/>
                </a:lnTo>
                <a:lnTo>
                  <a:pt x="3039" y="20726"/>
                </a:lnTo>
                <a:lnTo>
                  <a:pt x="3844" y="20660"/>
                </a:lnTo>
                <a:lnTo>
                  <a:pt x="4595" y="20634"/>
                </a:lnTo>
                <a:lnTo>
                  <a:pt x="5310" y="20634"/>
                </a:lnTo>
                <a:lnTo>
                  <a:pt x="5650" y="20660"/>
                </a:lnTo>
                <a:lnTo>
                  <a:pt x="6007" y="20700"/>
                </a:lnTo>
                <a:lnTo>
                  <a:pt x="6276" y="20752"/>
                </a:lnTo>
                <a:lnTo>
                  <a:pt x="6580" y="20830"/>
                </a:lnTo>
                <a:close/>
              </a:path>
            </a:pathLst>
          </a:custGeom>
          <a:solidFill>
            <a:schemeClr val="lt1"/>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1">
            <a:noAutofit/>
          </a:bodyPr>
          <a:lstStyle/>
          <a:p>
            <a:pPr marL="0" marR="0" lvl="0" indent="0" algn="l" rtl="0">
              <a:lnSpc>
                <a:spcPct val="100000"/>
              </a:lnSpc>
              <a:spcBef>
                <a:spcPts val="0"/>
              </a:spcBef>
              <a:spcAft>
                <a:spcPts val="0"/>
              </a:spcAft>
              <a:buClr>
                <a:schemeClr val="dk1"/>
              </a:buClr>
              <a:buSzPts val="2000"/>
              <a:buFont typeface="Times New Roman"/>
              <a:buNone/>
            </a:pPr>
            <a:endParaRPr dirty="0"/>
          </a:p>
        </p:txBody>
      </p:sp>
    </p:spTree>
  </p:cSld>
  <p:clrMapOvr>
    <a:masterClrMapping/>
  </p:clrMapOvr>
  <p:transition spd="slow">
    <p:fade thruBlk="1"/>
  </p:transition>
</p:sld>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Ретро">
  <a:themeElements>
    <a:clrScheme name="Ретр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1130</Words>
  <Application>Microsoft Office PowerPoint</Application>
  <PresentationFormat>Экран (4:3)</PresentationFormat>
  <Paragraphs>204</Paragraphs>
  <Slides>37</Slides>
  <Notes>24</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2</vt:i4>
      </vt:variant>
      <vt:variant>
        <vt:lpstr>Заголовки слайдов</vt:lpstr>
      </vt:variant>
      <vt:variant>
        <vt:i4>37</vt:i4>
      </vt:variant>
    </vt:vector>
  </HeadingPairs>
  <TitlesOfParts>
    <vt:vector size="49" baseType="lpstr">
      <vt:lpstr>Arial</vt:lpstr>
      <vt:lpstr>Calibri</vt:lpstr>
      <vt:lpstr>Calibri Light</vt:lpstr>
      <vt:lpstr>Constantia</vt:lpstr>
      <vt:lpstr>Courgette</vt:lpstr>
      <vt:lpstr>Garamond</vt:lpstr>
      <vt:lpstr>Libre Franklin</vt:lpstr>
      <vt:lpstr>Noto Sans Symbols</vt:lpstr>
      <vt:lpstr>Times New Roman</vt:lpstr>
      <vt:lpstr>Wingdings</vt:lpstr>
      <vt:lpstr>Ретро</vt:lpstr>
      <vt:lpstr>Натуральные материалы</vt:lpstr>
      <vt:lpstr> механизация штукатурных работ </vt:lpstr>
      <vt:lpstr>Технологические схемы выполнения работ с применением средств механизации</vt:lpstr>
      <vt:lpstr>Этапы выполнения работ</vt:lpstr>
      <vt:lpstr>Презентация PowerPoint</vt:lpstr>
      <vt:lpstr>Презентация PowerPoint</vt:lpstr>
      <vt:lpstr>Презентация PowerPoint</vt:lpstr>
      <vt:lpstr>Презентация PowerPoint</vt:lpstr>
      <vt:lpstr>Презентация PowerPoint</vt:lpstr>
      <vt:lpstr>Штукатурные  агрегаты</vt:lpstr>
      <vt:lpstr>Презентация PowerPoint</vt:lpstr>
      <vt:lpstr>Презентация PowerPoint</vt:lpstr>
      <vt:lpstr>Презентация PowerPoint</vt:lpstr>
      <vt:lpstr>       Штукатурные станции</vt:lpstr>
      <vt:lpstr>Шпатлевочно штукатурная станция </vt:lpstr>
      <vt:lpstr>Презентация PowerPoint</vt:lpstr>
      <vt:lpstr>Назначения растворосмесителя </vt:lpstr>
      <vt:lpstr>Назначение  растворонасоса </vt:lpstr>
      <vt:lpstr>Устройство растворонасоса </vt:lpstr>
      <vt:lpstr>Презентация PowerPoint</vt:lpstr>
      <vt:lpstr>Презентация PowerPoint</vt:lpstr>
      <vt:lpstr>Устройство растворопровода </vt:lpstr>
      <vt:lpstr>Презентация PowerPoint</vt:lpstr>
      <vt:lpstr>Устройство форсунки </vt:lpstr>
      <vt:lpstr>Презентация PowerPoint</vt:lpstr>
      <vt:lpstr>Назначения форсунки  </vt:lpstr>
      <vt:lpstr>Назначения  затирочных машинок</vt:lpstr>
      <vt:lpstr>Нанесение растворной смеси на      поверхность</vt:lpstr>
      <vt:lpstr>Презентация PowerPoint</vt:lpstr>
      <vt:lpstr>Разравнивание нанесенного раствора</vt:lpstr>
      <vt:lpstr>Нанесение накрывки и затирка поверхности</vt:lpstr>
      <vt:lpstr>Презентация PowerPoint</vt:lpstr>
      <vt:lpstr>Презентация PowerPoint</vt:lpstr>
      <vt:lpstr>Правила безопасности при выполнении работ</vt:lpstr>
      <vt:lpstr>Презентация PowerPoint</vt:lpstr>
      <vt:lpstr>Разминка-тест для закрепления пройденного материала</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механизация штукатурных работ </dc:title>
  <cp:lastModifiedBy>aser</cp:lastModifiedBy>
  <cp:revision>10</cp:revision>
  <dcterms:modified xsi:type="dcterms:W3CDTF">2024-02-08T07:21:04Z</dcterms:modified>
</cp:coreProperties>
</file>