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91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8" r:id="rId15"/>
    <p:sldId id="256" r:id="rId16"/>
    <p:sldId id="319" r:id="rId17"/>
    <p:sldId id="310" r:id="rId18"/>
    <p:sldId id="311" r:id="rId19"/>
    <p:sldId id="259" r:id="rId20"/>
    <p:sldId id="312" r:id="rId21"/>
    <p:sldId id="313" r:id="rId22"/>
    <p:sldId id="318" r:id="rId23"/>
    <p:sldId id="316" r:id="rId24"/>
    <p:sldId id="320" r:id="rId25"/>
    <p:sldId id="321" r:id="rId26"/>
    <p:sldId id="322" r:id="rId27"/>
    <p:sldId id="323" r:id="rId28"/>
    <p:sldId id="290" r:id="rId29"/>
    <p:sldId id="32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2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openxmlformats.org/officeDocument/2006/relationships/image" Target="../media/image8.png"/><Relationship Id="rId5" Type="http://schemas.microsoft.com/office/2007/relationships/media" Target="../media/media2.mp3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9;&#1082;&#1072;&#1079;&#1072;&#1085;&#1080;&#1077;%20&#1086;%20&#1042;&#1086;&#1090;&#1082;&#1080;&#1085;&#1089;&#1082;&#1077;\&#1075;&#1086;&#1088;&#1086;&#1076;%20&#1042;&#1086;&#1090;&#1082;&#1080;&#1085;&#1089;&#1082;.mp4" TargetMode="Externa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9;&#1082;&#1072;&#1079;&#1072;&#1085;&#1080;&#1077;%20&#1086;%20&#1042;&#1086;&#1090;&#1082;&#1080;&#1085;&#1089;&#1082;&#1077;\&#1074;&#1086;&#1076;&#1086;&#1087;&#1072;&#1076;.mp3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88048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05064"/>
            <a:ext cx="7776864" cy="2304256"/>
          </a:xfrm>
          <a:prstGeom prst="rect">
            <a:avLst/>
          </a:prstGeom>
        </p:spPr>
      </p:pic>
      <p:pic>
        <p:nvPicPr>
          <p:cNvPr id="3" name="Рисунок 2" descr="parovo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04664"/>
            <a:ext cx="4176464" cy="3053459"/>
          </a:xfrm>
          <a:prstGeom prst="rect">
            <a:avLst/>
          </a:prstGeom>
        </p:spPr>
      </p:pic>
      <p:pic>
        <p:nvPicPr>
          <p:cNvPr id="4" name="Рисунок 3" descr="2_html_67d08ce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052736"/>
            <a:ext cx="3939866" cy="15841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1133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988840"/>
            <a:ext cx="3816424" cy="2752596"/>
          </a:xfrm>
          <a:prstGeom prst="rect">
            <a:avLst/>
          </a:prstGeom>
        </p:spPr>
      </p:pic>
      <p:pic>
        <p:nvPicPr>
          <p:cNvPr id="4" name="Рисунок 3" descr="votkzav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196752"/>
            <a:ext cx="4133679" cy="27363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28902606fc975901d680dd2ed3e6f0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004" y="380323"/>
            <a:ext cx="4248980" cy="2832653"/>
          </a:xfrm>
          <a:prstGeom prst="rect">
            <a:avLst/>
          </a:prstGeom>
        </p:spPr>
      </p:pic>
      <p:pic>
        <p:nvPicPr>
          <p:cNvPr id="4" name="Рисунок 3" descr="eiffel-tower-paris-france-eyfeleva-bashnya-hu2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3501008"/>
            <a:ext cx="4462005" cy="3168352"/>
          </a:xfrm>
          <a:prstGeom prst="rect">
            <a:avLst/>
          </a:prstGeom>
        </p:spPr>
      </p:pic>
      <p:pic>
        <p:nvPicPr>
          <p:cNvPr id="5" name="Рисунок 4" descr="Типичные_виды_Лондо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04664"/>
            <a:ext cx="4279404" cy="28529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60648"/>
            <a:ext cx="4608512" cy="2821538"/>
          </a:xfrm>
          <a:prstGeom prst="rect">
            <a:avLst/>
          </a:prstGeom>
        </p:spPr>
      </p:pic>
      <p:pic>
        <p:nvPicPr>
          <p:cNvPr id="4" name="Рисунок 3" descr="4xTowSXAVn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284984"/>
            <a:ext cx="3995936" cy="2996952"/>
          </a:xfrm>
          <a:prstGeom prst="rect">
            <a:avLst/>
          </a:prstGeom>
        </p:spPr>
      </p:pic>
      <p:pic>
        <p:nvPicPr>
          <p:cNvPr id="5" name="Рисунок 4" descr="lcngDoiU6g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284984"/>
            <a:ext cx="4032448" cy="30243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9" r="11856"/>
          <a:stretch/>
        </p:blipFill>
        <p:spPr>
          <a:xfrm>
            <a:off x="2008909" y="476672"/>
            <a:ext cx="5652656" cy="5634219"/>
          </a:xfrm>
          <a:prstGeom prst="ellips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97" y="2855081"/>
            <a:ext cx="1052880" cy="877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61677" y="2736000"/>
            <a:ext cx="1828800" cy="1143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5897" y="1296206"/>
            <a:ext cx="1828800" cy="1143000"/>
          </a:xfrm>
          <a:prstGeom prst="rect">
            <a:avLst/>
          </a:prstGeom>
        </p:spPr>
      </p:pic>
      <p:pic>
        <p:nvPicPr>
          <p:cNvPr id="3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8132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4837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60648"/>
            <a:ext cx="4569972" cy="6093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884368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57149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16632"/>
            <a:ext cx="8832982" cy="6624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0139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820472" cy="6480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8089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60648"/>
            <a:ext cx="8783039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274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11463"/>
            <a:ext cx="8609832" cy="48744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47287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9" r="11856"/>
          <a:stretch/>
        </p:blipFill>
        <p:spPr>
          <a:xfrm>
            <a:off x="2008909" y="476672"/>
            <a:ext cx="5652656" cy="5634219"/>
          </a:xfrm>
          <a:prstGeom prst="ellips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97" y="2855081"/>
            <a:ext cx="1052880" cy="877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61677" y="2736000"/>
            <a:ext cx="1828800" cy="1143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5897" y="1296206"/>
            <a:ext cx="1828800" cy="1143000"/>
          </a:xfrm>
          <a:prstGeom prst="rect">
            <a:avLst/>
          </a:prstGeom>
        </p:spPr>
      </p:pic>
      <p:pic>
        <p:nvPicPr>
          <p:cNvPr id="3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308304" y="5501290"/>
            <a:ext cx="962861" cy="9628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9" r="11856"/>
          <a:stretch/>
        </p:blipFill>
        <p:spPr>
          <a:xfrm>
            <a:off x="2051720" y="476672"/>
            <a:ext cx="5652656" cy="5634219"/>
          </a:xfrm>
          <a:prstGeom prst="ellips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197" y="3007481"/>
            <a:ext cx="1052880" cy="8774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14077" y="2888400"/>
            <a:ext cx="1828800" cy="1143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18297" y="1448606"/>
            <a:ext cx="1828800" cy="1143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5665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83" y="620688"/>
            <a:ext cx="8471692" cy="55262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53668" cy="64807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9" r="11856"/>
          <a:stretch/>
        </p:blipFill>
        <p:spPr>
          <a:xfrm>
            <a:off x="2008909" y="476672"/>
            <a:ext cx="5652656" cy="5634219"/>
          </a:xfrm>
          <a:prstGeom prst="ellips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97" y="2855081"/>
            <a:ext cx="1052880" cy="877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61677" y="2736000"/>
            <a:ext cx="1828800" cy="1143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5897" y="1296206"/>
            <a:ext cx="1828800" cy="1143000"/>
          </a:xfrm>
          <a:prstGeom prst="rect">
            <a:avLst/>
          </a:prstGeom>
        </p:spPr>
      </p:pic>
      <p:pic>
        <p:nvPicPr>
          <p:cNvPr id="3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8132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4837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6968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620688"/>
            <a:ext cx="3975003" cy="50539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46" b="5455"/>
          <a:stretch/>
        </p:blipFill>
        <p:spPr>
          <a:xfrm>
            <a:off x="4355976" y="908720"/>
            <a:ext cx="4613483" cy="421777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66b221e886f5d49789a7aebdd929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671692" cy="2602869"/>
          </a:xfrm>
          <a:prstGeom prst="rect">
            <a:avLst/>
          </a:prstGeom>
        </p:spPr>
      </p:pic>
      <p:pic>
        <p:nvPicPr>
          <p:cNvPr id="3" name="Рисунок 2" descr="1305429207_motivator-16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548680"/>
            <a:ext cx="3866265" cy="5517232"/>
          </a:xfrm>
          <a:prstGeom prst="rect">
            <a:avLst/>
          </a:prstGeom>
        </p:spPr>
      </p:pic>
      <p:pic>
        <p:nvPicPr>
          <p:cNvPr id="4" name="Рисунок 3" descr="noroo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356992"/>
            <a:ext cx="4737904" cy="26642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28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332656"/>
            <a:ext cx="4464496" cy="2902741"/>
          </a:xfrm>
          <a:prstGeom prst="rect">
            <a:avLst/>
          </a:prstGeom>
        </p:spPr>
      </p:pic>
      <p:pic>
        <p:nvPicPr>
          <p:cNvPr id="3" name="Рисунок 2" descr="p14604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112" y="332656"/>
            <a:ext cx="3840426" cy="2880320"/>
          </a:xfrm>
          <a:prstGeom prst="rect">
            <a:avLst/>
          </a:prstGeom>
        </p:spPr>
      </p:pic>
      <p:pic>
        <p:nvPicPr>
          <p:cNvPr id="4" name="Рисунок 3" descr="651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3356992"/>
            <a:ext cx="5143500" cy="32480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4cff_c1d50111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60648"/>
            <a:ext cx="2249424" cy="3000543"/>
          </a:xfrm>
          <a:prstGeom prst="rect">
            <a:avLst/>
          </a:prstGeom>
        </p:spPr>
      </p:pic>
      <p:pic>
        <p:nvPicPr>
          <p:cNvPr id="3" name="Рисунок 2" descr="143981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861048"/>
            <a:ext cx="3456384" cy="2592288"/>
          </a:xfrm>
          <a:prstGeom prst="rect">
            <a:avLst/>
          </a:prstGeom>
        </p:spPr>
      </p:pic>
      <p:pic>
        <p:nvPicPr>
          <p:cNvPr id="4" name="Рисунок 3" descr="P10301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60648"/>
            <a:ext cx="2138419" cy="3024336"/>
          </a:xfrm>
          <a:prstGeom prst="rect">
            <a:avLst/>
          </a:prstGeom>
        </p:spPr>
      </p:pic>
      <p:pic>
        <p:nvPicPr>
          <p:cNvPr id="5" name="Рисунок 4" descr="Votkinsk-250-09-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60648"/>
            <a:ext cx="2301720" cy="3068960"/>
          </a:xfrm>
          <a:prstGeom prst="rect">
            <a:avLst/>
          </a:prstGeom>
        </p:spPr>
      </p:pic>
      <p:pic>
        <p:nvPicPr>
          <p:cNvPr id="6" name="Рисунок 5" descr="riverforum.net-_-pamyatnik-yakoryu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3" y="3861048"/>
            <a:ext cx="3797351" cy="25202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ul_nou_2011-1024x7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3" y="980728"/>
            <a:ext cx="6336705" cy="47525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9" r="11856"/>
          <a:stretch/>
        </p:blipFill>
        <p:spPr>
          <a:xfrm>
            <a:off x="2008909" y="476672"/>
            <a:ext cx="5652656" cy="5634219"/>
          </a:xfrm>
          <a:prstGeom prst="ellips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97" y="2855081"/>
            <a:ext cx="1052880" cy="877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61677" y="2736000"/>
            <a:ext cx="1828800" cy="1143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5897" y="1296206"/>
            <a:ext cx="1828800" cy="1143000"/>
          </a:xfrm>
          <a:prstGeom prst="rect">
            <a:avLst/>
          </a:prstGeom>
        </p:spPr>
      </p:pic>
      <p:pic>
        <p:nvPicPr>
          <p:cNvPr id="3" name="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8132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54837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род Воткинс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420888" y="2636912"/>
            <a:ext cx="3048000" cy="2286000"/>
          </a:xfrm>
          <a:prstGeom prst="rect">
            <a:avLst/>
          </a:prstGeom>
        </p:spPr>
      </p:pic>
      <p:pic>
        <p:nvPicPr>
          <p:cNvPr id="3" name="Рисунок 2" descr="21880483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-rastr-0564-1275x-fb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9326" y="278250"/>
            <a:ext cx="6426815" cy="6391110"/>
          </a:xfrm>
          <a:prstGeom prst="rect">
            <a:avLst/>
          </a:prstGeom>
        </p:spPr>
      </p:pic>
      <p:pic>
        <p:nvPicPr>
          <p:cNvPr id="3" name="водоп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litefon.ru-120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1" y="764704"/>
            <a:ext cx="8160905" cy="489654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62_2590387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9-019-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8193092" cy="570239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kaz_24011755_4_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908720"/>
            <a:ext cx="2537802" cy="3944770"/>
          </a:xfrm>
          <a:prstGeom prst="rect">
            <a:avLst/>
          </a:prstGeom>
        </p:spPr>
      </p:pic>
      <p:pic>
        <p:nvPicPr>
          <p:cNvPr id="3" name="Рисунок 2" descr="Na-Votkinskom-zav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268760"/>
            <a:ext cx="5040560" cy="336037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d_na_zavod_s_plotin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052736"/>
            <a:ext cx="8282992" cy="433951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6968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764704"/>
            <a:ext cx="4112854" cy="5229200"/>
          </a:xfrm>
          <a:prstGeom prst="rect">
            <a:avLst/>
          </a:prstGeom>
        </p:spPr>
      </p:pic>
      <p:pic>
        <p:nvPicPr>
          <p:cNvPr id="3" name="Рисунок 2" descr="denizci-capasi_3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3789040"/>
            <a:ext cx="2580492" cy="2520280"/>
          </a:xfrm>
          <a:prstGeom prst="rect">
            <a:avLst/>
          </a:prstGeom>
        </p:spPr>
      </p:pic>
      <p:pic>
        <p:nvPicPr>
          <p:cNvPr id="4" name="Рисунок 3" descr="1092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32656"/>
            <a:ext cx="1747778" cy="29523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566</TotalTime>
  <Words>0</Words>
  <Application>Microsoft Office PowerPoint</Application>
  <PresentationFormat>Экран (4:3)</PresentationFormat>
  <Paragraphs>0</Paragraphs>
  <Slides>29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2015-04-14T20:24:55Z</dcterms:created>
  <dcterms:modified xsi:type="dcterms:W3CDTF">2018-02-07T11:14:26Z</dcterms:modified>
</cp:coreProperties>
</file>