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4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6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7" autoAdjust="0"/>
    <p:restoredTop sz="94660"/>
  </p:normalViewPr>
  <p:slideViewPr>
    <p:cSldViewPr snapToGrid="0">
      <p:cViewPr>
        <p:scale>
          <a:sx n="117" d="100"/>
          <a:sy n="117" d="100"/>
        </p:scale>
        <p:origin x="-2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D%D0%BE%D0%BD%D0%B8%D1%83%D1%81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994" y="-520260"/>
            <a:ext cx="9995337" cy="318171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>
                <a:solidFill>
                  <a:schemeClr val="tx1"/>
                </a:solidFill>
              </a:rPr>
              <a:t>Измерение </a:t>
            </a:r>
            <a:r>
              <a:rPr lang="ru-RU" sz="6000" b="1" dirty="0" smtClean="0">
                <a:solidFill>
                  <a:schemeClr val="tx1"/>
                </a:solidFill>
              </a:rPr>
              <a:t>размеров деталей с помощью штангенциркуля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08330" y="4146331"/>
            <a:ext cx="7283670" cy="301121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Караваева Т.Н. учитель технологии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82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621" y="31024"/>
            <a:ext cx="10515600" cy="14226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Приемы работы штангенциркулем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2049515"/>
            <a:ext cx="56913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 измерении незакрепленной детали левая рука должна находиться за губками и захватывать деталь недалеко от них. Правой рукой поддерживают штангу, при этом большим пальцем этой руки перемещают рамку до соприкосновения с измеряемой поверхностью, не допуская перекоса губок и добиваясь нормального измерительного усилия.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39" y="1690689"/>
            <a:ext cx="5844024" cy="38903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4496" y="5939818"/>
            <a:ext cx="10720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Работай аккуратно. Береги инструмент!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989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7027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prstClr val="black"/>
                </a:solidFill>
              </a:rPr>
              <a:t>Приемы работы штангенциркулем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026" y="3704018"/>
            <a:ext cx="3545106" cy="29528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66" y="1423438"/>
            <a:ext cx="3150475" cy="2280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17" y="1423438"/>
            <a:ext cx="4054364" cy="22805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7241" y="1719958"/>
            <a:ext cx="35451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Измерение наружных поверхностей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660974" y="3801893"/>
            <a:ext cx="39293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Измерение внутренних поверхностей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97269" y="5447280"/>
            <a:ext cx="22702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Измерение глубины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3840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Проверь себя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1697" y="1576552"/>
            <a:ext cx="10058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1.Из каких основных частей состоит штангенциркуль?</a:t>
            </a:r>
          </a:p>
          <a:p>
            <a:r>
              <a:rPr lang="ru-RU" sz="2800" dirty="0" smtClean="0"/>
              <a:t>2.Сколько измерительных шкал имеет штангенциркуль?</a:t>
            </a:r>
          </a:p>
          <a:p>
            <a:r>
              <a:rPr lang="ru-RU" sz="2800" dirty="0" smtClean="0"/>
              <a:t>3.Какие измерения можно выполнять с помощью штангенциркуля?</a:t>
            </a:r>
          </a:p>
          <a:p>
            <a:r>
              <a:rPr lang="ru-RU" sz="2800" dirty="0" smtClean="0"/>
              <a:t>4.Во сколько раз точность измерения штангенциркулем превышает точность измерения линейкой?</a:t>
            </a:r>
          </a:p>
          <a:p>
            <a:r>
              <a:rPr lang="ru-RU" sz="2800" dirty="0" smtClean="0"/>
              <a:t>5.Как по штангенциркулю производят отсчет целых и десятых долей миллиметра?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434662" y="5612524"/>
            <a:ext cx="9585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Ответь на вопросы и получи </a:t>
            </a:r>
            <a:r>
              <a:rPr lang="ru-RU" sz="2800" b="1" dirty="0" smtClean="0">
                <a:solidFill>
                  <a:srgbClr val="FF0000"/>
                </a:solidFill>
              </a:rPr>
              <a:t>ОТЛИЧНО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4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Мы уже знаем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690688"/>
            <a:ext cx="10134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1.Контрольно-измерительные инструменты</a:t>
            </a:r>
          </a:p>
          <a:p>
            <a:r>
              <a:rPr lang="ru-RU" sz="2800" dirty="0" smtClean="0"/>
              <a:t>2.Приемы работы с линейкой, угольником и другими инструментами</a:t>
            </a:r>
          </a:p>
          <a:p>
            <a:r>
              <a:rPr lang="ru-RU" sz="2800" dirty="0" smtClean="0"/>
              <a:t>3.Контроль изготовления деталей призматической формы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704897"/>
            <a:ext cx="3701848" cy="26801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5779" y="4524703"/>
            <a:ext cx="71102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Как точно измерить деталь не только призматической формы?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6443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8607" y="530678"/>
            <a:ext cx="9290958" cy="1160009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prstClr val="black"/>
                </a:solidFill>
              </a:rPr>
              <a:t>Измерение </a:t>
            </a:r>
            <a:r>
              <a:rPr lang="ru-RU" sz="3600" b="1" dirty="0">
                <a:solidFill>
                  <a:prstClr val="black"/>
                </a:solidFill>
              </a:rPr>
              <a:t>размеров деталей </a:t>
            </a:r>
            <a:r>
              <a:rPr lang="ru-RU" sz="3600" b="1" dirty="0" smtClean="0">
                <a:solidFill>
                  <a:prstClr val="black"/>
                </a:solidFill>
              </a:rPr>
              <a:t>с помощью штангенциркуля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386" y="3395169"/>
            <a:ext cx="5772477" cy="29272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0359" y="1844566"/>
            <a:ext cx="11934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Назначение штангенциркуля: измерение наружных, внутренних размеров и глубины деталей</a:t>
            </a:r>
            <a:endParaRPr lang="ru-RU" sz="2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002221" y="3578772"/>
            <a:ext cx="1418896" cy="4256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199" y="2837793"/>
            <a:ext cx="1876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Внутренние размеры</a:t>
            </a:r>
            <a:endParaRPr lang="ru-RU" sz="2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2207172" y="5864772"/>
            <a:ext cx="1213945" cy="17342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77917" y="5580993"/>
            <a:ext cx="16553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Наружные размеры</a:t>
            </a:r>
            <a:endParaRPr lang="ru-RU" sz="24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 flipV="1">
            <a:off x="8040414" y="4524703"/>
            <a:ext cx="1466193" cy="3341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506607" y="4627970"/>
            <a:ext cx="2002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Глубина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2927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009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Точность измерения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822" y="1325563"/>
            <a:ext cx="9555167" cy="537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6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731" y="12864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Диаметр окружности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31" y="1970689"/>
            <a:ext cx="5460124" cy="40950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464" y="1970689"/>
            <a:ext cx="5460123" cy="409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89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Что точнее измерит диаметр и почему?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87" y="2084003"/>
            <a:ext cx="4462134" cy="30014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282" y="2084003"/>
            <a:ext cx="5335884" cy="30014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3945" y="5659821"/>
            <a:ext cx="3515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Линейка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675448" y="5551177"/>
            <a:ext cx="4243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Штангенциркуль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511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559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Устройство штангенциркуля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02" y="1690688"/>
            <a:ext cx="11501996" cy="486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35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784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Нониус (верньер)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83" y="1690688"/>
            <a:ext cx="11249434" cy="32949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6841" y="5480246"/>
            <a:ext cx="11373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Пьер Вернье – французский изобретатель </a:t>
            </a:r>
            <a:r>
              <a:rPr lang="ru-RU" sz="2400" b="1" dirty="0"/>
              <a:t>измерительного инструмента, </a:t>
            </a:r>
            <a:r>
              <a:rPr lang="ru-RU" sz="2400" b="1" dirty="0" smtClean="0"/>
              <a:t>носящего </a:t>
            </a:r>
            <a:r>
              <a:rPr lang="ru-RU" sz="2400" b="1" dirty="0"/>
              <a:t>его имя «вернье́р», но называемого также </a:t>
            </a:r>
            <a:r>
              <a:rPr lang="ru-RU" sz="2400" b="1" u="sng" dirty="0" smtClean="0">
                <a:hlinkClick r:id="rId3" tooltip="Нониус"/>
              </a:rPr>
              <a:t>нониусом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9959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559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Измерение штангенциркулем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1" y="1106235"/>
            <a:ext cx="7471407" cy="5198854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3499945" y="2521841"/>
            <a:ext cx="4966139" cy="5763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497614" y="1106235"/>
            <a:ext cx="36943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Целые миллиметры смотрят по основной линейке начиная от нуля основной линейки до нуля нониуса     </a:t>
            </a:r>
          </a:p>
          <a:p>
            <a:r>
              <a:rPr lang="ru-RU" sz="2400" dirty="0" smtClean="0"/>
              <a:t>В этом случае  28мм</a:t>
            </a:r>
            <a:endParaRPr lang="ru-RU" sz="24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6542689" y="4835823"/>
            <a:ext cx="1876097" cy="6821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466083" y="3493644"/>
            <a:ext cx="37259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Десятые доли миллиметра смотрят по делению нониуса, которое совпало с делением основной линейки</a:t>
            </a:r>
          </a:p>
          <a:p>
            <a:r>
              <a:rPr lang="ru-RU" sz="2400" dirty="0" smtClean="0"/>
              <a:t>В этом случае 6мм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8497615" y="6043479"/>
            <a:ext cx="3405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Итог 28+0,6=28,6 мм</a:t>
            </a:r>
            <a:endParaRPr lang="ru-RU" sz="28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844566" y="2521841"/>
            <a:ext cx="6574220" cy="2371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86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149</TotalTime>
  <Words>249</Words>
  <Application>Microsoft Office PowerPoint</Application>
  <PresentationFormat>Произвольный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 Измерение размеров деталей с помощью штангенциркуля</vt:lpstr>
      <vt:lpstr>Мы уже знаем</vt:lpstr>
      <vt:lpstr>Измерение размеров деталей с помощью штангенциркуля</vt:lpstr>
      <vt:lpstr>Точность измерения</vt:lpstr>
      <vt:lpstr>Диаметр окружности</vt:lpstr>
      <vt:lpstr>Что точнее измерит диаметр и почему?</vt:lpstr>
      <vt:lpstr>Устройство штангенциркуля</vt:lpstr>
      <vt:lpstr>Нониус (верньер)</vt:lpstr>
      <vt:lpstr>Измерение штангенциркулем</vt:lpstr>
      <vt:lpstr>Приемы работы штангенциркулем</vt:lpstr>
      <vt:lpstr>Приемы работы штангенциркулем</vt:lpstr>
      <vt:lpstr>Проверь себя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Измерение размеров деталей с помощью штангенциркуля</dc:title>
  <dc:creator>Intel</dc:creator>
  <cp:lastModifiedBy>Татьяна</cp:lastModifiedBy>
  <cp:revision>20</cp:revision>
  <dcterms:created xsi:type="dcterms:W3CDTF">2016-12-17T17:47:05Z</dcterms:created>
  <dcterms:modified xsi:type="dcterms:W3CDTF">2024-02-11T19:11:16Z</dcterms:modified>
</cp:coreProperties>
</file>