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318" r:id="rId4"/>
    <p:sldId id="258" r:id="rId5"/>
    <p:sldId id="319" r:id="rId6"/>
    <p:sldId id="320" r:id="rId7"/>
    <p:sldId id="321" r:id="rId8"/>
    <p:sldId id="324" r:id="rId9"/>
    <p:sldId id="322" r:id="rId10"/>
    <p:sldId id="323" r:id="rId11"/>
    <p:sldId id="329" r:id="rId12"/>
    <p:sldId id="325" r:id="rId13"/>
    <p:sldId id="330" r:id="rId14"/>
    <p:sldId id="326" r:id="rId15"/>
    <p:sldId id="32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енера" initials="В" lastIdx="5" clrIdx="0">
    <p:extLst>
      <p:ext uri="{19B8F6BF-5375-455C-9EA6-DF929625EA0E}">
        <p15:presenceInfo xmlns:p15="http://schemas.microsoft.com/office/powerpoint/2012/main" userId="Венер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5.xml"/><Relationship Id="rId2" Type="http://schemas.openxmlformats.org/officeDocument/2006/relationships/slide" Target="../slides/slide6.xml"/><Relationship Id="rId1" Type="http://schemas.openxmlformats.org/officeDocument/2006/relationships/slide" Target="../slides/slide4.xml"/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slide" Target="../slides/slide9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image" Target="../media/image18.jpg"/><Relationship Id="rId6" Type="http://schemas.openxmlformats.org/officeDocument/2006/relationships/image" Target="../media/image54.jpg"/><Relationship Id="rId5" Type="http://schemas.openxmlformats.org/officeDocument/2006/relationships/image" Target="../media/image46.jpg"/><Relationship Id="rId4" Type="http://schemas.openxmlformats.org/officeDocument/2006/relationships/image" Target="../media/image58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image" Target="../media/image18.jpg"/><Relationship Id="rId6" Type="http://schemas.openxmlformats.org/officeDocument/2006/relationships/image" Target="../media/image54.jpg"/><Relationship Id="rId5" Type="http://schemas.openxmlformats.org/officeDocument/2006/relationships/image" Target="../media/image46.jpg"/><Relationship Id="rId4" Type="http://schemas.openxmlformats.org/officeDocument/2006/relationships/image" Target="../media/image5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11D6B5-B4FC-4537-950A-EC35F842796B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29D08D0-56A7-4C1F-A820-5D03B1E7B675}">
      <dgm:prSet phldrT="[Текст]"/>
      <dgm:spPr/>
      <dgm:t>
        <a:bodyPr/>
        <a:lstStyle/>
        <a:p>
          <a:pPr algn="l"/>
          <a:r>
            <a:rPr lang="ru-RU" dirty="0"/>
            <a:t>Насекомые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0D318420-D29A-4628-BA34-5FBAE3969078}" type="parTrans" cxnId="{F5E180A7-388D-498B-A334-B433D4455B62}">
      <dgm:prSet/>
      <dgm:spPr/>
      <dgm:t>
        <a:bodyPr/>
        <a:lstStyle/>
        <a:p>
          <a:endParaRPr lang="ru-RU"/>
        </a:p>
      </dgm:t>
    </dgm:pt>
    <dgm:pt modelId="{25904B10-3AA1-4DC8-8121-11C97C608B3F}" type="sibTrans" cxnId="{F5E180A7-388D-498B-A334-B433D4455B62}">
      <dgm:prSet/>
      <dgm:spPr/>
      <dgm:t>
        <a:bodyPr/>
        <a:lstStyle/>
        <a:p>
          <a:endParaRPr lang="ru-RU"/>
        </a:p>
      </dgm:t>
    </dgm:pt>
    <dgm:pt modelId="{1CF978CD-81DF-445B-8BD4-151231CD6675}">
      <dgm:prSet phldrT="[Текст]"/>
      <dgm:spPr/>
      <dgm:t>
        <a:bodyPr/>
        <a:lstStyle/>
        <a:p>
          <a:pPr algn="l"/>
          <a:r>
            <a:rPr lang="ru-RU" dirty="0"/>
            <a:t>Звери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997FFF42-84F4-47BD-A4E0-B9242F5A8CA8}" type="parTrans" cxnId="{F95D5065-AB90-42FB-BBA3-E67D1B2DFDC2}">
      <dgm:prSet/>
      <dgm:spPr/>
      <dgm:t>
        <a:bodyPr/>
        <a:lstStyle/>
        <a:p>
          <a:endParaRPr lang="ru-RU"/>
        </a:p>
      </dgm:t>
    </dgm:pt>
    <dgm:pt modelId="{7B516A48-17B1-47C0-95E8-15A46F19D46E}" type="sibTrans" cxnId="{F95D5065-AB90-42FB-BBA3-E67D1B2DFDC2}">
      <dgm:prSet/>
      <dgm:spPr/>
      <dgm:t>
        <a:bodyPr/>
        <a:lstStyle/>
        <a:p>
          <a:endParaRPr lang="ru-RU"/>
        </a:p>
      </dgm:t>
    </dgm:pt>
    <dgm:pt modelId="{5FD7D48D-3589-4F97-A646-C4C147B081D5}">
      <dgm:prSet/>
      <dgm:spPr/>
      <dgm:t>
        <a:bodyPr/>
        <a:lstStyle/>
        <a:p>
          <a:pPr algn="l"/>
          <a:r>
            <a:rPr lang="ru-RU" dirty="0"/>
            <a:t>Рыбы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C7AFCF24-2372-4B7A-A367-28B19857B6BE}" type="parTrans" cxnId="{D1E980D5-9B1C-4502-B9A2-FD9376DC1839}">
      <dgm:prSet/>
      <dgm:spPr/>
      <dgm:t>
        <a:bodyPr/>
        <a:lstStyle/>
        <a:p>
          <a:endParaRPr lang="ru-RU"/>
        </a:p>
      </dgm:t>
    </dgm:pt>
    <dgm:pt modelId="{72C4C487-DAB1-4F99-A40E-5800174047EB}" type="sibTrans" cxnId="{D1E980D5-9B1C-4502-B9A2-FD9376DC1839}">
      <dgm:prSet/>
      <dgm:spPr/>
      <dgm:t>
        <a:bodyPr/>
        <a:lstStyle/>
        <a:p>
          <a:endParaRPr lang="ru-RU"/>
        </a:p>
      </dgm:t>
    </dgm:pt>
    <dgm:pt modelId="{5307E306-7CFB-44BD-B139-278D16C36D11}">
      <dgm:prSet/>
      <dgm:spPr/>
      <dgm:t>
        <a:bodyPr/>
        <a:lstStyle/>
        <a:p>
          <a:pPr algn="l"/>
          <a:r>
            <a:rPr lang="ru-RU" dirty="0"/>
            <a:t>Пресмыкающиеся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B3D8487E-8082-48DF-8CCB-6581DFEA323C}" type="parTrans" cxnId="{14D3821F-B1FC-4B5E-98FC-93A15FCB8E64}">
      <dgm:prSet/>
      <dgm:spPr/>
      <dgm:t>
        <a:bodyPr/>
        <a:lstStyle/>
        <a:p>
          <a:endParaRPr lang="ru-RU"/>
        </a:p>
      </dgm:t>
    </dgm:pt>
    <dgm:pt modelId="{91161373-3C6E-42F8-BC83-6664D3A7CE9C}" type="sibTrans" cxnId="{14D3821F-B1FC-4B5E-98FC-93A15FCB8E64}">
      <dgm:prSet/>
      <dgm:spPr/>
      <dgm:t>
        <a:bodyPr/>
        <a:lstStyle/>
        <a:p>
          <a:endParaRPr lang="ru-RU"/>
        </a:p>
      </dgm:t>
    </dgm:pt>
    <dgm:pt modelId="{59FE0AC0-D7B4-4869-A2F5-DEC937C8C5D7}">
      <dgm:prSet/>
      <dgm:spPr/>
      <dgm:t>
        <a:bodyPr/>
        <a:lstStyle/>
        <a:p>
          <a:pPr algn="l"/>
          <a:r>
            <a:rPr lang="ru-RU" dirty="0"/>
            <a:t>Земноводные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A4A8AC15-6754-43A4-A3E3-C1AFB1408688}" type="parTrans" cxnId="{0FA4325C-022E-487E-A76F-696905D75EE1}">
      <dgm:prSet/>
      <dgm:spPr/>
      <dgm:t>
        <a:bodyPr/>
        <a:lstStyle/>
        <a:p>
          <a:endParaRPr lang="ru-RU"/>
        </a:p>
      </dgm:t>
    </dgm:pt>
    <dgm:pt modelId="{8A50FCD2-8F78-4A1C-BD4D-FFAC7EE4318D}" type="sibTrans" cxnId="{0FA4325C-022E-487E-A76F-696905D75EE1}">
      <dgm:prSet/>
      <dgm:spPr/>
      <dgm:t>
        <a:bodyPr/>
        <a:lstStyle/>
        <a:p>
          <a:endParaRPr lang="ru-RU"/>
        </a:p>
      </dgm:t>
    </dgm:pt>
    <dgm:pt modelId="{75F66DCF-BEE4-4D87-A5F8-3E477625EDB2}">
      <dgm:prSet/>
      <dgm:spPr/>
      <dgm:t>
        <a:bodyPr/>
        <a:lstStyle/>
        <a:p>
          <a:pPr algn="l"/>
          <a:r>
            <a:rPr lang="ru-RU" dirty="0"/>
            <a:t>Таблица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F227B6B2-0D63-4AE4-9733-AC74CB27D97E}" type="parTrans" cxnId="{CA693E1E-5FE3-4C49-9F35-BD5872B88746}">
      <dgm:prSet/>
      <dgm:spPr/>
      <dgm:t>
        <a:bodyPr/>
        <a:lstStyle/>
        <a:p>
          <a:endParaRPr lang="ru-RU"/>
        </a:p>
      </dgm:t>
    </dgm:pt>
    <dgm:pt modelId="{C6F365CE-FB87-4FBE-B188-306429DC5E9B}" type="sibTrans" cxnId="{CA693E1E-5FE3-4C49-9F35-BD5872B88746}">
      <dgm:prSet/>
      <dgm:spPr/>
      <dgm:t>
        <a:bodyPr/>
        <a:lstStyle/>
        <a:p>
          <a:endParaRPr lang="ru-RU"/>
        </a:p>
      </dgm:t>
    </dgm:pt>
    <dgm:pt modelId="{D99AC8E1-62F5-4632-BC62-6C3F06CDC1DF}">
      <dgm:prSet/>
      <dgm:spPr/>
      <dgm:t>
        <a:bodyPr/>
        <a:lstStyle/>
        <a:p>
          <a:pPr algn="l"/>
          <a:r>
            <a:rPr lang="ru-RU" dirty="0"/>
            <a:t>Птицы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CBB4B2FA-1223-4556-8B00-29A37907ABF9}" type="parTrans" cxnId="{BBE14A94-19A2-40E0-BAAF-2FD2A995A285}">
      <dgm:prSet/>
      <dgm:spPr/>
      <dgm:t>
        <a:bodyPr/>
        <a:lstStyle/>
        <a:p>
          <a:endParaRPr lang="ru-RU"/>
        </a:p>
      </dgm:t>
    </dgm:pt>
    <dgm:pt modelId="{70F4527F-63F4-46C6-9044-DB0BE0EFF5DB}" type="sibTrans" cxnId="{BBE14A94-19A2-40E0-BAAF-2FD2A995A285}">
      <dgm:prSet/>
      <dgm:spPr/>
      <dgm:t>
        <a:bodyPr/>
        <a:lstStyle/>
        <a:p>
          <a:endParaRPr lang="ru-RU"/>
        </a:p>
      </dgm:t>
    </dgm:pt>
    <dgm:pt modelId="{A0192734-7730-441A-9F89-A0CEB9A4218F}" type="pres">
      <dgm:prSet presAssocID="{B211D6B5-B4FC-4537-950A-EC35F842796B}" presName="Name0" presStyleCnt="0">
        <dgm:presLayoutVars>
          <dgm:dir/>
          <dgm:animLvl val="lvl"/>
          <dgm:resizeHandles/>
        </dgm:presLayoutVars>
      </dgm:prSet>
      <dgm:spPr/>
    </dgm:pt>
    <dgm:pt modelId="{213554C1-DF4E-4474-9AAD-0B4550349954}" type="pres">
      <dgm:prSet presAssocID="{129D08D0-56A7-4C1F-A820-5D03B1E7B675}" presName="linNode" presStyleCnt="0"/>
      <dgm:spPr/>
    </dgm:pt>
    <dgm:pt modelId="{BD10DD5D-B822-4DA8-BFCA-C03AF4858823}" type="pres">
      <dgm:prSet presAssocID="{129D08D0-56A7-4C1F-A820-5D03B1E7B675}" presName="parentShp" presStyleLbl="node1" presStyleIdx="0" presStyleCnt="7" custScaleX="314110" custLinFactNeighborX="-24356" custLinFactNeighborY="-669">
        <dgm:presLayoutVars>
          <dgm:bulletEnabled val="1"/>
        </dgm:presLayoutVars>
      </dgm:prSet>
      <dgm:spPr/>
    </dgm:pt>
    <dgm:pt modelId="{D3C196C9-019D-400F-A952-10195CC84BF3}" type="pres">
      <dgm:prSet presAssocID="{129D08D0-56A7-4C1F-A820-5D03B1E7B675}" presName="childShp" presStyleLbl="bgAccFollowNode1" presStyleIdx="0" presStyleCnt="7" custScaleX="58805" custLinFactNeighborX="-38728" custLinFactNeighborY="3910">
        <dgm:presLayoutVars>
          <dgm:bulletEnabled val="1"/>
        </dgm:presLayoutVars>
      </dgm:prSet>
      <dgm:spPr/>
    </dgm:pt>
    <dgm:pt modelId="{302E97FB-B5BF-4BA4-8164-451769AEC3EA}" type="pres">
      <dgm:prSet presAssocID="{25904B10-3AA1-4DC8-8121-11C97C608B3F}" presName="spacing" presStyleCnt="0"/>
      <dgm:spPr/>
    </dgm:pt>
    <dgm:pt modelId="{743914A9-B86F-4CE4-B248-C735ACB05D4B}" type="pres">
      <dgm:prSet presAssocID="{D99AC8E1-62F5-4632-BC62-6C3F06CDC1DF}" presName="linNode" presStyleCnt="0"/>
      <dgm:spPr/>
    </dgm:pt>
    <dgm:pt modelId="{D802782D-AA98-4486-8B76-CDC8A46F95A5}" type="pres">
      <dgm:prSet presAssocID="{D99AC8E1-62F5-4632-BC62-6C3F06CDC1DF}" presName="parentShp" presStyleLbl="node1" presStyleIdx="1" presStyleCnt="7" custScaleX="314110" custLinFactNeighborX="-24817" custLinFactNeighborY="1373">
        <dgm:presLayoutVars>
          <dgm:bulletEnabled val="1"/>
        </dgm:presLayoutVars>
      </dgm:prSet>
      <dgm:spPr/>
    </dgm:pt>
    <dgm:pt modelId="{A42B3166-19E2-49B3-9DB4-152C58D5196C}" type="pres">
      <dgm:prSet presAssocID="{D99AC8E1-62F5-4632-BC62-6C3F06CDC1DF}" presName="childShp" presStyleLbl="bgAccFollowNode1" presStyleIdx="1" presStyleCnt="7" custScaleX="58805" custLinFactNeighborX="-38728">
        <dgm:presLayoutVars>
          <dgm:bulletEnabled val="1"/>
        </dgm:presLayoutVars>
      </dgm:prSet>
      <dgm:spPr/>
    </dgm:pt>
    <dgm:pt modelId="{52E77BDF-4362-4B73-AFC0-EE037EDDEDB2}" type="pres">
      <dgm:prSet presAssocID="{70F4527F-63F4-46C6-9044-DB0BE0EFF5DB}" presName="spacing" presStyleCnt="0"/>
      <dgm:spPr/>
    </dgm:pt>
    <dgm:pt modelId="{93E7BC0E-EB75-4A30-96E4-E66CE9739F72}" type="pres">
      <dgm:prSet presAssocID="{1CF978CD-81DF-445B-8BD4-151231CD6675}" presName="linNode" presStyleCnt="0"/>
      <dgm:spPr/>
    </dgm:pt>
    <dgm:pt modelId="{D60FB97F-0CDD-40AB-907D-B38C48DF5F76}" type="pres">
      <dgm:prSet presAssocID="{1CF978CD-81DF-445B-8BD4-151231CD6675}" presName="parentShp" presStyleLbl="node1" presStyleIdx="2" presStyleCnt="7" custScaleX="314110" custLinFactNeighborX="-24817" custLinFactNeighborY="3069">
        <dgm:presLayoutVars>
          <dgm:bulletEnabled val="1"/>
        </dgm:presLayoutVars>
      </dgm:prSet>
      <dgm:spPr/>
    </dgm:pt>
    <dgm:pt modelId="{C75D8B47-5FA1-42E9-A6D3-27BC3D0BA54C}" type="pres">
      <dgm:prSet presAssocID="{1CF978CD-81DF-445B-8BD4-151231CD6675}" presName="childShp" presStyleLbl="bgAccFollowNode1" presStyleIdx="2" presStyleCnt="7" custScaleX="58805" custLinFactNeighborX="-38728">
        <dgm:presLayoutVars>
          <dgm:bulletEnabled val="1"/>
        </dgm:presLayoutVars>
      </dgm:prSet>
      <dgm:spPr/>
    </dgm:pt>
    <dgm:pt modelId="{80043B75-1B23-4CE8-ABB2-DCD58A859613}" type="pres">
      <dgm:prSet presAssocID="{7B516A48-17B1-47C0-95E8-15A46F19D46E}" presName="spacing" presStyleCnt="0"/>
      <dgm:spPr/>
    </dgm:pt>
    <dgm:pt modelId="{87F28B0F-3588-479A-81B6-E2B4CD1D6F73}" type="pres">
      <dgm:prSet presAssocID="{5FD7D48D-3589-4F97-A646-C4C147B081D5}" presName="linNode" presStyleCnt="0"/>
      <dgm:spPr/>
    </dgm:pt>
    <dgm:pt modelId="{D5818ADF-5547-4D01-9C66-C74BFC2676F6}" type="pres">
      <dgm:prSet presAssocID="{5FD7D48D-3589-4F97-A646-C4C147B081D5}" presName="parentShp" presStyleLbl="node1" presStyleIdx="3" presStyleCnt="7" custScaleX="314110" custLinFactNeighborX="-24356" custLinFactNeighborY="1414">
        <dgm:presLayoutVars>
          <dgm:bulletEnabled val="1"/>
        </dgm:presLayoutVars>
      </dgm:prSet>
      <dgm:spPr/>
    </dgm:pt>
    <dgm:pt modelId="{28B6062A-D830-4488-A685-F4150845AE4B}" type="pres">
      <dgm:prSet presAssocID="{5FD7D48D-3589-4F97-A646-C4C147B081D5}" presName="childShp" presStyleLbl="bgAccFollowNode1" presStyleIdx="3" presStyleCnt="7" custScaleX="58805" custLinFactNeighborX="-38728">
        <dgm:presLayoutVars>
          <dgm:bulletEnabled val="1"/>
        </dgm:presLayoutVars>
      </dgm:prSet>
      <dgm:spPr/>
    </dgm:pt>
    <dgm:pt modelId="{B18CABF7-CDCE-473F-8E78-C020649B7E12}" type="pres">
      <dgm:prSet presAssocID="{72C4C487-DAB1-4F99-A40E-5800174047EB}" presName="spacing" presStyleCnt="0"/>
      <dgm:spPr/>
    </dgm:pt>
    <dgm:pt modelId="{2430216A-8E53-4938-8499-03B00BF1C7F4}" type="pres">
      <dgm:prSet presAssocID="{5307E306-7CFB-44BD-B139-278D16C36D11}" presName="linNode" presStyleCnt="0"/>
      <dgm:spPr/>
    </dgm:pt>
    <dgm:pt modelId="{0E9D30A2-2225-4CE1-B343-A22882C9E0F7}" type="pres">
      <dgm:prSet presAssocID="{5307E306-7CFB-44BD-B139-278D16C36D11}" presName="parentShp" presStyleLbl="node1" presStyleIdx="4" presStyleCnt="7" custScaleX="314110" custLinFactNeighborX="-24817" custLinFactNeighborY="0">
        <dgm:presLayoutVars>
          <dgm:bulletEnabled val="1"/>
        </dgm:presLayoutVars>
      </dgm:prSet>
      <dgm:spPr/>
    </dgm:pt>
    <dgm:pt modelId="{3E57688F-BE42-40A7-8DBB-39A8078C51DB}" type="pres">
      <dgm:prSet presAssocID="{5307E306-7CFB-44BD-B139-278D16C36D11}" presName="childShp" presStyleLbl="bgAccFollowNode1" presStyleIdx="4" presStyleCnt="7" custScaleX="58805" custLinFactNeighborX="-38728">
        <dgm:presLayoutVars>
          <dgm:bulletEnabled val="1"/>
        </dgm:presLayoutVars>
      </dgm:prSet>
      <dgm:spPr/>
    </dgm:pt>
    <dgm:pt modelId="{4E17B6F9-24A0-4216-8B06-981E799A1088}" type="pres">
      <dgm:prSet presAssocID="{91161373-3C6E-42F8-BC83-6664D3A7CE9C}" presName="spacing" presStyleCnt="0"/>
      <dgm:spPr/>
    </dgm:pt>
    <dgm:pt modelId="{FCB22948-05A2-46E1-A920-E78D261323E3}" type="pres">
      <dgm:prSet presAssocID="{59FE0AC0-D7B4-4869-A2F5-DEC937C8C5D7}" presName="linNode" presStyleCnt="0"/>
      <dgm:spPr/>
    </dgm:pt>
    <dgm:pt modelId="{6FFB62E8-9912-41EC-A13A-9473BFBE03BE}" type="pres">
      <dgm:prSet presAssocID="{59FE0AC0-D7B4-4869-A2F5-DEC937C8C5D7}" presName="parentShp" presStyleLbl="node1" presStyleIdx="5" presStyleCnt="7" custScaleX="314110" custLinFactNeighborX="-24006" custLinFactNeighborY="-1156">
        <dgm:presLayoutVars>
          <dgm:bulletEnabled val="1"/>
        </dgm:presLayoutVars>
      </dgm:prSet>
      <dgm:spPr/>
    </dgm:pt>
    <dgm:pt modelId="{56CDA383-D16E-4079-86C4-A405A66B8F53}" type="pres">
      <dgm:prSet presAssocID="{59FE0AC0-D7B4-4869-A2F5-DEC937C8C5D7}" presName="childShp" presStyleLbl="bgAccFollowNode1" presStyleIdx="5" presStyleCnt="7" custScaleX="58805" custLinFactNeighborX="-38728">
        <dgm:presLayoutVars>
          <dgm:bulletEnabled val="1"/>
        </dgm:presLayoutVars>
      </dgm:prSet>
      <dgm:spPr/>
    </dgm:pt>
    <dgm:pt modelId="{98EE7CC5-EB8B-429A-9004-9593392BCA36}" type="pres">
      <dgm:prSet presAssocID="{8A50FCD2-8F78-4A1C-BD4D-FFAC7EE4318D}" presName="spacing" presStyleCnt="0"/>
      <dgm:spPr/>
    </dgm:pt>
    <dgm:pt modelId="{739ADF28-B083-435B-BDC4-E8492E59EFF7}" type="pres">
      <dgm:prSet presAssocID="{75F66DCF-BEE4-4D87-A5F8-3E477625EDB2}" presName="linNode" presStyleCnt="0"/>
      <dgm:spPr/>
    </dgm:pt>
    <dgm:pt modelId="{E1DDB3E6-A392-44A1-88B4-31728A43C9F6}" type="pres">
      <dgm:prSet presAssocID="{75F66DCF-BEE4-4D87-A5F8-3E477625EDB2}" presName="parentShp" presStyleLbl="node1" presStyleIdx="6" presStyleCnt="7" custScaleX="314110" custLinFactNeighborX="-24817" custLinFactNeighborY="669">
        <dgm:presLayoutVars>
          <dgm:bulletEnabled val="1"/>
        </dgm:presLayoutVars>
      </dgm:prSet>
      <dgm:spPr/>
    </dgm:pt>
    <dgm:pt modelId="{85AFAAA6-DEF6-4170-91C3-31A10D5EB34F}" type="pres">
      <dgm:prSet presAssocID="{75F66DCF-BEE4-4D87-A5F8-3E477625EDB2}" presName="childShp" presStyleLbl="bgAccFollowNode1" presStyleIdx="6" presStyleCnt="7" custScaleX="58805" custLinFactNeighborX="-38728">
        <dgm:presLayoutVars>
          <dgm:bulletEnabled val="1"/>
        </dgm:presLayoutVars>
      </dgm:prSet>
      <dgm:spPr/>
    </dgm:pt>
  </dgm:ptLst>
  <dgm:cxnLst>
    <dgm:cxn modelId="{07986309-11C9-4C22-977E-3D3444A75B30}" type="presOf" srcId="{5307E306-7CFB-44BD-B139-278D16C36D11}" destId="{0E9D30A2-2225-4CE1-B343-A22882C9E0F7}" srcOrd="0" destOrd="0" presId="urn:microsoft.com/office/officeart/2005/8/layout/vList6"/>
    <dgm:cxn modelId="{94A5FB17-F468-4BA7-B380-F6B91D1A078E}" type="presOf" srcId="{B211D6B5-B4FC-4537-950A-EC35F842796B}" destId="{A0192734-7730-441A-9F89-A0CEB9A4218F}" srcOrd="0" destOrd="0" presId="urn:microsoft.com/office/officeart/2005/8/layout/vList6"/>
    <dgm:cxn modelId="{CA693E1E-5FE3-4C49-9F35-BD5872B88746}" srcId="{B211D6B5-B4FC-4537-950A-EC35F842796B}" destId="{75F66DCF-BEE4-4D87-A5F8-3E477625EDB2}" srcOrd="6" destOrd="0" parTransId="{F227B6B2-0D63-4AE4-9733-AC74CB27D97E}" sibTransId="{C6F365CE-FB87-4FBE-B188-306429DC5E9B}"/>
    <dgm:cxn modelId="{14D3821F-B1FC-4B5E-98FC-93A15FCB8E64}" srcId="{B211D6B5-B4FC-4537-950A-EC35F842796B}" destId="{5307E306-7CFB-44BD-B139-278D16C36D11}" srcOrd="4" destOrd="0" parTransId="{B3D8487E-8082-48DF-8CCB-6581DFEA323C}" sibTransId="{91161373-3C6E-42F8-BC83-6664D3A7CE9C}"/>
    <dgm:cxn modelId="{71062E23-55F3-488B-A4C4-1ED3D015340C}" type="presOf" srcId="{75F66DCF-BEE4-4D87-A5F8-3E477625EDB2}" destId="{E1DDB3E6-A392-44A1-88B4-31728A43C9F6}" srcOrd="0" destOrd="0" presId="urn:microsoft.com/office/officeart/2005/8/layout/vList6"/>
    <dgm:cxn modelId="{9E5F343D-F2D3-47AC-AFC3-646A0E5AF720}" type="presOf" srcId="{1CF978CD-81DF-445B-8BD4-151231CD6675}" destId="{D60FB97F-0CDD-40AB-907D-B38C48DF5F76}" srcOrd="0" destOrd="0" presId="urn:microsoft.com/office/officeart/2005/8/layout/vList6"/>
    <dgm:cxn modelId="{AC2DE63F-6214-4F46-92EE-615543226344}" type="presOf" srcId="{5FD7D48D-3589-4F97-A646-C4C147B081D5}" destId="{D5818ADF-5547-4D01-9C66-C74BFC2676F6}" srcOrd="0" destOrd="0" presId="urn:microsoft.com/office/officeart/2005/8/layout/vList6"/>
    <dgm:cxn modelId="{0FA4325C-022E-487E-A76F-696905D75EE1}" srcId="{B211D6B5-B4FC-4537-950A-EC35F842796B}" destId="{59FE0AC0-D7B4-4869-A2F5-DEC937C8C5D7}" srcOrd="5" destOrd="0" parTransId="{A4A8AC15-6754-43A4-A3E3-C1AFB1408688}" sibTransId="{8A50FCD2-8F78-4A1C-BD4D-FFAC7EE4318D}"/>
    <dgm:cxn modelId="{F95D5065-AB90-42FB-BBA3-E67D1B2DFDC2}" srcId="{B211D6B5-B4FC-4537-950A-EC35F842796B}" destId="{1CF978CD-81DF-445B-8BD4-151231CD6675}" srcOrd="2" destOrd="0" parTransId="{997FFF42-84F4-47BD-A4E0-B9242F5A8CA8}" sibTransId="{7B516A48-17B1-47C0-95E8-15A46F19D46E}"/>
    <dgm:cxn modelId="{3E1C2A4E-1C84-40DA-9537-653907736AC0}" type="presOf" srcId="{59FE0AC0-D7B4-4869-A2F5-DEC937C8C5D7}" destId="{6FFB62E8-9912-41EC-A13A-9473BFBE03BE}" srcOrd="0" destOrd="0" presId="urn:microsoft.com/office/officeart/2005/8/layout/vList6"/>
    <dgm:cxn modelId="{BBE14A94-19A2-40E0-BAAF-2FD2A995A285}" srcId="{B211D6B5-B4FC-4537-950A-EC35F842796B}" destId="{D99AC8E1-62F5-4632-BC62-6C3F06CDC1DF}" srcOrd="1" destOrd="0" parTransId="{CBB4B2FA-1223-4556-8B00-29A37907ABF9}" sibTransId="{70F4527F-63F4-46C6-9044-DB0BE0EFF5DB}"/>
    <dgm:cxn modelId="{3434D2A0-653D-4703-935A-41F89F108F4C}" type="presOf" srcId="{129D08D0-56A7-4C1F-A820-5D03B1E7B675}" destId="{BD10DD5D-B822-4DA8-BFCA-C03AF4858823}" srcOrd="0" destOrd="0" presId="urn:microsoft.com/office/officeart/2005/8/layout/vList6"/>
    <dgm:cxn modelId="{F5E180A7-388D-498B-A334-B433D4455B62}" srcId="{B211D6B5-B4FC-4537-950A-EC35F842796B}" destId="{129D08D0-56A7-4C1F-A820-5D03B1E7B675}" srcOrd="0" destOrd="0" parTransId="{0D318420-D29A-4628-BA34-5FBAE3969078}" sibTransId="{25904B10-3AA1-4DC8-8121-11C97C608B3F}"/>
    <dgm:cxn modelId="{D1E980D5-9B1C-4502-B9A2-FD9376DC1839}" srcId="{B211D6B5-B4FC-4537-950A-EC35F842796B}" destId="{5FD7D48D-3589-4F97-A646-C4C147B081D5}" srcOrd="3" destOrd="0" parTransId="{C7AFCF24-2372-4B7A-A367-28B19857B6BE}" sibTransId="{72C4C487-DAB1-4F99-A40E-5800174047EB}"/>
    <dgm:cxn modelId="{67A759E2-A419-4DA8-B647-9A0DD5A02CB3}" type="presOf" srcId="{D99AC8E1-62F5-4632-BC62-6C3F06CDC1DF}" destId="{D802782D-AA98-4486-8B76-CDC8A46F95A5}" srcOrd="0" destOrd="0" presId="urn:microsoft.com/office/officeart/2005/8/layout/vList6"/>
    <dgm:cxn modelId="{4A0046C0-A6DB-481C-BBF7-84D362BEFCDE}" type="presParOf" srcId="{A0192734-7730-441A-9F89-A0CEB9A4218F}" destId="{213554C1-DF4E-4474-9AAD-0B4550349954}" srcOrd="0" destOrd="0" presId="urn:microsoft.com/office/officeart/2005/8/layout/vList6"/>
    <dgm:cxn modelId="{28A70B17-0E79-4510-BB00-91D10D76BB99}" type="presParOf" srcId="{213554C1-DF4E-4474-9AAD-0B4550349954}" destId="{BD10DD5D-B822-4DA8-BFCA-C03AF4858823}" srcOrd="0" destOrd="0" presId="urn:microsoft.com/office/officeart/2005/8/layout/vList6"/>
    <dgm:cxn modelId="{0237430B-32F0-402C-8857-D08D71F0052F}" type="presParOf" srcId="{213554C1-DF4E-4474-9AAD-0B4550349954}" destId="{D3C196C9-019D-400F-A952-10195CC84BF3}" srcOrd="1" destOrd="0" presId="urn:microsoft.com/office/officeart/2005/8/layout/vList6"/>
    <dgm:cxn modelId="{79706CB1-A6A4-4CA3-A5C9-152551705E32}" type="presParOf" srcId="{A0192734-7730-441A-9F89-A0CEB9A4218F}" destId="{302E97FB-B5BF-4BA4-8164-451769AEC3EA}" srcOrd="1" destOrd="0" presId="urn:microsoft.com/office/officeart/2005/8/layout/vList6"/>
    <dgm:cxn modelId="{04CB58BD-8B58-423A-9187-75C116BCB0FE}" type="presParOf" srcId="{A0192734-7730-441A-9F89-A0CEB9A4218F}" destId="{743914A9-B86F-4CE4-B248-C735ACB05D4B}" srcOrd="2" destOrd="0" presId="urn:microsoft.com/office/officeart/2005/8/layout/vList6"/>
    <dgm:cxn modelId="{19C6BAD2-9376-4969-ACFA-BFAD808EADE2}" type="presParOf" srcId="{743914A9-B86F-4CE4-B248-C735ACB05D4B}" destId="{D802782D-AA98-4486-8B76-CDC8A46F95A5}" srcOrd="0" destOrd="0" presId="urn:microsoft.com/office/officeart/2005/8/layout/vList6"/>
    <dgm:cxn modelId="{E9DA2521-9FF5-46EB-98B8-732D16B4CFF5}" type="presParOf" srcId="{743914A9-B86F-4CE4-B248-C735ACB05D4B}" destId="{A42B3166-19E2-49B3-9DB4-152C58D5196C}" srcOrd="1" destOrd="0" presId="urn:microsoft.com/office/officeart/2005/8/layout/vList6"/>
    <dgm:cxn modelId="{F48B6756-055D-49F8-9C90-1C5CC07CBDC7}" type="presParOf" srcId="{A0192734-7730-441A-9F89-A0CEB9A4218F}" destId="{52E77BDF-4362-4B73-AFC0-EE037EDDEDB2}" srcOrd="3" destOrd="0" presId="urn:microsoft.com/office/officeart/2005/8/layout/vList6"/>
    <dgm:cxn modelId="{37B1BF5C-D968-4B7E-954A-C64BE9244318}" type="presParOf" srcId="{A0192734-7730-441A-9F89-A0CEB9A4218F}" destId="{93E7BC0E-EB75-4A30-96E4-E66CE9739F72}" srcOrd="4" destOrd="0" presId="urn:microsoft.com/office/officeart/2005/8/layout/vList6"/>
    <dgm:cxn modelId="{519CD7A2-968D-4BB1-8808-A0EB49136908}" type="presParOf" srcId="{93E7BC0E-EB75-4A30-96E4-E66CE9739F72}" destId="{D60FB97F-0CDD-40AB-907D-B38C48DF5F76}" srcOrd="0" destOrd="0" presId="urn:microsoft.com/office/officeart/2005/8/layout/vList6"/>
    <dgm:cxn modelId="{DEAA8EC4-E26E-4F40-9867-E442E858A350}" type="presParOf" srcId="{93E7BC0E-EB75-4A30-96E4-E66CE9739F72}" destId="{C75D8B47-5FA1-42E9-A6D3-27BC3D0BA54C}" srcOrd="1" destOrd="0" presId="urn:microsoft.com/office/officeart/2005/8/layout/vList6"/>
    <dgm:cxn modelId="{0750724A-FB8E-48F3-8798-B33302637F79}" type="presParOf" srcId="{A0192734-7730-441A-9F89-A0CEB9A4218F}" destId="{80043B75-1B23-4CE8-ABB2-DCD58A859613}" srcOrd="5" destOrd="0" presId="urn:microsoft.com/office/officeart/2005/8/layout/vList6"/>
    <dgm:cxn modelId="{E857ABAA-BE23-4A53-848A-C274180D266A}" type="presParOf" srcId="{A0192734-7730-441A-9F89-A0CEB9A4218F}" destId="{87F28B0F-3588-479A-81B6-E2B4CD1D6F73}" srcOrd="6" destOrd="0" presId="urn:microsoft.com/office/officeart/2005/8/layout/vList6"/>
    <dgm:cxn modelId="{D7C71159-854E-47DE-AD37-88C855CD0293}" type="presParOf" srcId="{87F28B0F-3588-479A-81B6-E2B4CD1D6F73}" destId="{D5818ADF-5547-4D01-9C66-C74BFC2676F6}" srcOrd="0" destOrd="0" presId="urn:microsoft.com/office/officeart/2005/8/layout/vList6"/>
    <dgm:cxn modelId="{8FF39A26-269C-45A5-A23B-891A75BEB9E1}" type="presParOf" srcId="{87F28B0F-3588-479A-81B6-E2B4CD1D6F73}" destId="{28B6062A-D830-4488-A685-F4150845AE4B}" srcOrd="1" destOrd="0" presId="urn:microsoft.com/office/officeart/2005/8/layout/vList6"/>
    <dgm:cxn modelId="{6012449A-0D9E-44F8-BE93-A3DAB1ACE3D5}" type="presParOf" srcId="{A0192734-7730-441A-9F89-A0CEB9A4218F}" destId="{B18CABF7-CDCE-473F-8E78-C020649B7E12}" srcOrd="7" destOrd="0" presId="urn:microsoft.com/office/officeart/2005/8/layout/vList6"/>
    <dgm:cxn modelId="{F51CCE7E-7B3C-42AA-963F-EAC38B0EC96B}" type="presParOf" srcId="{A0192734-7730-441A-9F89-A0CEB9A4218F}" destId="{2430216A-8E53-4938-8499-03B00BF1C7F4}" srcOrd="8" destOrd="0" presId="urn:microsoft.com/office/officeart/2005/8/layout/vList6"/>
    <dgm:cxn modelId="{419D8717-C048-4758-8B48-7D0226F2228C}" type="presParOf" srcId="{2430216A-8E53-4938-8499-03B00BF1C7F4}" destId="{0E9D30A2-2225-4CE1-B343-A22882C9E0F7}" srcOrd="0" destOrd="0" presId="urn:microsoft.com/office/officeart/2005/8/layout/vList6"/>
    <dgm:cxn modelId="{C6616200-F7F4-4E23-ADE8-9FE8C0D801D2}" type="presParOf" srcId="{2430216A-8E53-4938-8499-03B00BF1C7F4}" destId="{3E57688F-BE42-40A7-8DBB-39A8078C51DB}" srcOrd="1" destOrd="0" presId="urn:microsoft.com/office/officeart/2005/8/layout/vList6"/>
    <dgm:cxn modelId="{AB352720-4902-4E42-BF5E-494596356464}" type="presParOf" srcId="{A0192734-7730-441A-9F89-A0CEB9A4218F}" destId="{4E17B6F9-24A0-4216-8B06-981E799A1088}" srcOrd="9" destOrd="0" presId="urn:microsoft.com/office/officeart/2005/8/layout/vList6"/>
    <dgm:cxn modelId="{47867F90-F6AC-4334-8219-9BC819237933}" type="presParOf" srcId="{A0192734-7730-441A-9F89-A0CEB9A4218F}" destId="{FCB22948-05A2-46E1-A920-E78D261323E3}" srcOrd="10" destOrd="0" presId="urn:microsoft.com/office/officeart/2005/8/layout/vList6"/>
    <dgm:cxn modelId="{F52CAA25-458D-418E-823D-5505B8FA4569}" type="presParOf" srcId="{FCB22948-05A2-46E1-A920-E78D261323E3}" destId="{6FFB62E8-9912-41EC-A13A-9473BFBE03BE}" srcOrd="0" destOrd="0" presId="urn:microsoft.com/office/officeart/2005/8/layout/vList6"/>
    <dgm:cxn modelId="{B901FAA3-5C36-45B9-A6E6-D4EA5D60EA40}" type="presParOf" srcId="{FCB22948-05A2-46E1-A920-E78D261323E3}" destId="{56CDA383-D16E-4079-86C4-A405A66B8F53}" srcOrd="1" destOrd="0" presId="urn:microsoft.com/office/officeart/2005/8/layout/vList6"/>
    <dgm:cxn modelId="{6583AF9E-5599-4FF1-B02E-65C98EA7A027}" type="presParOf" srcId="{A0192734-7730-441A-9F89-A0CEB9A4218F}" destId="{98EE7CC5-EB8B-429A-9004-9593392BCA36}" srcOrd="11" destOrd="0" presId="urn:microsoft.com/office/officeart/2005/8/layout/vList6"/>
    <dgm:cxn modelId="{33E65A37-B7F2-4573-807B-A5294E569CC2}" type="presParOf" srcId="{A0192734-7730-441A-9F89-A0CEB9A4218F}" destId="{739ADF28-B083-435B-BDC4-E8492E59EFF7}" srcOrd="12" destOrd="0" presId="urn:microsoft.com/office/officeart/2005/8/layout/vList6"/>
    <dgm:cxn modelId="{234E6ADD-2D48-4D77-8C63-79F3160D6528}" type="presParOf" srcId="{739ADF28-B083-435B-BDC4-E8492E59EFF7}" destId="{E1DDB3E6-A392-44A1-88B4-31728A43C9F6}" srcOrd="0" destOrd="0" presId="urn:microsoft.com/office/officeart/2005/8/layout/vList6"/>
    <dgm:cxn modelId="{039E390E-FCD9-42FD-8D3E-78FF20083C0C}" type="presParOf" srcId="{739ADF28-B083-435B-BDC4-E8492E59EFF7}" destId="{85AFAAA6-DEF6-4170-91C3-31A10D5EB34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0EB0D6-2769-4179-B607-83B5008571FE}" type="doc">
      <dgm:prSet loTypeId="urn:microsoft.com/office/officeart/2005/8/layout/vList4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7A53A8E-68E3-4B4B-AC27-BEA66A0DF517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Насекомые: 6 ног.</a:t>
          </a:r>
        </a:p>
      </dgm:t>
    </dgm:pt>
    <dgm:pt modelId="{CB27192D-1591-4488-AA79-1A7984751B05}" type="parTrans" cxnId="{9F1F6D98-C79D-45B9-8319-580BBA65316B}">
      <dgm:prSet/>
      <dgm:spPr/>
      <dgm:t>
        <a:bodyPr/>
        <a:lstStyle/>
        <a:p>
          <a:endParaRPr lang="ru-RU"/>
        </a:p>
      </dgm:t>
    </dgm:pt>
    <dgm:pt modelId="{96647DD9-E7B5-4579-895E-61A737A13C3E}" type="sibTrans" cxnId="{9F1F6D98-C79D-45B9-8319-580BBA65316B}">
      <dgm:prSet/>
      <dgm:spPr/>
      <dgm:t>
        <a:bodyPr/>
        <a:lstStyle/>
        <a:p>
          <a:endParaRPr lang="ru-RU"/>
        </a:p>
      </dgm:t>
    </dgm:pt>
    <dgm:pt modelId="{C1A4FA56-085E-4251-8365-C376073E9229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Звери: 4 ноги, шерсть.</a:t>
          </a:r>
        </a:p>
      </dgm:t>
    </dgm:pt>
    <dgm:pt modelId="{1C92BF90-9F06-419C-A87E-270AF44A5FBE}" type="parTrans" cxnId="{24AA5026-D6BD-4E80-99BC-78AD9A1E5B2B}">
      <dgm:prSet/>
      <dgm:spPr/>
      <dgm:t>
        <a:bodyPr/>
        <a:lstStyle/>
        <a:p>
          <a:endParaRPr lang="ru-RU"/>
        </a:p>
      </dgm:t>
    </dgm:pt>
    <dgm:pt modelId="{F8B004A6-ECF8-4FE1-9A66-BAE38CD408D8}" type="sibTrans" cxnId="{24AA5026-D6BD-4E80-99BC-78AD9A1E5B2B}">
      <dgm:prSet/>
      <dgm:spPr/>
      <dgm:t>
        <a:bodyPr/>
        <a:lstStyle/>
        <a:p>
          <a:endParaRPr lang="ru-RU"/>
        </a:p>
      </dgm:t>
    </dgm:pt>
    <dgm:pt modelId="{01D6F3B1-10AC-4FC3-892D-5B25410152CD}">
      <dgm:prSet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Рыбы: плавники, чешуя.</a:t>
          </a:r>
        </a:p>
      </dgm:t>
    </dgm:pt>
    <dgm:pt modelId="{5C0D2942-8354-481B-8593-E63F19B977F0}" type="parTrans" cxnId="{47039335-B95F-4F6D-ABB3-DA97A50A8947}">
      <dgm:prSet/>
      <dgm:spPr/>
      <dgm:t>
        <a:bodyPr/>
        <a:lstStyle/>
        <a:p>
          <a:endParaRPr lang="ru-RU"/>
        </a:p>
      </dgm:t>
    </dgm:pt>
    <dgm:pt modelId="{4A46FD12-3E3A-4E78-AD41-CF081FE1DCE1}" type="sibTrans" cxnId="{47039335-B95F-4F6D-ABB3-DA97A50A8947}">
      <dgm:prSet/>
      <dgm:spPr/>
      <dgm:t>
        <a:bodyPr/>
        <a:lstStyle/>
        <a:p>
          <a:endParaRPr lang="ru-RU"/>
        </a:p>
      </dgm:t>
    </dgm:pt>
    <dgm:pt modelId="{A2C57467-97A0-4C52-A359-C7D44488BD51}">
      <dgm:prSet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Птицы: 2 ноги, 2 крыла, перья.</a:t>
          </a:r>
        </a:p>
      </dgm:t>
    </dgm:pt>
    <dgm:pt modelId="{DA9EC4CB-08F5-435E-B724-E6E5D237E968}" type="parTrans" cxnId="{D96C46C5-70CE-4392-9F24-9CF313BB6F7C}">
      <dgm:prSet/>
      <dgm:spPr/>
      <dgm:t>
        <a:bodyPr/>
        <a:lstStyle/>
        <a:p>
          <a:endParaRPr lang="ru-RU"/>
        </a:p>
      </dgm:t>
    </dgm:pt>
    <dgm:pt modelId="{4FED6D35-C753-45AF-B24B-2FBF0FB9E007}" type="sibTrans" cxnId="{D96C46C5-70CE-4392-9F24-9CF313BB6F7C}">
      <dgm:prSet/>
      <dgm:spPr/>
      <dgm:t>
        <a:bodyPr/>
        <a:lstStyle/>
        <a:p>
          <a:endParaRPr lang="ru-RU"/>
        </a:p>
      </dgm:t>
    </dgm:pt>
    <dgm:pt modelId="{67FC04E3-9F22-4CE4-845F-28962FFC365F}">
      <dgm:prSet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Земноводные: 4 ноги, голая кожа.</a:t>
          </a:r>
          <a:endParaRPr lang="ru-RU" dirty="0">
            <a:solidFill>
              <a:schemeClr val="bg1"/>
            </a:solidFill>
          </a:endParaRPr>
        </a:p>
      </dgm:t>
    </dgm:pt>
    <dgm:pt modelId="{AA0D1367-ED5A-43D6-8961-A7D96FB3ACB3}" type="parTrans" cxnId="{68DE31F9-A875-428A-AA14-B3E3C3592701}">
      <dgm:prSet/>
      <dgm:spPr/>
      <dgm:t>
        <a:bodyPr/>
        <a:lstStyle/>
        <a:p>
          <a:endParaRPr lang="ru-RU"/>
        </a:p>
      </dgm:t>
    </dgm:pt>
    <dgm:pt modelId="{2E5CC326-2D3E-4A24-A7D0-F79CC4909261}" type="sibTrans" cxnId="{68DE31F9-A875-428A-AA14-B3E3C3592701}">
      <dgm:prSet/>
      <dgm:spPr/>
      <dgm:t>
        <a:bodyPr/>
        <a:lstStyle/>
        <a:p>
          <a:endParaRPr lang="ru-RU"/>
        </a:p>
      </dgm:t>
    </dgm:pt>
    <dgm:pt modelId="{F835AB19-F978-4F7C-AE15-8D043CE69353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Пресмыкающиеся: 4 ноги, роговые чешуйки.</a:t>
          </a:r>
        </a:p>
      </dgm:t>
    </dgm:pt>
    <dgm:pt modelId="{7F515DE7-6493-4665-8BFE-0E2618603D28}" type="sibTrans" cxnId="{9BABBAE6-B9F3-4FDD-80A8-20AB1C9E61F1}">
      <dgm:prSet/>
      <dgm:spPr/>
      <dgm:t>
        <a:bodyPr/>
        <a:lstStyle/>
        <a:p>
          <a:endParaRPr lang="ru-RU"/>
        </a:p>
      </dgm:t>
    </dgm:pt>
    <dgm:pt modelId="{685C00D5-CD40-4223-9D3E-D6A75FB5226C}" type="parTrans" cxnId="{9BABBAE6-B9F3-4FDD-80A8-20AB1C9E61F1}">
      <dgm:prSet/>
      <dgm:spPr/>
      <dgm:t>
        <a:bodyPr/>
        <a:lstStyle/>
        <a:p>
          <a:endParaRPr lang="ru-RU"/>
        </a:p>
      </dgm:t>
    </dgm:pt>
    <dgm:pt modelId="{1AC7C7B3-E2EC-4DA4-B8B1-83832F49483C}" type="pres">
      <dgm:prSet presAssocID="{290EB0D6-2769-4179-B607-83B5008571FE}" presName="linear" presStyleCnt="0">
        <dgm:presLayoutVars>
          <dgm:dir/>
          <dgm:resizeHandles val="exact"/>
        </dgm:presLayoutVars>
      </dgm:prSet>
      <dgm:spPr/>
    </dgm:pt>
    <dgm:pt modelId="{4C2A4D77-3438-4D2E-A296-C25E471D365C}" type="pres">
      <dgm:prSet presAssocID="{C7A53A8E-68E3-4B4B-AC27-BEA66A0DF517}" presName="comp" presStyleCnt="0"/>
      <dgm:spPr/>
    </dgm:pt>
    <dgm:pt modelId="{33C0DA42-0719-4375-8E99-C8CE79130822}" type="pres">
      <dgm:prSet presAssocID="{C7A53A8E-68E3-4B4B-AC27-BEA66A0DF517}" presName="box" presStyleLbl="node1" presStyleIdx="0" presStyleCnt="6" custLinFactNeighborX="8859"/>
      <dgm:spPr/>
    </dgm:pt>
    <dgm:pt modelId="{1234D484-70A5-4977-A669-BC26A44C0435}" type="pres">
      <dgm:prSet presAssocID="{C7A53A8E-68E3-4B4B-AC27-BEA66A0DF517}" presName="img" presStyleLbl="fgImgPlace1" presStyleIdx="0" presStyleCnt="6" custScaleX="7314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4B8FA5D5-1605-41D1-8438-BB18A805BA9E}" type="pres">
      <dgm:prSet presAssocID="{C7A53A8E-68E3-4B4B-AC27-BEA66A0DF517}" presName="text" presStyleLbl="node1" presStyleIdx="0" presStyleCnt="6">
        <dgm:presLayoutVars>
          <dgm:bulletEnabled val="1"/>
        </dgm:presLayoutVars>
      </dgm:prSet>
      <dgm:spPr/>
    </dgm:pt>
    <dgm:pt modelId="{625D6C8C-F735-48D8-9183-F046D9128F08}" type="pres">
      <dgm:prSet presAssocID="{96647DD9-E7B5-4579-895E-61A737A13C3E}" presName="spacer" presStyleCnt="0"/>
      <dgm:spPr/>
    </dgm:pt>
    <dgm:pt modelId="{3593DD45-4E4B-4A00-964B-E3F51C9D880A}" type="pres">
      <dgm:prSet presAssocID="{A2C57467-97A0-4C52-A359-C7D44488BD51}" presName="comp" presStyleCnt="0"/>
      <dgm:spPr/>
    </dgm:pt>
    <dgm:pt modelId="{F85AF8A5-99D0-4132-9878-FC104888FD6C}" type="pres">
      <dgm:prSet presAssocID="{A2C57467-97A0-4C52-A359-C7D44488BD51}" presName="box" presStyleLbl="node1" presStyleIdx="1" presStyleCnt="6"/>
      <dgm:spPr/>
    </dgm:pt>
    <dgm:pt modelId="{62D5ED1D-F63D-4FC7-A3B0-75E56DC4E541}" type="pres">
      <dgm:prSet presAssocID="{A2C57467-97A0-4C52-A359-C7D44488BD51}" presName="img" presStyleLbl="fgImgPlace1" presStyleIdx="1" presStyleCnt="6" custScaleX="73147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1AEC993B-0E21-41F9-9760-9FCA19202B1F}" type="pres">
      <dgm:prSet presAssocID="{A2C57467-97A0-4C52-A359-C7D44488BD51}" presName="text" presStyleLbl="node1" presStyleIdx="1" presStyleCnt="6">
        <dgm:presLayoutVars>
          <dgm:bulletEnabled val="1"/>
        </dgm:presLayoutVars>
      </dgm:prSet>
      <dgm:spPr/>
    </dgm:pt>
    <dgm:pt modelId="{A4E15018-B43D-4D21-A7CC-319AE3141BE0}" type="pres">
      <dgm:prSet presAssocID="{4FED6D35-C753-45AF-B24B-2FBF0FB9E007}" presName="spacer" presStyleCnt="0"/>
      <dgm:spPr/>
    </dgm:pt>
    <dgm:pt modelId="{8F235B61-BA73-40E0-B6F8-7AED8A2451DD}" type="pres">
      <dgm:prSet presAssocID="{C1A4FA56-085E-4251-8365-C376073E9229}" presName="comp" presStyleCnt="0"/>
      <dgm:spPr/>
    </dgm:pt>
    <dgm:pt modelId="{9B1BB0C0-F6C3-4FF0-98EF-047B4F10A5E3}" type="pres">
      <dgm:prSet presAssocID="{C1A4FA56-085E-4251-8365-C376073E9229}" presName="box" presStyleLbl="node1" presStyleIdx="2" presStyleCnt="6"/>
      <dgm:spPr/>
    </dgm:pt>
    <dgm:pt modelId="{12C8065B-8C99-42B5-99FE-9A55680E8C31}" type="pres">
      <dgm:prSet presAssocID="{C1A4FA56-085E-4251-8365-C376073E9229}" presName="img" presStyleLbl="fgImgPlace1" presStyleIdx="2" presStyleCnt="6" custScaleX="7597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7707EAAB-FC22-4132-A736-EF8471178C8D}" type="pres">
      <dgm:prSet presAssocID="{C1A4FA56-085E-4251-8365-C376073E9229}" presName="text" presStyleLbl="node1" presStyleIdx="2" presStyleCnt="6">
        <dgm:presLayoutVars>
          <dgm:bulletEnabled val="1"/>
        </dgm:presLayoutVars>
      </dgm:prSet>
      <dgm:spPr/>
    </dgm:pt>
    <dgm:pt modelId="{A334537A-3086-4FE7-87B8-4BED0673DE72}" type="pres">
      <dgm:prSet presAssocID="{F8B004A6-ECF8-4FE1-9A66-BAE38CD408D8}" presName="spacer" presStyleCnt="0"/>
      <dgm:spPr/>
    </dgm:pt>
    <dgm:pt modelId="{A2F55BFC-A52C-446A-9EB4-3B2DC158F140}" type="pres">
      <dgm:prSet presAssocID="{01D6F3B1-10AC-4FC3-892D-5B25410152CD}" presName="comp" presStyleCnt="0"/>
      <dgm:spPr/>
    </dgm:pt>
    <dgm:pt modelId="{2AC10E8C-77AB-406F-ADBC-558B9530206E}" type="pres">
      <dgm:prSet presAssocID="{01D6F3B1-10AC-4FC3-892D-5B25410152CD}" presName="box" presStyleLbl="node1" presStyleIdx="3" presStyleCnt="6" custLinFactNeighborY="0"/>
      <dgm:spPr/>
    </dgm:pt>
    <dgm:pt modelId="{74B0976C-B05F-4A62-8514-60B2547E8259}" type="pres">
      <dgm:prSet presAssocID="{01D6F3B1-10AC-4FC3-892D-5B25410152CD}" presName="img" presStyleLbl="fgImgPlace1" presStyleIdx="3" presStyleCnt="6" custScaleX="73147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</dgm:spPr>
    </dgm:pt>
    <dgm:pt modelId="{D6261383-01ED-432D-BA23-24DA7B9663DC}" type="pres">
      <dgm:prSet presAssocID="{01D6F3B1-10AC-4FC3-892D-5B25410152CD}" presName="text" presStyleLbl="node1" presStyleIdx="3" presStyleCnt="6">
        <dgm:presLayoutVars>
          <dgm:bulletEnabled val="1"/>
        </dgm:presLayoutVars>
      </dgm:prSet>
      <dgm:spPr/>
    </dgm:pt>
    <dgm:pt modelId="{3B4ADA6D-F3AF-4513-A7B3-16EE0A26289A}" type="pres">
      <dgm:prSet presAssocID="{4A46FD12-3E3A-4E78-AD41-CF081FE1DCE1}" presName="spacer" presStyleCnt="0"/>
      <dgm:spPr/>
    </dgm:pt>
    <dgm:pt modelId="{AA10FB01-478C-4A9A-9D81-5D3F4C4A8703}" type="pres">
      <dgm:prSet presAssocID="{F835AB19-F978-4F7C-AE15-8D043CE69353}" presName="comp" presStyleCnt="0"/>
      <dgm:spPr/>
    </dgm:pt>
    <dgm:pt modelId="{EE8F871E-7804-4BE6-92CE-D3BA332B9068}" type="pres">
      <dgm:prSet presAssocID="{F835AB19-F978-4F7C-AE15-8D043CE69353}" presName="box" presStyleLbl="node1" presStyleIdx="4" presStyleCnt="6" custLinFactNeighborY="-1491"/>
      <dgm:spPr/>
    </dgm:pt>
    <dgm:pt modelId="{823AD66B-3B2A-42BB-B40E-3311C838E849}" type="pres">
      <dgm:prSet presAssocID="{F835AB19-F978-4F7C-AE15-8D043CE69353}" presName="img" presStyleLbl="fgImgPlace1" presStyleIdx="4" presStyleCnt="6" custScaleX="73147" custLinFactNeighborY="142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1E80AE05-4AE1-4E58-BAC4-6F1AB19F0FA7}" type="pres">
      <dgm:prSet presAssocID="{F835AB19-F978-4F7C-AE15-8D043CE69353}" presName="text" presStyleLbl="node1" presStyleIdx="4" presStyleCnt="6">
        <dgm:presLayoutVars>
          <dgm:bulletEnabled val="1"/>
        </dgm:presLayoutVars>
      </dgm:prSet>
      <dgm:spPr/>
    </dgm:pt>
    <dgm:pt modelId="{AB05F344-8024-4274-9E04-F922E4F884B2}" type="pres">
      <dgm:prSet presAssocID="{7F515DE7-6493-4665-8BFE-0E2618603D28}" presName="spacer" presStyleCnt="0"/>
      <dgm:spPr/>
    </dgm:pt>
    <dgm:pt modelId="{540787C9-1F38-4D2F-B970-87B53D2ECB4F}" type="pres">
      <dgm:prSet presAssocID="{67FC04E3-9F22-4CE4-845F-28962FFC365F}" presName="comp" presStyleCnt="0"/>
      <dgm:spPr/>
    </dgm:pt>
    <dgm:pt modelId="{5BC787A9-736E-49D1-9968-35B8BEA329DB}" type="pres">
      <dgm:prSet presAssocID="{67FC04E3-9F22-4CE4-845F-28962FFC365F}" presName="box" presStyleLbl="node1" presStyleIdx="5" presStyleCnt="6" custLinFactNeighborY="-4481"/>
      <dgm:spPr/>
    </dgm:pt>
    <dgm:pt modelId="{EB95A081-3F93-49F9-B21F-6C196AD2C6FE}" type="pres">
      <dgm:prSet presAssocID="{67FC04E3-9F22-4CE4-845F-28962FFC365F}" presName="img" presStyleLbl="fgImgPlace1" presStyleIdx="5" presStyleCnt="6" custScaleX="73147" custLinFactNeighborY="-5260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0A80E966-538D-496C-B5E4-C3863F849654}" type="pres">
      <dgm:prSet presAssocID="{67FC04E3-9F22-4CE4-845F-28962FFC365F}" presName="text" presStyleLbl="node1" presStyleIdx="5" presStyleCnt="6">
        <dgm:presLayoutVars>
          <dgm:bulletEnabled val="1"/>
        </dgm:presLayoutVars>
      </dgm:prSet>
      <dgm:spPr/>
    </dgm:pt>
  </dgm:ptLst>
  <dgm:cxnLst>
    <dgm:cxn modelId="{91321A22-2B01-4D89-AD72-0F1C43358EBF}" type="presOf" srcId="{C7A53A8E-68E3-4B4B-AC27-BEA66A0DF517}" destId="{33C0DA42-0719-4375-8E99-C8CE79130822}" srcOrd="0" destOrd="0" presId="urn:microsoft.com/office/officeart/2005/8/layout/vList4#1"/>
    <dgm:cxn modelId="{24AA5026-D6BD-4E80-99BC-78AD9A1E5B2B}" srcId="{290EB0D6-2769-4179-B607-83B5008571FE}" destId="{C1A4FA56-085E-4251-8365-C376073E9229}" srcOrd="2" destOrd="0" parTransId="{1C92BF90-9F06-419C-A87E-270AF44A5FBE}" sibTransId="{F8B004A6-ECF8-4FE1-9A66-BAE38CD408D8}"/>
    <dgm:cxn modelId="{35DB072D-9515-49A6-A691-91F49B6C8C08}" type="presOf" srcId="{290EB0D6-2769-4179-B607-83B5008571FE}" destId="{1AC7C7B3-E2EC-4DA4-B8B1-83832F49483C}" srcOrd="0" destOrd="0" presId="urn:microsoft.com/office/officeart/2005/8/layout/vList4#1"/>
    <dgm:cxn modelId="{47039335-B95F-4F6D-ABB3-DA97A50A8947}" srcId="{290EB0D6-2769-4179-B607-83B5008571FE}" destId="{01D6F3B1-10AC-4FC3-892D-5B25410152CD}" srcOrd="3" destOrd="0" parTransId="{5C0D2942-8354-481B-8593-E63F19B977F0}" sibTransId="{4A46FD12-3E3A-4E78-AD41-CF081FE1DCE1}"/>
    <dgm:cxn modelId="{FC660B63-5E72-4D70-8A29-1A7123CB9A6E}" type="presOf" srcId="{A2C57467-97A0-4C52-A359-C7D44488BD51}" destId="{F85AF8A5-99D0-4132-9878-FC104888FD6C}" srcOrd="0" destOrd="0" presId="urn:microsoft.com/office/officeart/2005/8/layout/vList4#1"/>
    <dgm:cxn modelId="{3740F144-E137-4647-8756-AAE6C08ADE25}" type="presOf" srcId="{67FC04E3-9F22-4CE4-845F-28962FFC365F}" destId="{5BC787A9-736E-49D1-9968-35B8BEA329DB}" srcOrd="0" destOrd="0" presId="urn:microsoft.com/office/officeart/2005/8/layout/vList4#1"/>
    <dgm:cxn modelId="{699FE785-4E2C-43D7-B99D-D2029C5A5A5A}" type="presOf" srcId="{01D6F3B1-10AC-4FC3-892D-5B25410152CD}" destId="{D6261383-01ED-432D-BA23-24DA7B9663DC}" srcOrd="1" destOrd="0" presId="urn:microsoft.com/office/officeart/2005/8/layout/vList4#1"/>
    <dgm:cxn modelId="{D6584D88-81DD-4AC6-A6B7-B94BE0655C03}" type="presOf" srcId="{67FC04E3-9F22-4CE4-845F-28962FFC365F}" destId="{0A80E966-538D-496C-B5E4-C3863F849654}" srcOrd="1" destOrd="0" presId="urn:microsoft.com/office/officeart/2005/8/layout/vList4#1"/>
    <dgm:cxn modelId="{9F1F6D98-C79D-45B9-8319-580BBA65316B}" srcId="{290EB0D6-2769-4179-B607-83B5008571FE}" destId="{C7A53A8E-68E3-4B4B-AC27-BEA66A0DF517}" srcOrd="0" destOrd="0" parTransId="{CB27192D-1591-4488-AA79-1A7984751B05}" sibTransId="{96647DD9-E7B5-4579-895E-61A737A13C3E}"/>
    <dgm:cxn modelId="{60B1BB9D-61E2-40B1-AFF4-A46E6042F93F}" type="presOf" srcId="{A2C57467-97A0-4C52-A359-C7D44488BD51}" destId="{1AEC993B-0E21-41F9-9760-9FCA19202B1F}" srcOrd="1" destOrd="0" presId="urn:microsoft.com/office/officeart/2005/8/layout/vList4#1"/>
    <dgm:cxn modelId="{BBF517A4-9987-4E2E-9D6C-BE445E52DEB8}" type="presOf" srcId="{C1A4FA56-085E-4251-8365-C376073E9229}" destId="{9B1BB0C0-F6C3-4FF0-98EF-047B4F10A5E3}" srcOrd="0" destOrd="0" presId="urn:microsoft.com/office/officeart/2005/8/layout/vList4#1"/>
    <dgm:cxn modelId="{D96C46C5-70CE-4392-9F24-9CF313BB6F7C}" srcId="{290EB0D6-2769-4179-B607-83B5008571FE}" destId="{A2C57467-97A0-4C52-A359-C7D44488BD51}" srcOrd="1" destOrd="0" parTransId="{DA9EC4CB-08F5-435E-B724-E6E5D237E968}" sibTransId="{4FED6D35-C753-45AF-B24B-2FBF0FB9E007}"/>
    <dgm:cxn modelId="{596233C8-16A0-4E38-AF40-C6080A9114FA}" type="presOf" srcId="{C7A53A8E-68E3-4B4B-AC27-BEA66A0DF517}" destId="{4B8FA5D5-1605-41D1-8438-BB18A805BA9E}" srcOrd="1" destOrd="0" presId="urn:microsoft.com/office/officeart/2005/8/layout/vList4#1"/>
    <dgm:cxn modelId="{480D94C8-FD8D-4194-AD04-09D2D17C5162}" type="presOf" srcId="{F835AB19-F978-4F7C-AE15-8D043CE69353}" destId="{EE8F871E-7804-4BE6-92CE-D3BA332B9068}" srcOrd="0" destOrd="0" presId="urn:microsoft.com/office/officeart/2005/8/layout/vList4#1"/>
    <dgm:cxn modelId="{897C3ECD-30C8-4DED-B4F5-B284FD09FA0E}" type="presOf" srcId="{C1A4FA56-085E-4251-8365-C376073E9229}" destId="{7707EAAB-FC22-4132-A736-EF8471178C8D}" srcOrd="1" destOrd="0" presId="urn:microsoft.com/office/officeart/2005/8/layout/vList4#1"/>
    <dgm:cxn modelId="{120C14D2-0326-49AB-B5A4-7AF907A7532A}" type="presOf" srcId="{01D6F3B1-10AC-4FC3-892D-5B25410152CD}" destId="{2AC10E8C-77AB-406F-ADBC-558B9530206E}" srcOrd="0" destOrd="0" presId="urn:microsoft.com/office/officeart/2005/8/layout/vList4#1"/>
    <dgm:cxn modelId="{9BABBAE6-B9F3-4FDD-80A8-20AB1C9E61F1}" srcId="{290EB0D6-2769-4179-B607-83B5008571FE}" destId="{F835AB19-F978-4F7C-AE15-8D043CE69353}" srcOrd="4" destOrd="0" parTransId="{685C00D5-CD40-4223-9D3E-D6A75FB5226C}" sibTransId="{7F515DE7-6493-4665-8BFE-0E2618603D28}"/>
    <dgm:cxn modelId="{CB616AF1-E11A-4B2A-90B8-4B71EEF52580}" type="presOf" srcId="{F835AB19-F978-4F7C-AE15-8D043CE69353}" destId="{1E80AE05-4AE1-4E58-BAC4-6F1AB19F0FA7}" srcOrd="1" destOrd="0" presId="urn:microsoft.com/office/officeart/2005/8/layout/vList4#1"/>
    <dgm:cxn modelId="{68DE31F9-A875-428A-AA14-B3E3C3592701}" srcId="{290EB0D6-2769-4179-B607-83B5008571FE}" destId="{67FC04E3-9F22-4CE4-845F-28962FFC365F}" srcOrd="5" destOrd="0" parTransId="{AA0D1367-ED5A-43D6-8961-A7D96FB3ACB3}" sibTransId="{2E5CC326-2D3E-4A24-A7D0-F79CC4909261}"/>
    <dgm:cxn modelId="{4A6AE3D0-C6C3-4E26-9A99-66F0CE006F62}" type="presParOf" srcId="{1AC7C7B3-E2EC-4DA4-B8B1-83832F49483C}" destId="{4C2A4D77-3438-4D2E-A296-C25E471D365C}" srcOrd="0" destOrd="0" presId="urn:microsoft.com/office/officeart/2005/8/layout/vList4#1"/>
    <dgm:cxn modelId="{43B3AA0D-2A3E-499B-B000-1532D62BB926}" type="presParOf" srcId="{4C2A4D77-3438-4D2E-A296-C25E471D365C}" destId="{33C0DA42-0719-4375-8E99-C8CE79130822}" srcOrd="0" destOrd="0" presId="urn:microsoft.com/office/officeart/2005/8/layout/vList4#1"/>
    <dgm:cxn modelId="{41EE8AEA-38A5-4CB8-9DEE-A2975E171B81}" type="presParOf" srcId="{4C2A4D77-3438-4D2E-A296-C25E471D365C}" destId="{1234D484-70A5-4977-A669-BC26A44C0435}" srcOrd="1" destOrd="0" presId="urn:microsoft.com/office/officeart/2005/8/layout/vList4#1"/>
    <dgm:cxn modelId="{8603D57E-D8B3-456D-9CA3-971B819430E5}" type="presParOf" srcId="{4C2A4D77-3438-4D2E-A296-C25E471D365C}" destId="{4B8FA5D5-1605-41D1-8438-BB18A805BA9E}" srcOrd="2" destOrd="0" presId="urn:microsoft.com/office/officeart/2005/8/layout/vList4#1"/>
    <dgm:cxn modelId="{C24E82DC-DA69-41A8-87DF-48166C03DB14}" type="presParOf" srcId="{1AC7C7B3-E2EC-4DA4-B8B1-83832F49483C}" destId="{625D6C8C-F735-48D8-9183-F046D9128F08}" srcOrd="1" destOrd="0" presId="urn:microsoft.com/office/officeart/2005/8/layout/vList4#1"/>
    <dgm:cxn modelId="{2D0597E1-7636-42D9-A001-050BA580E519}" type="presParOf" srcId="{1AC7C7B3-E2EC-4DA4-B8B1-83832F49483C}" destId="{3593DD45-4E4B-4A00-964B-E3F51C9D880A}" srcOrd="2" destOrd="0" presId="urn:microsoft.com/office/officeart/2005/8/layout/vList4#1"/>
    <dgm:cxn modelId="{FAD2BE17-2E69-4C5D-9E97-E9647C8E8DA4}" type="presParOf" srcId="{3593DD45-4E4B-4A00-964B-E3F51C9D880A}" destId="{F85AF8A5-99D0-4132-9878-FC104888FD6C}" srcOrd="0" destOrd="0" presId="urn:microsoft.com/office/officeart/2005/8/layout/vList4#1"/>
    <dgm:cxn modelId="{537393B7-170D-472B-9349-4390F63A29CA}" type="presParOf" srcId="{3593DD45-4E4B-4A00-964B-E3F51C9D880A}" destId="{62D5ED1D-F63D-4FC7-A3B0-75E56DC4E541}" srcOrd="1" destOrd="0" presId="urn:microsoft.com/office/officeart/2005/8/layout/vList4#1"/>
    <dgm:cxn modelId="{27A9F267-A4C7-47CE-83BD-10CB92079FA7}" type="presParOf" srcId="{3593DD45-4E4B-4A00-964B-E3F51C9D880A}" destId="{1AEC993B-0E21-41F9-9760-9FCA19202B1F}" srcOrd="2" destOrd="0" presId="urn:microsoft.com/office/officeart/2005/8/layout/vList4#1"/>
    <dgm:cxn modelId="{7E65E6C1-13CC-49A1-A533-2AAE9706C698}" type="presParOf" srcId="{1AC7C7B3-E2EC-4DA4-B8B1-83832F49483C}" destId="{A4E15018-B43D-4D21-A7CC-319AE3141BE0}" srcOrd="3" destOrd="0" presId="urn:microsoft.com/office/officeart/2005/8/layout/vList4#1"/>
    <dgm:cxn modelId="{3F983C98-DBF2-4464-99BB-7CCAD3A65C64}" type="presParOf" srcId="{1AC7C7B3-E2EC-4DA4-B8B1-83832F49483C}" destId="{8F235B61-BA73-40E0-B6F8-7AED8A2451DD}" srcOrd="4" destOrd="0" presId="urn:microsoft.com/office/officeart/2005/8/layout/vList4#1"/>
    <dgm:cxn modelId="{0E22CAD7-3F1D-4A00-AEB1-A26F9FED37EF}" type="presParOf" srcId="{8F235B61-BA73-40E0-B6F8-7AED8A2451DD}" destId="{9B1BB0C0-F6C3-4FF0-98EF-047B4F10A5E3}" srcOrd="0" destOrd="0" presId="urn:microsoft.com/office/officeart/2005/8/layout/vList4#1"/>
    <dgm:cxn modelId="{26A5CE73-E5A5-4179-A62F-C7BD1B17AE31}" type="presParOf" srcId="{8F235B61-BA73-40E0-B6F8-7AED8A2451DD}" destId="{12C8065B-8C99-42B5-99FE-9A55680E8C31}" srcOrd="1" destOrd="0" presId="urn:microsoft.com/office/officeart/2005/8/layout/vList4#1"/>
    <dgm:cxn modelId="{0F25359E-65E1-4EE4-A320-BF72CFDE4116}" type="presParOf" srcId="{8F235B61-BA73-40E0-B6F8-7AED8A2451DD}" destId="{7707EAAB-FC22-4132-A736-EF8471178C8D}" srcOrd="2" destOrd="0" presId="urn:microsoft.com/office/officeart/2005/8/layout/vList4#1"/>
    <dgm:cxn modelId="{E886193E-FA40-49A1-A642-A79EAA36A88F}" type="presParOf" srcId="{1AC7C7B3-E2EC-4DA4-B8B1-83832F49483C}" destId="{A334537A-3086-4FE7-87B8-4BED0673DE72}" srcOrd="5" destOrd="0" presId="urn:microsoft.com/office/officeart/2005/8/layout/vList4#1"/>
    <dgm:cxn modelId="{6C3CBA20-0004-4D13-82D0-948DA99CC388}" type="presParOf" srcId="{1AC7C7B3-E2EC-4DA4-B8B1-83832F49483C}" destId="{A2F55BFC-A52C-446A-9EB4-3B2DC158F140}" srcOrd="6" destOrd="0" presId="urn:microsoft.com/office/officeart/2005/8/layout/vList4#1"/>
    <dgm:cxn modelId="{D473C276-BD51-4917-B2E3-2385C192E045}" type="presParOf" srcId="{A2F55BFC-A52C-446A-9EB4-3B2DC158F140}" destId="{2AC10E8C-77AB-406F-ADBC-558B9530206E}" srcOrd="0" destOrd="0" presId="urn:microsoft.com/office/officeart/2005/8/layout/vList4#1"/>
    <dgm:cxn modelId="{65F8D081-D263-4A76-B2A2-DA6B609C9866}" type="presParOf" srcId="{A2F55BFC-A52C-446A-9EB4-3B2DC158F140}" destId="{74B0976C-B05F-4A62-8514-60B2547E8259}" srcOrd="1" destOrd="0" presId="urn:microsoft.com/office/officeart/2005/8/layout/vList4#1"/>
    <dgm:cxn modelId="{4ADF5691-9C7A-49EA-B3C0-A8DF7D58D7B8}" type="presParOf" srcId="{A2F55BFC-A52C-446A-9EB4-3B2DC158F140}" destId="{D6261383-01ED-432D-BA23-24DA7B9663DC}" srcOrd="2" destOrd="0" presId="urn:microsoft.com/office/officeart/2005/8/layout/vList4#1"/>
    <dgm:cxn modelId="{34AF595C-0F07-4F7B-A41B-E7973CD7F9CB}" type="presParOf" srcId="{1AC7C7B3-E2EC-4DA4-B8B1-83832F49483C}" destId="{3B4ADA6D-F3AF-4513-A7B3-16EE0A26289A}" srcOrd="7" destOrd="0" presId="urn:microsoft.com/office/officeart/2005/8/layout/vList4#1"/>
    <dgm:cxn modelId="{505BC693-C9D6-45C6-ACCA-35B371E32E66}" type="presParOf" srcId="{1AC7C7B3-E2EC-4DA4-B8B1-83832F49483C}" destId="{AA10FB01-478C-4A9A-9D81-5D3F4C4A8703}" srcOrd="8" destOrd="0" presId="urn:microsoft.com/office/officeart/2005/8/layout/vList4#1"/>
    <dgm:cxn modelId="{4AA444A7-2F5E-4800-AC1F-5F2223B017EF}" type="presParOf" srcId="{AA10FB01-478C-4A9A-9D81-5D3F4C4A8703}" destId="{EE8F871E-7804-4BE6-92CE-D3BA332B9068}" srcOrd="0" destOrd="0" presId="urn:microsoft.com/office/officeart/2005/8/layout/vList4#1"/>
    <dgm:cxn modelId="{1722BB08-2527-4418-BD85-043944DF7458}" type="presParOf" srcId="{AA10FB01-478C-4A9A-9D81-5D3F4C4A8703}" destId="{823AD66B-3B2A-42BB-B40E-3311C838E849}" srcOrd="1" destOrd="0" presId="urn:microsoft.com/office/officeart/2005/8/layout/vList4#1"/>
    <dgm:cxn modelId="{C928FF76-FBD6-48BD-A0A6-B188F33E4155}" type="presParOf" srcId="{AA10FB01-478C-4A9A-9D81-5D3F4C4A8703}" destId="{1E80AE05-4AE1-4E58-BAC4-6F1AB19F0FA7}" srcOrd="2" destOrd="0" presId="urn:microsoft.com/office/officeart/2005/8/layout/vList4#1"/>
    <dgm:cxn modelId="{DE9FEF72-77B5-426A-BC19-AE51B9BE5816}" type="presParOf" srcId="{1AC7C7B3-E2EC-4DA4-B8B1-83832F49483C}" destId="{AB05F344-8024-4274-9E04-F922E4F884B2}" srcOrd="9" destOrd="0" presId="urn:microsoft.com/office/officeart/2005/8/layout/vList4#1"/>
    <dgm:cxn modelId="{81D4D964-5C21-42F0-9555-9B0CA9DA7644}" type="presParOf" srcId="{1AC7C7B3-E2EC-4DA4-B8B1-83832F49483C}" destId="{540787C9-1F38-4D2F-B970-87B53D2ECB4F}" srcOrd="10" destOrd="0" presId="urn:microsoft.com/office/officeart/2005/8/layout/vList4#1"/>
    <dgm:cxn modelId="{50C5D997-B649-4F43-B311-6993F8324B89}" type="presParOf" srcId="{540787C9-1F38-4D2F-B970-87B53D2ECB4F}" destId="{5BC787A9-736E-49D1-9968-35B8BEA329DB}" srcOrd="0" destOrd="0" presId="urn:microsoft.com/office/officeart/2005/8/layout/vList4#1"/>
    <dgm:cxn modelId="{5771D44A-C400-4339-B0FC-983D1B8E787F}" type="presParOf" srcId="{540787C9-1F38-4D2F-B970-87B53D2ECB4F}" destId="{EB95A081-3F93-49F9-B21F-6C196AD2C6FE}" srcOrd="1" destOrd="0" presId="urn:microsoft.com/office/officeart/2005/8/layout/vList4#1"/>
    <dgm:cxn modelId="{2B123831-20E9-45B2-956C-D6A6564A2788}" type="presParOf" srcId="{540787C9-1F38-4D2F-B970-87B53D2ECB4F}" destId="{0A80E966-538D-496C-B5E4-C3863F84965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196C9-019D-400F-A952-10195CC84BF3}">
      <dsp:nvSpPr>
        <dsp:cNvPr id="0" name=""/>
        <dsp:cNvSpPr/>
      </dsp:nvSpPr>
      <dsp:spPr>
        <a:xfrm>
          <a:off x="3492482" y="27953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10DD5D-B822-4DA8-BFCA-C03AF4858823}">
      <dsp:nvSpPr>
        <dsp:cNvPr id="0" name=""/>
        <dsp:cNvSpPr/>
      </dsp:nvSpPr>
      <dsp:spPr>
        <a:xfrm>
          <a:off x="0" y="0"/>
          <a:ext cx="3982209" cy="6104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Насекомые</a:t>
          </a:r>
        </a:p>
      </dsp:txBody>
      <dsp:txXfrm>
        <a:off x="29800" y="29800"/>
        <a:ext cx="3922609" cy="550860"/>
      </dsp:txXfrm>
    </dsp:sp>
    <dsp:sp modelId="{A42B3166-19E2-49B3-9DB4-152C58D5196C}">
      <dsp:nvSpPr>
        <dsp:cNvPr id="0" name=""/>
        <dsp:cNvSpPr/>
      </dsp:nvSpPr>
      <dsp:spPr>
        <a:xfrm>
          <a:off x="3492482" y="675591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123294"/>
            <a:satOff val="-3805"/>
            <a:lumOff val="-48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123294"/>
              <a:satOff val="-3805"/>
              <a:lumOff val="-4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02782D-AA98-4486-8B76-CDC8A46F95A5}">
      <dsp:nvSpPr>
        <dsp:cNvPr id="0" name=""/>
        <dsp:cNvSpPr/>
      </dsp:nvSpPr>
      <dsp:spPr>
        <a:xfrm>
          <a:off x="0" y="683973"/>
          <a:ext cx="3982209" cy="610460"/>
        </a:xfrm>
        <a:prstGeom prst="round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Птицы</a:t>
          </a:r>
        </a:p>
      </dsp:txBody>
      <dsp:txXfrm>
        <a:off x="29800" y="713773"/>
        <a:ext cx="3922609" cy="550860"/>
      </dsp:txXfrm>
    </dsp:sp>
    <dsp:sp modelId="{C75D8B47-5FA1-42E9-A6D3-27BC3D0BA54C}">
      <dsp:nvSpPr>
        <dsp:cNvPr id="0" name=""/>
        <dsp:cNvSpPr/>
      </dsp:nvSpPr>
      <dsp:spPr>
        <a:xfrm>
          <a:off x="3492482" y="1347098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2246587"/>
            <a:satOff val="-7611"/>
            <a:lumOff val="-976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246587"/>
              <a:satOff val="-7611"/>
              <a:lumOff val="-9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0FB97F-0CDD-40AB-907D-B38C48DF5F76}">
      <dsp:nvSpPr>
        <dsp:cNvPr id="0" name=""/>
        <dsp:cNvSpPr/>
      </dsp:nvSpPr>
      <dsp:spPr>
        <a:xfrm>
          <a:off x="0" y="1365833"/>
          <a:ext cx="3982209" cy="610460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Звери</a:t>
          </a:r>
        </a:p>
      </dsp:txBody>
      <dsp:txXfrm>
        <a:off x="29800" y="1395633"/>
        <a:ext cx="3922609" cy="550860"/>
      </dsp:txXfrm>
    </dsp:sp>
    <dsp:sp modelId="{28B6062A-D830-4488-A685-F4150845AE4B}">
      <dsp:nvSpPr>
        <dsp:cNvPr id="0" name=""/>
        <dsp:cNvSpPr/>
      </dsp:nvSpPr>
      <dsp:spPr>
        <a:xfrm>
          <a:off x="3492482" y="2018605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3369881"/>
            <a:satOff val="-11416"/>
            <a:lumOff val="-146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369881"/>
              <a:satOff val="-11416"/>
              <a:lumOff val="-146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818ADF-5547-4D01-9C66-C74BFC2676F6}">
      <dsp:nvSpPr>
        <dsp:cNvPr id="0" name=""/>
        <dsp:cNvSpPr/>
      </dsp:nvSpPr>
      <dsp:spPr>
        <a:xfrm>
          <a:off x="0" y="2027237"/>
          <a:ext cx="3982209" cy="61046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Рыбы</a:t>
          </a:r>
        </a:p>
      </dsp:txBody>
      <dsp:txXfrm>
        <a:off x="29800" y="2057037"/>
        <a:ext cx="3922609" cy="550860"/>
      </dsp:txXfrm>
    </dsp:sp>
    <dsp:sp modelId="{3E57688F-BE42-40A7-8DBB-39A8078C51DB}">
      <dsp:nvSpPr>
        <dsp:cNvPr id="0" name=""/>
        <dsp:cNvSpPr/>
      </dsp:nvSpPr>
      <dsp:spPr>
        <a:xfrm>
          <a:off x="3492482" y="2690111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4493175"/>
            <a:satOff val="-15221"/>
            <a:lumOff val="-1952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493175"/>
              <a:satOff val="-15221"/>
              <a:lumOff val="-195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D30A2-2225-4CE1-B343-A22882C9E0F7}">
      <dsp:nvSpPr>
        <dsp:cNvPr id="0" name=""/>
        <dsp:cNvSpPr/>
      </dsp:nvSpPr>
      <dsp:spPr>
        <a:xfrm>
          <a:off x="0" y="2690111"/>
          <a:ext cx="3982209" cy="610460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Пресмыкающиеся</a:t>
          </a:r>
        </a:p>
      </dsp:txBody>
      <dsp:txXfrm>
        <a:off x="29800" y="2719911"/>
        <a:ext cx="3922609" cy="550860"/>
      </dsp:txXfrm>
    </dsp:sp>
    <dsp:sp modelId="{56CDA383-D16E-4079-86C4-A405A66B8F53}">
      <dsp:nvSpPr>
        <dsp:cNvPr id="0" name=""/>
        <dsp:cNvSpPr/>
      </dsp:nvSpPr>
      <dsp:spPr>
        <a:xfrm>
          <a:off x="3492482" y="3361618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5616468"/>
            <a:satOff val="-19027"/>
            <a:lumOff val="-244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5616468"/>
              <a:satOff val="-19027"/>
              <a:lumOff val="-244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FB62E8-9912-41EC-A13A-9473BFBE03BE}">
      <dsp:nvSpPr>
        <dsp:cNvPr id="0" name=""/>
        <dsp:cNvSpPr/>
      </dsp:nvSpPr>
      <dsp:spPr>
        <a:xfrm>
          <a:off x="0" y="3354561"/>
          <a:ext cx="3982209" cy="610460"/>
        </a:xfrm>
        <a:prstGeom prst="roundRect">
          <a:avLst/>
        </a:prstGeom>
        <a:solidFill>
          <a:schemeClr val="accent5">
            <a:hueOff val="-5632119"/>
            <a:satOff val="-14516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Земноводные</a:t>
          </a:r>
        </a:p>
      </dsp:txBody>
      <dsp:txXfrm>
        <a:off x="29800" y="3384361"/>
        <a:ext cx="3922609" cy="550860"/>
      </dsp:txXfrm>
    </dsp:sp>
    <dsp:sp modelId="{85AFAAA6-DEF6-4170-91C3-31A10D5EB34F}">
      <dsp:nvSpPr>
        <dsp:cNvPr id="0" name=""/>
        <dsp:cNvSpPr/>
      </dsp:nvSpPr>
      <dsp:spPr>
        <a:xfrm>
          <a:off x="3492482" y="4033125"/>
          <a:ext cx="1118273" cy="61046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6739762"/>
              <a:satOff val="-22832"/>
              <a:lumOff val="-29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DDB3E6-A392-44A1-88B4-31728A43C9F6}">
      <dsp:nvSpPr>
        <dsp:cNvPr id="0" name=""/>
        <dsp:cNvSpPr/>
      </dsp:nvSpPr>
      <dsp:spPr>
        <a:xfrm>
          <a:off x="0" y="4037209"/>
          <a:ext cx="3982209" cy="6104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Таблица</a:t>
          </a:r>
        </a:p>
      </dsp:txBody>
      <dsp:txXfrm>
        <a:off x="29800" y="4067009"/>
        <a:ext cx="3922609" cy="5508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C0DA42-0719-4375-8E99-C8CE79130822}">
      <dsp:nvSpPr>
        <dsp:cNvPr id="0" name=""/>
        <dsp:cNvSpPr/>
      </dsp:nvSpPr>
      <dsp:spPr>
        <a:xfrm>
          <a:off x="0" y="0"/>
          <a:ext cx="8605744" cy="8012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</a:rPr>
            <a:t>Насекомые: 6 ног.</a:t>
          </a:r>
        </a:p>
      </dsp:txBody>
      <dsp:txXfrm>
        <a:off x="1801276" y="0"/>
        <a:ext cx="6804467" cy="801275"/>
      </dsp:txXfrm>
    </dsp:sp>
    <dsp:sp modelId="{1234D484-70A5-4977-A669-BC26A44C0435}">
      <dsp:nvSpPr>
        <dsp:cNvPr id="0" name=""/>
        <dsp:cNvSpPr/>
      </dsp:nvSpPr>
      <dsp:spPr>
        <a:xfrm>
          <a:off x="311217" y="80127"/>
          <a:ext cx="1258968" cy="641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5AF8A5-99D0-4132-9878-FC104888FD6C}">
      <dsp:nvSpPr>
        <dsp:cNvPr id="0" name=""/>
        <dsp:cNvSpPr/>
      </dsp:nvSpPr>
      <dsp:spPr>
        <a:xfrm>
          <a:off x="0" y="881403"/>
          <a:ext cx="8605744" cy="801275"/>
        </a:xfrm>
        <a:prstGeom prst="roundRect">
          <a:avLst>
            <a:gd name="adj" fmla="val 10000"/>
          </a:avLst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</a:rPr>
            <a:t>Птицы: 2 ноги, 2 крыла, перья.</a:t>
          </a:r>
        </a:p>
      </dsp:txBody>
      <dsp:txXfrm>
        <a:off x="1801276" y="881403"/>
        <a:ext cx="6804467" cy="801275"/>
      </dsp:txXfrm>
    </dsp:sp>
    <dsp:sp modelId="{62D5ED1D-F63D-4FC7-A3B0-75E56DC4E541}">
      <dsp:nvSpPr>
        <dsp:cNvPr id="0" name=""/>
        <dsp:cNvSpPr/>
      </dsp:nvSpPr>
      <dsp:spPr>
        <a:xfrm>
          <a:off x="311217" y="961530"/>
          <a:ext cx="1258968" cy="641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BB0C0-F6C3-4FF0-98EF-047B4F10A5E3}">
      <dsp:nvSpPr>
        <dsp:cNvPr id="0" name=""/>
        <dsp:cNvSpPr/>
      </dsp:nvSpPr>
      <dsp:spPr>
        <a:xfrm>
          <a:off x="0" y="1762806"/>
          <a:ext cx="8605744" cy="801275"/>
        </a:xfrm>
        <a:prstGeom prst="roundRect">
          <a:avLst>
            <a:gd name="adj" fmla="val 10000"/>
          </a:avLst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</a:rPr>
            <a:t>Звери: 4 ноги, шерсть.</a:t>
          </a:r>
        </a:p>
      </dsp:txBody>
      <dsp:txXfrm>
        <a:off x="1801276" y="1762806"/>
        <a:ext cx="6804467" cy="801275"/>
      </dsp:txXfrm>
    </dsp:sp>
    <dsp:sp modelId="{12C8065B-8C99-42B5-99FE-9A55680E8C31}">
      <dsp:nvSpPr>
        <dsp:cNvPr id="0" name=""/>
        <dsp:cNvSpPr/>
      </dsp:nvSpPr>
      <dsp:spPr>
        <a:xfrm>
          <a:off x="286871" y="1842933"/>
          <a:ext cx="1307660" cy="641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C10E8C-77AB-406F-ADBC-558B9530206E}">
      <dsp:nvSpPr>
        <dsp:cNvPr id="0" name=""/>
        <dsp:cNvSpPr/>
      </dsp:nvSpPr>
      <dsp:spPr>
        <a:xfrm>
          <a:off x="0" y="2644209"/>
          <a:ext cx="8605744" cy="801275"/>
        </a:xfrm>
        <a:prstGeom prst="roundRect">
          <a:avLst>
            <a:gd name="adj" fmla="val 10000"/>
          </a:avLst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</a:rPr>
            <a:t>Рыбы: плавники, чешуя.</a:t>
          </a:r>
        </a:p>
      </dsp:txBody>
      <dsp:txXfrm>
        <a:off x="1801276" y="2644209"/>
        <a:ext cx="6804467" cy="801275"/>
      </dsp:txXfrm>
    </dsp:sp>
    <dsp:sp modelId="{74B0976C-B05F-4A62-8514-60B2547E8259}">
      <dsp:nvSpPr>
        <dsp:cNvPr id="0" name=""/>
        <dsp:cNvSpPr/>
      </dsp:nvSpPr>
      <dsp:spPr>
        <a:xfrm>
          <a:off x="311217" y="2724336"/>
          <a:ext cx="1258968" cy="641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8F871E-7804-4BE6-92CE-D3BA332B9068}">
      <dsp:nvSpPr>
        <dsp:cNvPr id="0" name=""/>
        <dsp:cNvSpPr/>
      </dsp:nvSpPr>
      <dsp:spPr>
        <a:xfrm>
          <a:off x="0" y="3513665"/>
          <a:ext cx="8605744" cy="801275"/>
        </a:xfrm>
        <a:prstGeom prst="roundRect">
          <a:avLst>
            <a:gd name="adj" fmla="val 10000"/>
          </a:avLst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</a:rPr>
            <a:t>Пресмыкающиеся: 4 ноги, роговые чешуйки.</a:t>
          </a:r>
        </a:p>
      </dsp:txBody>
      <dsp:txXfrm>
        <a:off x="1801276" y="3513665"/>
        <a:ext cx="6804467" cy="801275"/>
      </dsp:txXfrm>
    </dsp:sp>
    <dsp:sp modelId="{823AD66B-3B2A-42BB-B40E-3311C838E849}">
      <dsp:nvSpPr>
        <dsp:cNvPr id="0" name=""/>
        <dsp:cNvSpPr/>
      </dsp:nvSpPr>
      <dsp:spPr>
        <a:xfrm>
          <a:off x="311217" y="3614880"/>
          <a:ext cx="1258968" cy="641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787A9-736E-49D1-9968-35B8BEA329DB}">
      <dsp:nvSpPr>
        <dsp:cNvPr id="0" name=""/>
        <dsp:cNvSpPr/>
      </dsp:nvSpPr>
      <dsp:spPr>
        <a:xfrm>
          <a:off x="0" y="4371110"/>
          <a:ext cx="8605744" cy="80127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</a:rPr>
            <a:t>Земноводные: 4 ноги, голая кожа.</a:t>
          </a:r>
          <a:endParaRPr lang="ru-RU" sz="2600" kern="1200" dirty="0">
            <a:solidFill>
              <a:schemeClr val="bg1"/>
            </a:solidFill>
          </a:endParaRPr>
        </a:p>
      </dsp:txBody>
      <dsp:txXfrm>
        <a:off x="1801276" y="4371110"/>
        <a:ext cx="6804467" cy="801275"/>
      </dsp:txXfrm>
    </dsp:sp>
    <dsp:sp modelId="{EB95A081-3F93-49F9-B21F-6C196AD2C6FE}">
      <dsp:nvSpPr>
        <dsp:cNvPr id="0" name=""/>
        <dsp:cNvSpPr/>
      </dsp:nvSpPr>
      <dsp:spPr>
        <a:xfrm>
          <a:off x="311217" y="4453425"/>
          <a:ext cx="1258968" cy="641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79079-CA45-4771-A173-0FFC75D2A8F7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6E946-1E94-451A-A953-AF469B4E79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74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 всего на свете насекомых – 200 000 видов. </a:t>
            </a:r>
            <a:r>
              <a:rPr lang="ru-RU" altLang="ru-RU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Насекомые – это животные, у которых 6 ног (3 пары). </a:t>
            </a:r>
            <a:r>
              <a:rPr lang="ru-RU" alt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Коровками их называют потому, что они умеют выделять молочко. Оно у них не белое, а оранжевое. На самом деле это не «молочко», а кровь, едкая и неприятно пахнущая. Из-за неё не едят коровок ни птицы, ни ящерицы. Коровки и окрашены так ярко, чтобы предупреждать врага: « Мы несъедобные! Не прикасайтесь!»</a:t>
            </a:r>
            <a:endParaRPr lang="ru-RU" alt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246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109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455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438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Птицы – это животные, тело которых покрыто перьями.   На земле насчитывается около 9 тысяч видов птиц. Есть птицы очень большие, а есть очень маленькие. Одни летают выше облаков, а другие и вовсе не летают.</a:t>
            </a:r>
            <a:endParaRPr lang="ru-RU" alt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Одни питаются только рыбой, а другие – насекомыми. Хищные поедают других птиц, а есть такие, которые едят только ягоды и семена.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10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1200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Млекопитающие – это животные, тело которых покрыто шерстью. Они рождают живых детёнышей и выкармливают их молоком.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95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Рыбы –  это животные, тело которых покрыто скользкой чешуёй. Рыбы – водные обитатели. Передвигаться им помогают плавники. С помощью жабр рыбы дышат кислородом, растворённым в воде</a:t>
            </a:r>
            <a:r>
              <a:rPr lang="ru-RU" sz="1400" b="0" dirty="0"/>
              <a:t>.                             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049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303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1200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Пресмыкающиеся – животные, тело которых покрыто сухими чешуйками, а у некоторых ещё и панцирем. К пресмыкающимся относятся ящерицы, змеи, черепахи, крокодилы. По другому их называют рептилии.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313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1200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Земноводные – животные, у которых кожа голая, нежная. К ним относятся лягушки и жабы. Часть жизни они проводят на земле, а часть в воде.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532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085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6E946-1E94-451A-A953-AF469B4E797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661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F6206E-979C-4EBF-93C3-2A4E0C51C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CF5B4CB-43B1-4982-A33D-AFC5598895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E83A0C-6273-427D-B1EC-CB8BBFBDF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0FC760-7416-498F-8B5B-19A5D2690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C5644A-2BA7-4F7D-89B6-0D71006FB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59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77600D-9663-4BF5-AA1C-856C917B0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354783-5C57-4D10-B38D-F65466F25E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516045-6E49-45B2-9440-21179DA44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514365-B015-4124-B688-CFEFFA0B0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C2D6A3-F9A2-426E-B4BE-23C32B25C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79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197404C-A728-4845-9801-3B181B0BC8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18B26FE-4697-4BD2-8B99-7795F6A50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0CB02A-D2D3-4358-909C-4AA43A8B2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CD35D0-3022-4833-96F6-210399113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358CB8-7C5A-436B-A807-E95BA98D8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03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74855-078A-43EC-9F1A-E2557C28E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CBE8B2-0FA0-4E79-8F86-119A372AA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C956F5-2935-4EB2-9183-8E7D7833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004FB-5DF5-49EF-A888-AA9AB830A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D67F49-A379-4507-AF5B-543BADB71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82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7D15F0-1DB8-4F73-B8C2-14B8EE64A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407103-FF97-4D96-AC32-91705F2E7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E4E33A-FE0B-4DA7-BA98-67BE3DDED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D6743B-05F4-4772-AF9F-E06CB3885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474ACE-7653-4090-9FF0-8D9DCACAB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70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76EA4-DE72-4CAB-8A15-46F24D9F1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368835-4FFE-479A-AEC3-3E3B78C69E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FA0ECF-FD70-4E0F-8DD6-78CEEEA316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AB5957-D448-4300-8466-EA02CDF55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1EBCC6-1546-4642-91F5-06AD8D223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A5E9D6-3C73-4CCD-8123-0A37B90D3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315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D26D6-145E-48EE-B545-C978D34C7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E95F08-2077-4C84-9BCD-D9E5EE464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17AF83-1DD2-4417-A1A9-596E89ABBB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3F558A-7478-452C-AA70-9A59441FEA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59BC498-DD4B-4C6C-839E-17855E695F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05EAFEE-DB92-4D85-A592-E24FFEB83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91F05C-150B-4C12-99FB-0C88D87E5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E4C317A-16AF-491B-8000-1B6316DF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463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3A024A-60F3-4429-938D-D95C0AAEA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D604BAA-DCDA-4B24-AB0E-591158817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09D796D-B710-4F13-B927-33B50E0A8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99617F2-BC3C-4C63-9922-8B6ADBA72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3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5622821-49F2-4009-9DAA-FD16528B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226F0BF-4340-4726-8D78-051DEC9E8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CF0629-7F38-4AFA-B590-28CAEB418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057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EB469-77DB-4454-ACB6-1B51D9F8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69C0F6-87DC-4889-869F-D009B5E6F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D319A1-7679-4534-A430-BFD43302D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050042-98E7-482C-BD51-731268C43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EDB12D-3EE4-4BAD-A30E-0357EDFD8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CB7F40-E867-4FEE-8046-5BE7241D5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94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D0B3D-E30D-4A2A-B34E-EE761F397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F3FB4D6-6BF8-41D5-B976-F49C0C27B0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775CEA-C94C-44B6-8811-D86DF568AF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A020D1-B899-4035-973B-91AA87199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FAC08D-41A8-4806-8138-B6925728C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C13EE8-DFCA-43A3-ADE1-0F19ECBE0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47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1EC5D-C059-450B-9434-A85171098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69DD0A-A9BB-4825-A2F9-998799B3A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64CF49-07AB-4A3A-B969-2AF039E3AC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73DBA-27AE-4F7A-A30D-DE3FA0970615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3D7AE9-B796-4740-9C3C-5AD6D7CC1E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BEFD66-E142-47B6-9356-C36050A0C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A6BCB-4334-4121-B016-B96507417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372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11" Type="http://schemas.openxmlformats.org/officeDocument/2006/relationships/slide" Target="slide4.xml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13" Type="http://schemas.openxmlformats.org/officeDocument/2006/relationships/slide" Target="slide3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jpg"/><Relationship Id="rId12" Type="http://schemas.openxmlformats.org/officeDocument/2006/relationships/image" Target="../media/image55.jp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8.png"/><Relationship Id="rId11" Type="http://schemas.openxmlformats.org/officeDocument/2006/relationships/image" Target="../media/image54.jpg"/><Relationship Id="rId5" Type="http://schemas.openxmlformats.org/officeDocument/2006/relationships/image" Target="../media/image1.png"/><Relationship Id="rId15" Type="http://schemas.openxmlformats.org/officeDocument/2006/relationships/image" Target="../media/image6.png"/><Relationship Id="rId10" Type="http://schemas.openxmlformats.org/officeDocument/2006/relationships/image" Target="../media/image53.jp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52.jpg"/><Relationship Id="rId1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slideLayout" Target="../slideLayouts/slideLayout7.xml"/><Relationship Id="rId7" Type="http://schemas.openxmlformats.org/officeDocument/2006/relationships/diagramData" Target="../diagrams/data2.xml"/><Relationship Id="rId12" Type="http://schemas.openxmlformats.org/officeDocument/2006/relationships/image" Target="../media/image8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6.png"/><Relationship Id="rId11" Type="http://schemas.microsoft.com/office/2007/relationships/diagramDrawing" Target="../diagrams/drawing2.xml"/><Relationship Id="rId5" Type="http://schemas.openxmlformats.org/officeDocument/2006/relationships/image" Target="../media/image1.png"/><Relationship Id="rId10" Type="http://schemas.openxmlformats.org/officeDocument/2006/relationships/diagramColors" Target="../diagrams/colors2.xml"/><Relationship Id="rId4" Type="http://schemas.openxmlformats.org/officeDocument/2006/relationships/notesSlide" Target="../notesSlides/notesSlide8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58.jpg"/><Relationship Id="rId3" Type="http://schemas.openxmlformats.org/officeDocument/2006/relationships/image" Target="../media/image1.png"/><Relationship Id="rId7" Type="http://schemas.openxmlformats.org/officeDocument/2006/relationships/image" Target="../media/image57.jpg"/><Relationship Id="rId12" Type="http://schemas.openxmlformats.org/officeDocument/2006/relationships/image" Target="../media/image6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11" Type="http://schemas.openxmlformats.org/officeDocument/2006/relationships/image" Target="../media/image54.jpg"/><Relationship Id="rId5" Type="http://schemas.openxmlformats.org/officeDocument/2006/relationships/image" Target="../media/image60.jpg"/><Relationship Id="rId10" Type="http://schemas.openxmlformats.org/officeDocument/2006/relationships/image" Target="../media/image62.jpg"/><Relationship Id="rId4" Type="http://schemas.openxmlformats.org/officeDocument/2006/relationships/image" Target="../media/image59.jpg"/><Relationship Id="rId9" Type="http://schemas.openxmlformats.org/officeDocument/2006/relationships/image" Target="../media/image56.jpg"/><Relationship Id="rId1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58.jpg"/><Relationship Id="rId3" Type="http://schemas.openxmlformats.org/officeDocument/2006/relationships/image" Target="../media/image1.png"/><Relationship Id="rId7" Type="http://schemas.openxmlformats.org/officeDocument/2006/relationships/image" Target="../media/image57.jpg"/><Relationship Id="rId12" Type="http://schemas.openxmlformats.org/officeDocument/2006/relationships/image" Target="../media/image6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11" Type="http://schemas.openxmlformats.org/officeDocument/2006/relationships/image" Target="../media/image54.jpg"/><Relationship Id="rId5" Type="http://schemas.openxmlformats.org/officeDocument/2006/relationships/image" Target="../media/image60.jpg"/><Relationship Id="rId10" Type="http://schemas.openxmlformats.org/officeDocument/2006/relationships/image" Target="../media/image62.jpg"/><Relationship Id="rId4" Type="http://schemas.openxmlformats.org/officeDocument/2006/relationships/image" Target="../media/image59.jpg"/><Relationship Id="rId9" Type="http://schemas.openxmlformats.org/officeDocument/2006/relationships/image" Target="../media/image56.jpg"/><Relationship Id="rId1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ngall.com/ru/eagle-png/download/38498" TargetMode="External"/><Relationship Id="rId13" Type="http://schemas.openxmlformats.org/officeDocument/2006/relationships/hyperlink" Target="http://www.shkola-abv.ru/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photoshop-kopona.com/index.php?do=download&amp;id=159792&amp;token=86af74b4ec&amp;lang=ru" TargetMode="External"/><Relationship Id="rId12" Type="http://schemas.openxmlformats.org/officeDocument/2006/relationships/hyperlink" Target="https://ru.freepik.com/premium-vector/nature-blur-background-nature-background-with-leaves-and-grass_10195778.ht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egabook.ru/" TargetMode="External"/><Relationship Id="rId11" Type="http://schemas.openxmlformats.org/officeDocument/2006/relationships/hyperlink" Target="https://kartinkin.net/80303-kartinki-zhivotnyh-dlja-prezentacii.html" TargetMode="External"/><Relationship Id="rId5" Type="http://schemas.openxmlformats.org/officeDocument/2006/relationships/hyperlink" Target="https://uchebniki-rabochie-tetradi.com/knijka0987listat/num0987.html#prettyPhoto" TargetMode="External"/><Relationship Id="rId10" Type="http://schemas.openxmlformats.org/officeDocument/2006/relationships/hyperlink" Target="https://fs.znanio.ru/d5af0e/48/a6/c6b125ee4717e943ecde5bad440171ab82.jpg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s://www.agro.uz/ru/11-0154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6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diagramColors" Target="../diagrams/colors1.xml"/><Relationship Id="rId3" Type="http://schemas.openxmlformats.org/officeDocument/2006/relationships/slideLayout" Target="../slideLayouts/slideLayout7.xml"/><Relationship Id="rId7" Type="http://schemas.openxmlformats.org/officeDocument/2006/relationships/slide" Target="slide4.xml"/><Relationship Id="rId12" Type="http://schemas.openxmlformats.org/officeDocument/2006/relationships/diagramQuickStyle" Target="../diagrams/quickStyle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8.png"/><Relationship Id="rId10" Type="http://schemas.openxmlformats.org/officeDocument/2006/relationships/diagramData" Target="../diagrams/data1.xml"/><Relationship Id="rId4" Type="http://schemas.openxmlformats.org/officeDocument/2006/relationships/image" Target="../media/image1.png"/><Relationship Id="rId9" Type="http://schemas.openxmlformats.org/officeDocument/2006/relationships/image" Target="../media/image17.gif"/><Relationship Id="rId14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20.jpg"/><Relationship Id="rId18" Type="http://schemas.openxmlformats.org/officeDocument/2006/relationships/slide" Target="slide3.xml"/><Relationship Id="rId3" Type="http://schemas.microsoft.com/office/2007/relationships/media" Target="../media/media3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9.jpg"/><Relationship Id="rId17" Type="http://schemas.openxmlformats.org/officeDocument/2006/relationships/image" Target="../media/image8.png"/><Relationship Id="rId2" Type="http://schemas.openxmlformats.org/officeDocument/2006/relationships/audio" Target="../media/media2.WAV"/><Relationship Id="rId16" Type="http://schemas.openxmlformats.org/officeDocument/2006/relationships/image" Target="../media/image23.jpg"/><Relationship Id="rId1" Type="http://schemas.microsoft.com/office/2007/relationships/media" Target="../media/media2.WAV"/><Relationship Id="rId6" Type="http://schemas.openxmlformats.org/officeDocument/2006/relationships/audio" Target="../media/media4.WAV"/><Relationship Id="rId11" Type="http://schemas.openxmlformats.org/officeDocument/2006/relationships/image" Target="../media/image18.jpg"/><Relationship Id="rId5" Type="http://schemas.microsoft.com/office/2007/relationships/media" Target="../media/media4.WAV"/><Relationship Id="rId15" Type="http://schemas.openxmlformats.org/officeDocument/2006/relationships/image" Target="../media/image22.jpg"/><Relationship Id="rId10" Type="http://schemas.openxmlformats.org/officeDocument/2006/relationships/image" Target="../media/image6.png"/><Relationship Id="rId19" Type="http://schemas.openxmlformats.org/officeDocument/2006/relationships/image" Target="../media/image17.gif"/><Relationship Id="rId4" Type="http://schemas.openxmlformats.org/officeDocument/2006/relationships/audio" Target="../media/media3.WAV"/><Relationship Id="rId9" Type="http://schemas.openxmlformats.org/officeDocument/2006/relationships/image" Target="../media/image1.png"/><Relationship Id="rId1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jpg"/><Relationship Id="rId3" Type="http://schemas.microsoft.com/office/2007/relationships/media" Target="../media/media6.WAV"/><Relationship Id="rId7" Type="http://schemas.openxmlformats.org/officeDocument/2006/relationships/image" Target="../media/image1.png"/><Relationship Id="rId12" Type="http://schemas.openxmlformats.org/officeDocument/2006/relationships/image" Target="../media/image28.jpg"/><Relationship Id="rId17" Type="http://schemas.openxmlformats.org/officeDocument/2006/relationships/image" Target="../media/image6.png"/><Relationship Id="rId2" Type="http://schemas.openxmlformats.org/officeDocument/2006/relationships/audio" Target="../media/media5.WAV"/><Relationship Id="rId16" Type="http://schemas.openxmlformats.org/officeDocument/2006/relationships/image" Target="../media/image17.gif"/><Relationship Id="rId1" Type="http://schemas.microsoft.com/office/2007/relationships/media" Target="../media/media5.WAV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27.jpg"/><Relationship Id="rId5" Type="http://schemas.openxmlformats.org/officeDocument/2006/relationships/slideLayout" Target="../slideLayouts/slideLayout7.xml"/><Relationship Id="rId15" Type="http://schemas.openxmlformats.org/officeDocument/2006/relationships/slide" Target="slide3.xml"/><Relationship Id="rId10" Type="http://schemas.openxmlformats.org/officeDocument/2006/relationships/image" Target="../media/image26.jpg"/><Relationship Id="rId4" Type="http://schemas.openxmlformats.org/officeDocument/2006/relationships/audio" Target="../media/media6.WAV"/><Relationship Id="rId9" Type="http://schemas.openxmlformats.org/officeDocument/2006/relationships/image" Target="../media/image25.jpg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13" Type="http://schemas.openxmlformats.org/officeDocument/2006/relationships/image" Target="../media/image17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jpg"/><Relationship Id="rId12" Type="http://schemas.openxmlformats.org/officeDocument/2006/relationships/slide" Target="slide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30.jp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5" Type="http://schemas.openxmlformats.org/officeDocument/2006/relationships/image" Target="../media/image6.png"/><Relationship Id="rId10" Type="http://schemas.openxmlformats.org/officeDocument/2006/relationships/image" Target="../media/image34.jp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3.jpg"/><Relationship Id="rId14" Type="http://schemas.openxmlformats.org/officeDocument/2006/relationships/image" Target="../media/image3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jpg"/><Relationship Id="rId12" Type="http://schemas.openxmlformats.org/officeDocument/2006/relationships/image" Target="../media/image8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1.png"/><Relationship Id="rId10" Type="http://schemas.openxmlformats.org/officeDocument/2006/relationships/image" Target="../media/image40.jp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3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2.jpeg"/><Relationship Id="rId4" Type="http://schemas.openxmlformats.org/officeDocument/2006/relationships/image" Target="../media/image6.png"/><Relationship Id="rId9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13" Type="http://schemas.openxmlformats.org/officeDocument/2006/relationships/slide" Target="slide3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jpg"/><Relationship Id="rId12" Type="http://schemas.openxmlformats.org/officeDocument/2006/relationships/image" Target="../media/image49.jp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8.png"/><Relationship Id="rId11" Type="http://schemas.openxmlformats.org/officeDocument/2006/relationships/image" Target="../media/image48.jpg"/><Relationship Id="rId5" Type="http://schemas.openxmlformats.org/officeDocument/2006/relationships/image" Target="../media/image1.png"/><Relationship Id="rId15" Type="http://schemas.openxmlformats.org/officeDocument/2006/relationships/image" Target="../media/image6.png"/><Relationship Id="rId10" Type="http://schemas.openxmlformats.org/officeDocument/2006/relationships/image" Target="../media/image47.jp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6.jpg"/><Relationship Id="rId1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" name="Picture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33E5AF1-4E4C-4FCA-BE13-25EAF0E2D9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834" b="35211"/>
          <a:stretch/>
        </p:blipFill>
        <p:spPr bwMode="auto">
          <a:xfrm>
            <a:off x="1004319" y="1832221"/>
            <a:ext cx="1029844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D51B65E-19F3-47F6-AD18-E0CE2B5C7461}"/>
              </a:ext>
            </a:extLst>
          </p:cNvPr>
          <p:cNvSpPr txBox="1"/>
          <p:nvPr/>
        </p:nvSpPr>
        <p:spPr>
          <a:xfrm>
            <a:off x="3716790" y="4301915"/>
            <a:ext cx="45736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Автор: </a:t>
            </a:r>
            <a:r>
              <a:rPr lang="ru-RU" sz="2400" b="1" dirty="0" err="1">
                <a:latin typeface="Monotype Corsiva" panose="03010101010201010101" pitchFamily="66" charset="0"/>
              </a:rPr>
              <a:t>Янбердина</a:t>
            </a:r>
            <a:r>
              <a:rPr lang="ru-RU" sz="2400" b="1" dirty="0">
                <a:latin typeface="Monotype Corsiva" panose="03010101010201010101" pitchFamily="66" charset="0"/>
              </a:rPr>
              <a:t> Венера </a:t>
            </a:r>
            <a:r>
              <a:rPr lang="ru-RU" sz="2400" b="1" dirty="0" err="1">
                <a:latin typeface="Monotype Corsiva" panose="03010101010201010101" pitchFamily="66" charset="0"/>
              </a:rPr>
              <a:t>Фаритовна</a:t>
            </a:r>
            <a:endParaRPr lang="ru-RU" sz="2400" b="1" dirty="0">
              <a:latin typeface="Monotype Corsiva" panose="03010101010201010101" pitchFamily="66" charset="0"/>
            </a:endParaRP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учитель начальных классов</a:t>
            </a: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МБОУ СОШ села </a:t>
            </a:r>
            <a:r>
              <a:rPr lang="ru-RU" sz="2400" b="1" dirty="0" err="1">
                <a:latin typeface="Monotype Corsiva" panose="03010101010201010101" pitchFamily="66" charset="0"/>
              </a:rPr>
              <a:t>Ишеево</a:t>
            </a:r>
            <a:endParaRPr lang="ru-RU" sz="2400" b="1" dirty="0">
              <a:latin typeface="Monotype Corsiva" panose="03010101010201010101" pitchFamily="66" charset="0"/>
            </a:endParaRP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Ишимбайского района</a:t>
            </a: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Стаж: 2 года 5 месяцев</a:t>
            </a: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2022г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12F527-CE9E-46B1-A14F-78FF04F63556}"/>
              </a:ext>
            </a:extLst>
          </p:cNvPr>
          <p:cNvSpPr txBox="1"/>
          <p:nvPr/>
        </p:nvSpPr>
        <p:spPr>
          <a:xfrm>
            <a:off x="2682854" y="543220"/>
            <a:ext cx="66415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latin typeface="Monotype Corsiva" panose="03010101010201010101" pitchFamily="66" charset="0"/>
              </a:rPr>
              <a:t>Презентация к уроку окружающего мира </a:t>
            </a:r>
          </a:p>
          <a:p>
            <a:pPr algn="ctr"/>
            <a:r>
              <a:rPr lang="ru-RU" sz="3200" b="1" dirty="0">
                <a:latin typeface="Monotype Corsiva" panose="03010101010201010101" pitchFamily="66" charset="0"/>
              </a:rPr>
              <a:t>для 2 класса УМК «Школа России»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03EF9B9-165E-4CE9-8200-FC4A751B12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59089" y="3126497"/>
            <a:ext cx="3277299" cy="274439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458A29D-6A4C-4AAC-8D9D-C030AA7BB0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6348">
            <a:off x="514329" y="3265496"/>
            <a:ext cx="3312789" cy="2466394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E4DE07FD-3680-47E8-8700-C24BDE8F45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33289">
            <a:off x="3992625" y="1980291"/>
            <a:ext cx="3934686" cy="2766576"/>
          </a:xfrm>
          <a:prstGeom prst="rect">
            <a:avLst/>
          </a:prstGeom>
        </p:spPr>
      </p:pic>
      <p:pic>
        <p:nvPicPr>
          <p:cNvPr id="35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06BA7293-2920-4654-A6CB-3792D7C742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/>
          <a:srcRect r="81"/>
          <a:stretch/>
        </p:blipFill>
        <p:spPr bwMode="auto">
          <a:xfrm>
            <a:off x="617595" y="1026639"/>
            <a:ext cx="1013013" cy="201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842F49CD-A89B-4AA2-A3D5-83A37344C7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41831">
            <a:off x="10482328" y="1141116"/>
            <a:ext cx="1640865" cy="175442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Управляющая кнопка: документ 12">
            <a:hlinkClick r:id="rId11" action="ppaction://hlinksldjump" highlightClick="1"/>
            <a:extLst>
              <a:ext uri="{FF2B5EF4-FFF2-40B4-BE49-F238E27FC236}">
                <a16:creationId xmlns:a16="http://schemas.microsoft.com/office/drawing/2014/main" id="{49F8F5A4-FE9C-459D-BEF4-0C7D9597C7CC}"/>
              </a:ext>
            </a:extLst>
          </p:cNvPr>
          <p:cNvSpPr/>
          <p:nvPr/>
        </p:nvSpPr>
        <p:spPr>
          <a:xfrm>
            <a:off x="47703" y="6237578"/>
            <a:ext cx="432048" cy="481236"/>
          </a:xfrm>
          <a:prstGeom prst="actionButtonDocumen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</a:t>
            </a:r>
          </a:p>
        </p:txBody>
      </p:sp>
      <p:sp>
        <p:nvSpPr>
          <p:cNvPr id="14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50ED37D9-65FC-45BC-9B53-D3D262F5E81E}"/>
              </a:ext>
            </a:extLst>
          </p:cNvPr>
          <p:cNvSpPr/>
          <p:nvPr/>
        </p:nvSpPr>
        <p:spPr>
          <a:xfrm>
            <a:off x="479751" y="6237578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6A6BD74-74B6-4ED2-9A97-EC7D3A43BA1F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4CD2D06-E635-4CAF-979A-68761B865438}"/>
              </a:ext>
            </a:extLst>
          </p:cNvPr>
          <p:cNvPicPr>
            <a:picLocks noRot="1" noChangeAspect="1"/>
          </p:cNvPicPr>
          <p:nvPr>
            <a:wavAudioFile r:embed="rId1" name="4D6AB0B0.wav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830" y="5329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50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1F50F8-F383-4A99-AB3B-6503AFEC7E65}"/>
              </a:ext>
            </a:extLst>
          </p:cNvPr>
          <p:cNvSpPr txBox="1"/>
          <p:nvPr/>
        </p:nvSpPr>
        <p:spPr>
          <a:xfrm>
            <a:off x="951236" y="378964"/>
            <a:ext cx="230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Прудовая лягушка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E29BB7-EEED-4032-86F3-9C254F7A076B}"/>
              </a:ext>
            </a:extLst>
          </p:cNvPr>
          <p:cNvSpPr txBox="1"/>
          <p:nvPr/>
        </p:nvSpPr>
        <p:spPr>
          <a:xfrm>
            <a:off x="4885332" y="842624"/>
            <a:ext cx="2499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Красноухая лягушка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ED75D4-E2B7-4FD6-9D7E-72B93AE2EBEB}"/>
              </a:ext>
            </a:extLst>
          </p:cNvPr>
          <p:cNvSpPr txBox="1"/>
          <p:nvPr/>
        </p:nvSpPr>
        <p:spPr>
          <a:xfrm>
            <a:off x="8595127" y="390161"/>
            <a:ext cx="2678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Леопардовая лягушка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A91-7A5D-4DA4-BE5E-BD4ADBEEFEBD}"/>
              </a:ext>
            </a:extLst>
          </p:cNvPr>
          <p:cNvSpPr txBox="1"/>
          <p:nvPr/>
        </p:nvSpPr>
        <p:spPr>
          <a:xfrm>
            <a:off x="1231761" y="3180706"/>
            <a:ext cx="1742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Зелёная жаба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FA637B-353D-4C12-BF27-68988BB93EA4}"/>
              </a:ext>
            </a:extLst>
          </p:cNvPr>
          <p:cNvSpPr txBox="1"/>
          <p:nvPr/>
        </p:nvSpPr>
        <p:spPr>
          <a:xfrm>
            <a:off x="4579892" y="3556401"/>
            <a:ext cx="3091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Калифорнийский тритон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9A1A7-3E98-4E6D-BBE2-A94A28FFEEBE}"/>
              </a:ext>
            </a:extLst>
          </p:cNvPr>
          <p:cNvSpPr txBox="1"/>
          <p:nvPr/>
        </p:nvSpPr>
        <p:spPr>
          <a:xfrm>
            <a:off x="8652330" y="3162055"/>
            <a:ext cx="2744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Обыкновенный тритон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4017715" y="-14670"/>
            <a:ext cx="4234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Земноводные</a:t>
            </a:r>
          </a:p>
        </p:txBody>
      </p:sp>
      <p:pic>
        <p:nvPicPr>
          <p:cNvPr id="26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ABDF2B8-A397-4E9D-9323-2A42BC463B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672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77E3C16-DA0A-4DDD-8DCA-EED7F3B2EF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" t="7920" r="6843" b="5512"/>
          <a:stretch/>
        </p:blipFill>
        <p:spPr>
          <a:xfrm>
            <a:off x="557547" y="3634844"/>
            <a:ext cx="3091265" cy="22516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B1557A1-9153-4B02-8135-DD31A6BC79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7" t="4986" r="6302" b="-4159"/>
          <a:stretch/>
        </p:blipFill>
        <p:spPr>
          <a:xfrm>
            <a:off x="4637413" y="3959060"/>
            <a:ext cx="2932755" cy="23897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994DD05-910D-412E-8F5A-FDBD04B47CD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" t="19747" r="32386" b="4510"/>
          <a:stretch/>
        </p:blipFill>
        <p:spPr>
          <a:xfrm>
            <a:off x="8568443" y="795182"/>
            <a:ext cx="2912436" cy="220329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95EC0A6-7E08-4961-B326-522469D3A46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t="23802" r="15181" b="15784"/>
          <a:stretch/>
        </p:blipFill>
        <p:spPr>
          <a:xfrm>
            <a:off x="4629890" y="1202456"/>
            <a:ext cx="2940278" cy="225778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4056EA0-7409-4F42-B0E6-54F926F5CC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33" y="846611"/>
            <a:ext cx="3101042" cy="213865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8E72797-B62A-4512-B0AC-1FDA9855B9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366" y="3602765"/>
            <a:ext cx="3076461" cy="2261919"/>
          </a:xfrm>
          <a:prstGeom prst="rect">
            <a:avLst/>
          </a:prstGeom>
        </p:spPr>
      </p:pic>
      <p:sp>
        <p:nvSpPr>
          <p:cNvPr id="34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33E408D0-5D33-44A6-B03C-7735AF2C764A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6" descr="D:\стрелки\ar3.gif">
            <a:hlinkClick r:id="rId13" action="ppaction://hlinksldjump"/>
            <a:extLst>
              <a:ext uri="{FF2B5EF4-FFF2-40B4-BE49-F238E27FC236}">
                <a16:creationId xmlns:a16="http://schemas.microsoft.com/office/drawing/2014/main" id="{8BEAD6A9-7712-4407-AB41-1D538ADF1E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356" y="5966161"/>
            <a:ext cx="742016" cy="80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E2FDDF7C-8E81-40E2-8D76-665758F14F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/>
          <a:srcRect r="81"/>
          <a:stretch/>
        </p:blipFill>
        <p:spPr bwMode="auto">
          <a:xfrm>
            <a:off x="-112631" y="2662238"/>
            <a:ext cx="890538" cy="176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56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4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33E408D0-5D33-44A6-B03C-7735AF2C764A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E2FDDF7C-8E81-40E2-8D76-665758F14F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/>
          <a:srcRect r="81"/>
          <a:stretch/>
        </p:blipFill>
        <p:spPr bwMode="auto">
          <a:xfrm flipH="1">
            <a:off x="10054244" y="3038548"/>
            <a:ext cx="1853967" cy="315308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E88301B-F6B6-45A1-BC36-05F0E3A9B47D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" name="Схема 26">
            <a:extLst>
              <a:ext uri="{FF2B5EF4-FFF2-40B4-BE49-F238E27FC236}">
                <a16:creationId xmlns:a16="http://schemas.microsoft.com/office/drawing/2014/main" id="{B9E63485-0577-429F-BCCF-E6FCC08C4A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407202"/>
              </p:ext>
            </p:extLst>
          </p:nvPr>
        </p:nvGraphicFramePr>
        <p:xfrm>
          <a:off x="1024816" y="1285883"/>
          <a:ext cx="8605744" cy="5209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9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43B7538-F686-476E-94E7-6DE98FD750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3411" y="5944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E54FAB-7844-4997-94C4-66DA69A771CF}"/>
              </a:ext>
            </a:extLst>
          </p:cNvPr>
          <p:cNvSpPr txBox="1"/>
          <p:nvPr/>
        </p:nvSpPr>
        <p:spPr>
          <a:xfrm>
            <a:off x="1003805" y="-49556"/>
            <a:ext cx="772761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Comic Sans MS" pitchFamily="66" charset="0"/>
              </a:rPr>
              <a:t>1. Рассмотрите таблицу групп животных.</a:t>
            </a:r>
          </a:p>
          <a:p>
            <a:r>
              <a:rPr lang="ru-RU" sz="2800" b="1" dirty="0">
                <a:latin typeface="Comic Sans MS" pitchFamily="66" charset="0"/>
              </a:rPr>
              <a:t>2. Запишите признаки к себе в тетрадь. </a:t>
            </a:r>
          </a:p>
          <a:p>
            <a:r>
              <a:rPr lang="ru-RU" sz="2800" b="1" dirty="0">
                <a:latin typeface="Comic Sans MS" pitchFamily="66" charset="0"/>
              </a:rPr>
              <a:t>3. Приведите свои примеры.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3379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90A10A0-3299-4039-A42C-5297A19B509B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C616BB-865C-4668-9585-7E127AE54198}"/>
              </a:ext>
            </a:extLst>
          </p:cNvPr>
          <p:cNvSpPr txBox="1"/>
          <p:nvPr/>
        </p:nvSpPr>
        <p:spPr>
          <a:xfrm>
            <a:off x="1138202" y="303040"/>
            <a:ext cx="9915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Распределите животных по группам: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2D48B1-80A3-4C18-9663-5C0823F8CAB3}"/>
              </a:ext>
            </a:extLst>
          </p:cNvPr>
          <p:cNvSpPr txBox="1"/>
          <p:nvPr/>
        </p:nvSpPr>
        <p:spPr>
          <a:xfrm>
            <a:off x="0" y="1023622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highlight>
                  <a:srgbClr val="008000"/>
                </a:highlight>
                <a:latin typeface="Comic Sans MS" panose="030F0702030302020204" pitchFamily="66" charset="0"/>
              </a:rPr>
              <a:t>Насекомые  птицы  звери  рыбы  земноводные  пресмыкающиеся</a:t>
            </a:r>
            <a:endParaRPr lang="ru-RU" sz="2800" dirty="0">
              <a:highlight>
                <a:srgbClr val="008000"/>
              </a:highlight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5D9C42D-80D4-4452-935F-FCC65C2E7F00}"/>
              </a:ext>
            </a:extLst>
          </p:cNvPr>
          <p:cNvGrpSpPr/>
          <p:nvPr/>
        </p:nvGrpSpPr>
        <p:grpSpPr>
          <a:xfrm>
            <a:off x="13497" y="1944258"/>
            <a:ext cx="2483178" cy="1632547"/>
            <a:chOff x="13497" y="1944258"/>
            <a:chExt cx="2483178" cy="1632547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5433A05F-BE5C-4525-A6C8-9710422562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46" y="1944258"/>
              <a:ext cx="2424329" cy="162395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AutoShape 71">
              <a:extLst>
                <a:ext uri="{FF2B5EF4-FFF2-40B4-BE49-F238E27FC236}">
                  <a16:creationId xmlns:a16="http://schemas.microsoft.com/office/drawing/2014/main" id="{C0EBBC53-045B-4A92-96CA-EF35BF02D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97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1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6EC4B56-6457-4EF7-B4B2-AE2324E98EC0}"/>
              </a:ext>
            </a:extLst>
          </p:cNvPr>
          <p:cNvGrpSpPr/>
          <p:nvPr/>
        </p:nvGrpSpPr>
        <p:grpSpPr>
          <a:xfrm>
            <a:off x="2459537" y="1944258"/>
            <a:ext cx="2642410" cy="1623953"/>
            <a:chOff x="2459537" y="1944258"/>
            <a:chExt cx="2642410" cy="1623953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1A3148BB-C290-42CD-8521-7F1ACD923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6675" y="1944258"/>
              <a:ext cx="2605272" cy="162395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1" name="AutoShape 71">
              <a:extLst>
                <a:ext uri="{FF2B5EF4-FFF2-40B4-BE49-F238E27FC236}">
                  <a16:creationId xmlns:a16="http://schemas.microsoft.com/office/drawing/2014/main" id="{104FB2AC-9E82-4575-A6B1-F793784CB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9537" y="3148388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2</a:t>
              </a: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3BB1810B-92A3-4FE2-99A8-A083D0D025B6}"/>
              </a:ext>
            </a:extLst>
          </p:cNvPr>
          <p:cNvGrpSpPr/>
          <p:nvPr/>
        </p:nvGrpSpPr>
        <p:grpSpPr>
          <a:xfrm>
            <a:off x="5027671" y="1943986"/>
            <a:ext cx="2396172" cy="1632819"/>
            <a:chOff x="5027671" y="1943986"/>
            <a:chExt cx="2396172" cy="1632819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93BC743C-8A56-4A26-9C74-05D62BBB6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894" y="1943986"/>
              <a:ext cx="2330949" cy="162422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2" name="AutoShape 71">
              <a:extLst>
                <a:ext uri="{FF2B5EF4-FFF2-40B4-BE49-F238E27FC236}">
                  <a16:creationId xmlns:a16="http://schemas.microsoft.com/office/drawing/2014/main" id="{68EE319E-0043-4F12-9009-DEFD0D86C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7671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3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EFF7B3E-FB19-4EAA-894D-7A587E317862}"/>
              </a:ext>
            </a:extLst>
          </p:cNvPr>
          <p:cNvGrpSpPr/>
          <p:nvPr/>
        </p:nvGrpSpPr>
        <p:grpSpPr>
          <a:xfrm>
            <a:off x="7328520" y="1941146"/>
            <a:ext cx="2521653" cy="1635659"/>
            <a:chOff x="7328520" y="1941146"/>
            <a:chExt cx="2521653" cy="1635659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CA83F8BC-39C2-40BF-8BC2-BAACBD0D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684" y="1941146"/>
              <a:ext cx="2453489" cy="1635659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3" name="AutoShape 71">
              <a:extLst>
                <a:ext uri="{FF2B5EF4-FFF2-40B4-BE49-F238E27FC236}">
                  <a16:creationId xmlns:a16="http://schemas.microsoft.com/office/drawing/2014/main" id="{BFF07069-5ACA-4AAB-BA38-646AFFDE3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520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4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C2CB0EBB-440E-457E-8BBE-F8AA2695A8F3}"/>
              </a:ext>
            </a:extLst>
          </p:cNvPr>
          <p:cNvGrpSpPr/>
          <p:nvPr/>
        </p:nvGrpSpPr>
        <p:grpSpPr>
          <a:xfrm>
            <a:off x="9749543" y="1941146"/>
            <a:ext cx="2377261" cy="1635659"/>
            <a:chOff x="9749543" y="1941146"/>
            <a:chExt cx="2377261" cy="1635659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B38BD7FB-5CCE-4378-B39D-65F5273882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" r="4180"/>
            <a:stretch/>
          </p:blipFill>
          <p:spPr>
            <a:xfrm>
              <a:off x="9803805" y="1941146"/>
              <a:ext cx="2322999" cy="162660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4" name="AutoShape 71">
              <a:extLst>
                <a:ext uri="{FF2B5EF4-FFF2-40B4-BE49-F238E27FC236}">
                  <a16:creationId xmlns:a16="http://schemas.microsoft.com/office/drawing/2014/main" id="{8BC8B101-5928-4DFB-B1C2-70A1F53F9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9543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5</a:t>
              </a: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CB90C941-3D84-4A82-AE4A-55C033F40E80}"/>
              </a:ext>
            </a:extLst>
          </p:cNvPr>
          <p:cNvGrpSpPr/>
          <p:nvPr/>
        </p:nvGrpSpPr>
        <p:grpSpPr>
          <a:xfrm>
            <a:off x="13097" y="3843833"/>
            <a:ext cx="2435087" cy="1863256"/>
            <a:chOff x="13097" y="3843833"/>
            <a:chExt cx="2435087" cy="1863256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0A475F34-8F11-44C6-B14A-721BAD523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99" y="3843833"/>
              <a:ext cx="2366785" cy="185438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6" name="AutoShape 71">
              <a:extLst>
                <a:ext uri="{FF2B5EF4-FFF2-40B4-BE49-F238E27FC236}">
                  <a16:creationId xmlns:a16="http://schemas.microsoft.com/office/drawing/2014/main" id="{73FEE447-9F75-4E4C-85EA-047D1B35C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97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6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D22760A-2044-426D-97E3-AA96849B08D8}"/>
              </a:ext>
            </a:extLst>
          </p:cNvPr>
          <p:cNvGrpSpPr/>
          <p:nvPr/>
        </p:nvGrpSpPr>
        <p:grpSpPr>
          <a:xfrm>
            <a:off x="2430159" y="3840890"/>
            <a:ext cx="1846448" cy="1861764"/>
            <a:chOff x="2430159" y="3840890"/>
            <a:chExt cx="1846448" cy="1861764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15541A5F-9B79-4BB1-8020-F798E84B82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" r="-1" b="16642"/>
            <a:stretch/>
          </p:blipFill>
          <p:spPr>
            <a:xfrm>
              <a:off x="2484400" y="3840890"/>
              <a:ext cx="1792207" cy="185733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7" name="AutoShape 71">
              <a:extLst>
                <a:ext uri="{FF2B5EF4-FFF2-40B4-BE49-F238E27FC236}">
                  <a16:creationId xmlns:a16="http://schemas.microsoft.com/office/drawing/2014/main" id="{2EE50265-0A69-40B8-90A4-7F681EB01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159" y="5283290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7</a:t>
              </a: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B5A7ED78-18D3-456F-BFE6-5745F7BACB00}"/>
              </a:ext>
            </a:extLst>
          </p:cNvPr>
          <p:cNvGrpSpPr/>
          <p:nvPr/>
        </p:nvGrpSpPr>
        <p:grpSpPr>
          <a:xfrm>
            <a:off x="4267115" y="3840890"/>
            <a:ext cx="2740256" cy="1866199"/>
            <a:chOff x="4267115" y="3840890"/>
            <a:chExt cx="2740256" cy="1866199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17D6BBF1-8184-4D1F-A7D5-AE16132AF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5506" y="3840890"/>
              <a:ext cx="2691865" cy="1856459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8" name="AutoShape 71">
              <a:extLst>
                <a:ext uri="{FF2B5EF4-FFF2-40B4-BE49-F238E27FC236}">
                  <a16:creationId xmlns:a16="http://schemas.microsoft.com/office/drawing/2014/main" id="{BC8E432C-7050-474C-BA34-3088064BB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115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8</a:t>
              </a: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341D5E9E-08F1-4237-AEFB-53BEAAD0ABC3}"/>
              </a:ext>
            </a:extLst>
          </p:cNvPr>
          <p:cNvGrpSpPr/>
          <p:nvPr/>
        </p:nvGrpSpPr>
        <p:grpSpPr>
          <a:xfrm>
            <a:off x="7046270" y="3842458"/>
            <a:ext cx="2549144" cy="1864631"/>
            <a:chOff x="7046270" y="3842458"/>
            <a:chExt cx="2549144" cy="1864631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1447D160-17F3-4D31-83C0-EFF4DE653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7672" y="3842458"/>
              <a:ext cx="2517742" cy="185489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9" name="AutoShape 71">
              <a:extLst>
                <a:ext uri="{FF2B5EF4-FFF2-40B4-BE49-F238E27FC236}">
                  <a16:creationId xmlns:a16="http://schemas.microsoft.com/office/drawing/2014/main" id="{634EA958-02A0-4A41-9ED1-5D30E48A6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6270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9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A65239EB-3066-4126-A969-6A11D9C24135}"/>
              </a:ext>
            </a:extLst>
          </p:cNvPr>
          <p:cNvGrpSpPr/>
          <p:nvPr/>
        </p:nvGrpSpPr>
        <p:grpSpPr>
          <a:xfrm>
            <a:off x="9626816" y="3843602"/>
            <a:ext cx="2484585" cy="1863487"/>
            <a:chOff x="9626816" y="3843602"/>
            <a:chExt cx="2484585" cy="1863487"/>
          </a:xfrm>
        </p:grpSpPr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534B50E3-4A0D-4F78-B9A6-57419191A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7912" y="3843602"/>
              <a:ext cx="2453489" cy="185374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0" name="AutoShape 71">
              <a:extLst>
                <a:ext uri="{FF2B5EF4-FFF2-40B4-BE49-F238E27FC236}">
                  <a16:creationId xmlns:a16="http://schemas.microsoft.com/office/drawing/2014/main" id="{AAFA0CF7-76EF-43BE-9830-522775BE9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6816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10</a:t>
              </a:r>
            </a:p>
          </p:txBody>
        </p:sp>
      </p:grpSp>
      <p:pic>
        <p:nvPicPr>
          <p:cNvPr id="41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6097D829-51C2-437A-ACE5-5A5EC442A1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127138">
            <a:off x="11039195" y="9030"/>
            <a:ext cx="1061957" cy="113545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BB097E-8814-44D4-950B-9270B0D7887A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186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90A10A0-3299-4039-A42C-5297A19B509B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C616BB-865C-4668-9585-7E127AE54198}"/>
              </a:ext>
            </a:extLst>
          </p:cNvPr>
          <p:cNvSpPr txBox="1"/>
          <p:nvPr/>
        </p:nvSpPr>
        <p:spPr>
          <a:xfrm>
            <a:off x="1138202" y="303040"/>
            <a:ext cx="9915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Распределите животных по группам: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2D48B1-80A3-4C18-9663-5C0823F8CAB3}"/>
              </a:ext>
            </a:extLst>
          </p:cNvPr>
          <p:cNvSpPr txBox="1"/>
          <p:nvPr/>
        </p:nvSpPr>
        <p:spPr>
          <a:xfrm>
            <a:off x="0" y="1023622"/>
            <a:ext cx="1219199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highlight>
                  <a:srgbClr val="008000"/>
                </a:highlight>
                <a:latin typeface="Comic Sans MS" panose="030F0702030302020204" pitchFamily="66" charset="0"/>
              </a:rPr>
              <a:t>Насекомые                  птицы                           звери    </a:t>
            </a:r>
          </a:p>
          <a:p>
            <a:endParaRPr lang="ru-RU" sz="2800" b="1" dirty="0">
              <a:highlight>
                <a:srgbClr val="008000"/>
              </a:highlight>
              <a:latin typeface="Comic Sans MS" panose="030F0702030302020204" pitchFamily="66" charset="0"/>
            </a:endParaRPr>
          </a:p>
          <a:p>
            <a:endParaRPr lang="ru-RU" sz="2800" b="1" dirty="0">
              <a:highlight>
                <a:srgbClr val="008000"/>
              </a:highlight>
              <a:latin typeface="Comic Sans MS" panose="030F0702030302020204" pitchFamily="66" charset="0"/>
            </a:endParaRPr>
          </a:p>
          <a:p>
            <a:endParaRPr lang="ru-RU" sz="2800" b="1" dirty="0">
              <a:highlight>
                <a:srgbClr val="008000"/>
              </a:highlight>
              <a:latin typeface="Comic Sans MS" panose="030F0702030302020204" pitchFamily="66" charset="0"/>
            </a:endParaRPr>
          </a:p>
          <a:p>
            <a:endParaRPr lang="ru-RU" sz="2800" b="1" dirty="0">
              <a:highlight>
                <a:srgbClr val="008000"/>
              </a:highlight>
              <a:latin typeface="Comic Sans MS" panose="030F0702030302020204" pitchFamily="66" charset="0"/>
            </a:endParaRPr>
          </a:p>
          <a:p>
            <a:endParaRPr lang="ru-RU" sz="2800" b="1" dirty="0">
              <a:highlight>
                <a:srgbClr val="008000"/>
              </a:highlight>
              <a:latin typeface="Comic Sans MS" panose="030F0702030302020204" pitchFamily="66" charset="0"/>
            </a:endParaRPr>
          </a:p>
          <a:p>
            <a:endParaRPr lang="ru-RU" sz="2800" b="1" dirty="0">
              <a:highlight>
                <a:srgbClr val="008000"/>
              </a:highlight>
              <a:latin typeface="Comic Sans MS" panose="030F0702030302020204" pitchFamily="66" charset="0"/>
            </a:endParaRPr>
          </a:p>
          <a:p>
            <a:r>
              <a:rPr lang="ru-RU" sz="2800" b="1" dirty="0">
                <a:highlight>
                  <a:srgbClr val="008000"/>
                </a:highlight>
                <a:latin typeface="Comic Sans MS" panose="030F0702030302020204" pitchFamily="66" charset="0"/>
              </a:rPr>
              <a:t>     рыбы                земноводные             пресмыкающиеся  </a:t>
            </a:r>
            <a:endParaRPr lang="ru-RU" sz="2800" dirty="0">
              <a:highlight>
                <a:srgbClr val="008000"/>
              </a:highlight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637FD74-3559-4F1A-88BA-EA85B9158F76}"/>
              </a:ext>
            </a:extLst>
          </p:cNvPr>
          <p:cNvGrpSpPr/>
          <p:nvPr/>
        </p:nvGrpSpPr>
        <p:grpSpPr>
          <a:xfrm>
            <a:off x="13497" y="1944258"/>
            <a:ext cx="2483178" cy="1632547"/>
            <a:chOff x="13497" y="1944258"/>
            <a:chExt cx="2483178" cy="1632547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5433A05F-BE5C-4525-A6C8-9710422562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46" y="1944258"/>
              <a:ext cx="2424329" cy="162395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AutoShape 71">
              <a:extLst>
                <a:ext uri="{FF2B5EF4-FFF2-40B4-BE49-F238E27FC236}">
                  <a16:creationId xmlns:a16="http://schemas.microsoft.com/office/drawing/2014/main" id="{C0EBBC53-045B-4A92-96CA-EF35BF02D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97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1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FD90A47-B149-4E97-A449-C2AB9C57EE17}"/>
              </a:ext>
            </a:extLst>
          </p:cNvPr>
          <p:cNvGrpSpPr/>
          <p:nvPr/>
        </p:nvGrpSpPr>
        <p:grpSpPr>
          <a:xfrm>
            <a:off x="2459537" y="1944258"/>
            <a:ext cx="2642410" cy="1623953"/>
            <a:chOff x="2459537" y="1944258"/>
            <a:chExt cx="2642410" cy="1623953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1A3148BB-C290-42CD-8521-7F1ACD923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6675" y="1944258"/>
              <a:ext cx="2605272" cy="162395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1" name="AutoShape 71">
              <a:extLst>
                <a:ext uri="{FF2B5EF4-FFF2-40B4-BE49-F238E27FC236}">
                  <a16:creationId xmlns:a16="http://schemas.microsoft.com/office/drawing/2014/main" id="{104FB2AC-9E82-4575-A6B1-F793784CB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9537" y="3148388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2</a:t>
              </a: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DA2861A-2192-445D-8F46-F6CDB71D32A5}"/>
              </a:ext>
            </a:extLst>
          </p:cNvPr>
          <p:cNvGrpSpPr/>
          <p:nvPr/>
        </p:nvGrpSpPr>
        <p:grpSpPr>
          <a:xfrm>
            <a:off x="5027671" y="1943986"/>
            <a:ext cx="2396172" cy="1632819"/>
            <a:chOff x="5027671" y="1943986"/>
            <a:chExt cx="2396172" cy="1632819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93BC743C-8A56-4A26-9C74-05D62BBB6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894" y="1943986"/>
              <a:ext cx="2330949" cy="1624225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2" name="AutoShape 71">
              <a:extLst>
                <a:ext uri="{FF2B5EF4-FFF2-40B4-BE49-F238E27FC236}">
                  <a16:creationId xmlns:a16="http://schemas.microsoft.com/office/drawing/2014/main" id="{68EE319E-0043-4F12-9009-DEFD0D86C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7671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3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DC4F1BE-B0C4-49A7-9CDA-50913B508681}"/>
              </a:ext>
            </a:extLst>
          </p:cNvPr>
          <p:cNvGrpSpPr/>
          <p:nvPr/>
        </p:nvGrpSpPr>
        <p:grpSpPr>
          <a:xfrm>
            <a:off x="7328520" y="1941146"/>
            <a:ext cx="2521653" cy="1635659"/>
            <a:chOff x="7328520" y="1941146"/>
            <a:chExt cx="2521653" cy="1635659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CA83F8BC-39C2-40BF-8BC2-BAACBD0D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684" y="1941146"/>
              <a:ext cx="2453489" cy="1635659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3" name="AutoShape 71">
              <a:extLst>
                <a:ext uri="{FF2B5EF4-FFF2-40B4-BE49-F238E27FC236}">
                  <a16:creationId xmlns:a16="http://schemas.microsoft.com/office/drawing/2014/main" id="{BFF07069-5ACA-4AAB-BA38-646AFFDE3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8520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4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4ADDC684-0EAD-44D9-AEBD-CB444E2A5BB6}"/>
              </a:ext>
            </a:extLst>
          </p:cNvPr>
          <p:cNvGrpSpPr/>
          <p:nvPr/>
        </p:nvGrpSpPr>
        <p:grpSpPr>
          <a:xfrm>
            <a:off x="9749543" y="1941146"/>
            <a:ext cx="2377261" cy="1635659"/>
            <a:chOff x="9749543" y="1941146"/>
            <a:chExt cx="2377261" cy="1635659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B38BD7FB-5CCE-4378-B39D-65F5273882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" r="4180"/>
            <a:stretch/>
          </p:blipFill>
          <p:spPr>
            <a:xfrm>
              <a:off x="9803805" y="1941146"/>
              <a:ext cx="2322999" cy="162660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4" name="AutoShape 71">
              <a:extLst>
                <a:ext uri="{FF2B5EF4-FFF2-40B4-BE49-F238E27FC236}">
                  <a16:creationId xmlns:a16="http://schemas.microsoft.com/office/drawing/2014/main" id="{8BC8B101-5928-4DFB-B1C2-70A1F53F9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49543" y="3157441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5</a:t>
              </a: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30646004-584E-47C8-9FE8-FA303CD8AF1B}"/>
              </a:ext>
            </a:extLst>
          </p:cNvPr>
          <p:cNvGrpSpPr/>
          <p:nvPr/>
        </p:nvGrpSpPr>
        <p:grpSpPr>
          <a:xfrm>
            <a:off x="13097" y="3843833"/>
            <a:ext cx="2435087" cy="1863256"/>
            <a:chOff x="13097" y="3843833"/>
            <a:chExt cx="2435087" cy="1863256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0A475F34-8F11-44C6-B14A-721BAD523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99" y="3843833"/>
              <a:ext cx="2366785" cy="185438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6" name="AutoShape 71">
              <a:extLst>
                <a:ext uri="{FF2B5EF4-FFF2-40B4-BE49-F238E27FC236}">
                  <a16:creationId xmlns:a16="http://schemas.microsoft.com/office/drawing/2014/main" id="{73FEE447-9F75-4E4C-85EA-047D1B35C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97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6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F110EED-76ED-4363-BD79-9377F9F14BB1}"/>
              </a:ext>
            </a:extLst>
          </p:cNvPr>
          <p:cNvGrpSpPr/>
          <p:nvPr/>
        </p:nvGrpSpPr>
        <p:grpSpPr>
          <a:xfrm>
            <a:off x="2430159" y="3840890"/>
            <a:ext cx="1846448" cy="1861764"/>
            <a:chOff x="2430159" y="3840890"/>
            <a:chExt cx="1846448" cy="1861764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15541A5F-9B79-4BB1-8020-F798E84B82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" r="-1" b="16642"/>
            <a:stretch/>
          </p:blipFill>
          <p:spPr>
            <a:xfrm>
              <a:off x="2484400" y="3840890"/>
              <a:ext cx="1792207" cy="185733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7" name="AutoShape 71">
              <a:extLst>
                <a:ext uri="{FF2B5EF4-FFF2-40B4-BE49-F238E27FC236}">
                  <a16:creationId xmlns:a16="http://schemas.microsoft.com/office/drawing/2014/main" id="{2EE50265-0A69-40B8-90A4-7F681EB01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159" y="5283290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7</a:t>
              </a: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924E9C02-48A6-4351-9E1B-E73FA46C9672}"/>
              </a:ext>
            </a:extLst>
          </p:cNvPr>
          <p:cNvGrpSpPr/>
          <p:nvPr/>
        </p:nvGrpSpPr>
        <p:grpSpPr>
          <a:xfrm>
            <a:off x="4267115" y="3840890"/>
            <a:ext cx="2740256" cy="1866199"/>
            <a:chOff x="4267115" y="3840890"/>
            <a:chExt cx="2740256" cy="1866199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17D6BBF1-8184-4D1F-A7D5-AE16132AF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5506" y="3840890"/>
              <a:ext cx="2691865" cy="1856459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8" name="AutoShape 71">
              <a:extLst>
                <a:ext uri="{FF2B5EF4-FFF2-40B4-BE49-F238E27FC236}">
                  <a16:creationId xmlns:a16="http://schemas.microsoft.com/office/drawing/2014/main" id="{BC8E432C-7050-474C-BA34-3088064BB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115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8</a:t>
              </a: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4AF8A676-E3E1-44BE-B4E2-E222BD713FBA}"/>
              </a:ext>
            </a:extLst>
          </p:cNvPr>
          <p:cNvGrpSpPr/>
          <p:nvPr/>
        </p:nvGrpSpPr>
        <p:grpSpPr>
          <a:xfrm>
            <a:off x="7046270" y="3842458"/>
            <a:ext cx="2549144" cy="1864631"/>
            <a:chOff x="7046270" y="3842458"/>
            <a:chExt cx="2549144" cy="1864631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1447D160-17F3-4D31-83C0-EFF4DE653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7672" y="3842458"/>
              <a:ext cx="2517742" cy="1854892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9" name="AutoShape 71">
              <a:extLst>
                <a:ext uri="{FF2B5EF4-FFF2-40B4-BE49-F238E27FC236}">
                  <a16:creationId xmlns:a16="http://schemas.microsoft.com/office/drawing/2014/main" id="{634EA958-02A0-4A41-9ED1-5D30E48A6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6270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9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AC0F586-AF9F-4133-B7B8-CC4FC7B36473}"/>
              </a:ext>
            </a:extLst>
          </p:cNvPr>
          <p:cNvGrpSpPr/>
          <p:nvPr/>
        </p:nvGrpSpPr>
        <p:grpSpPr>
          <a:xfrm>
            <a:off x="9626816" y="3843602"/>
            <a:ext cx="2484585" cy="1863487"/>
            <a:chOff x="9626816" y="3843602"/>
            <a:chExt cx="2484585" cy="1863487"/>
          </a:xfrm>
        </p:grpSpPr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534B50E3-4A0D-4F78-B9A6-57419191A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7912" y="3843602"/>
              <a:ext cx="2453489" cy="185374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0" name="AutoShape 71">
              <a:extLst>
                <a:ext uri="{FF2B5EF4-FFF2-40B4-BE49-F238E27FC236}">
                  <a16:creationId xmlns:a16="http://schemas.microsoft.com/office/drawing/2014/main" id="{AAFA0CF7-76EF-43BE-9830-522775BE9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6816" y="5287725"/>
              <a:ext cx="504825" cy="4193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>
                  <a:solidFill>
                    <a:srgbClr val="301602"/>
                  </a:solidFill>
                  <a:latin typeface="Comic Sans MS" pitchFamily="66" charset="0"/>
                </a:rPr>
                <a:t>10</a:t>
              </a:r>
            </a:p>
          </p:txBody>
        </p:sp>
      </p:grpSp>
      <p:pic>
        <p:nvPicPr>
          <p:cNvPr id="41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6097D829-51C2-437A-ACE5-5A5EC442A1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127138">
            <a:off x="11039195" y="9030"/>
            <a:ext cx="1061957" cy="113545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BB097E-8814-44D4-950B-9270B0D7887A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08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7037E-6 L 0.42422 -0.0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-2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6 L 0.22331 -0.333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-166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80378 -0.057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95" y="-28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81481E-6 L 0.19114 -0.0611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7" y="-30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.44727 -0.342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57" y="-1713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85185E-6 L -0.22891 0.3835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191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-0.67839 0.1027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19" y="513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L -0.00859 0.1034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51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0.21029 0.103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8" y="51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19752 0.378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1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6348695" y="675851"/>
            <a:ext cx="52959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Итоги урока:</a:t>
            </a:r>
          </a:p>
        </p:txBody>
      </p:sp>
      <p:sp>
        <p:nvSpPr>
          <p:cNvPr id="20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90A10A0-3299-4039-A42C-5297A19B509B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D72FC5-A65F-4B46-B06C-A715A05D8C8F}"/>
              </a:ext>
            </a:extLst>
          </p:cNvPr>
          <p:cNvSpPr txBox="1"/>
          <p:nvPr/>
        </p:nvSpPr>
        <p:spPr>
          <a:xfrm>
            <a:off x="6771992" y="1447828"/>
            <a:ext cx="480739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ru-RU" altLang="ru-RU" sz="3200" b="1" dirty="0">
                <a:latin typeface="Monotype Corsiva" panose="03010101010201010101" pitchFamily="66" charset="0"/>
              </a:rPr>
              <a:t>- О чём говорили сегодня на уроке?</a:t>
            </a:r>
          </a:p>
          <a:p>
            <a:pPr algn="l" eaLnBrk="1" hangingPunct="1"/>
            <a:r>
              <a:rPr lang="ru-RU" altLang="ru-RU" sz="3200" b="1" dirty="0">
                <a:latin typeface="Monotype Corsiva" panose="03010101010201010101" pitchFamily="66" charset="0"/>
              </a:rPr>
              <a:t>- Какая информация была для вас новой?</a:t>
            </a:r>
          </a:p>
          <a:p>
            <a:pPr algn="l" eaLnBrk="1" hangingPunct="1">
              <a:buFontTx/>
              <a:buChar char="-"/>
            </a:pPr>
            <a:r>
              <a:rPr lang="ru-RU" altLang="ru-RU" sz="3200" b="1" dirty="0">
                <a:latin typeface="Monotype Corsiva" panose="03010101010201010101" pitchFamily="66" charset="0"/>
              </a:rPr>
              <a:t> Что особенно понравилось Вам на уроке?</a:t>
            </a:r>
          </a:p>
          <a:p>
            <a:pPr algn="l" eaLnBrk="1" hangingPunct="1">
              <a:buFontTx/>
              <a:buChar char="-"/>
            </a:pPr>
            <a:r>
              <a:rPr lang="ru-RU" altLang="ru-RU" sz="3200" b="1" dirty="0">
                <a:latin typeface="Monotype Corsiva" panose="03010101010201010101" pitchFamily="66" charset="0"/>
              </a:rPr>
              <a:t> Что было трудно?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18A999-8F7B-4CC0-AEF0-0167812C74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9" y="771978"/>
            <a:ext cx="6332899" cy="4757935"/>
          </a:xfrm>
          <a:prstGeom prst="rect">
            <a:avLst/>
          </a:prstGeom>
        </p:spPr>
      </p:pic>
      <p:sp>
        <p:nvSpPr>
          <p:cNvPr id="8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345306-E427-4DA7-AD5F-D3709DDEA9C9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643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6CE124D-4725-4391-91D6-2778F13C68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/>
          <a:srcRect r="81"/>
          <a:stretch/>
        </p:blipFill>
        <p:spPr bwMode="auto">
          <a:xfrm>
            <a:off x="-137945" y="4480039"/>
            <a:ext cx="742015" cy="147409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3241533" y="159848"/>
            <a:ext cx="52959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Интернет источники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90A10A0-3299-4039-A42C-5297A19B509B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739D743E-35C0-495E-88DC-6A663189899F}"/>
              </a:ext>
            </a:extLst>
          </p:cNvPr>
          <p:cNvSpPr/>
          <p:nvPr/>
        </p:nvSpPr>
        <p:spPr>
          <a:xfrm>
            <a:off x="11650973" y="6301890"/>
            <a:ext cx="360040" cy="360040"/>
          </a:xfrm>
          <a:prstGeom prst="actionButtonHom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A43FCF-2CE7-48AE-A67C-B09DF4D94B9C}"/>
              </a:ext>
            </a:extLst>
          </p:cNvPr>
          <p:cNvSpPr txBox="1"/>
          <p:nvPr/>
        </p:nvSpPr>
        <p:spPr>
          <a:xfrm>
            <a:off x="1801897" y="1345242"/>
            <a:ext cx="8030147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 Плешаков А.А. УМК по курсу окружающий мир онлайн учебник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Детская энциклопедия «Животные» Москва «Махаон»2007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3. Универсальная энциклопедия Кирилла и Мефодия.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Megabook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Бабочка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Орёл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Божья коровка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Рефлексия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Заяц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Фон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Аудиозапись 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63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57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Скругленная прямоугольная выноска 4">
            <a:extLst>
              <a:ext uri="{FF2B5EF4-FFF2-40B4-BE49-F238E27FC236}">
                <a16:creationId xmlns:a16="http://schemas.microsoft.com/office/drawing/2014/main" id="{191ABE4D-6425-4038-A3A0-5E165985C1BE}"/>
              </a:ext>
            </a:extLst>
          </p:cNvPr>
          <p:cNvSpPr/>
          <p:nvPr/>
        </p:nvSpPr>
        <p:spPr>
          <a:xfrm>
            <a:off x="-36515" y="18596"/>
            <a:ext cx="5557492" cy="3108356"/>
          </a:xfrm>
          <a:prstGeom prst="wedgeRoundRectCallout">
            <a:avLst>
              <a:gd name="adj1" fmla="val -36353"/>
              <a:gd name="adj2" fmla="val 59578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  <a:effectLst>
            <a:glow rad="101600">
              <a:schemeClr val="bg1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Ребята!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Сегодня мы познакомимся с вами с очень интересным и разнообразным миром. А для того, чтобы узнать тему нашего урока,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вам нужно разгадать кроссворд.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Для начала сделайте клик мышкой на цифру      ,появится картинка. Далее сделайте клик мышкой на овал   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Кроссворд разгадывайте по порядку.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Желаю вам удачи! </a:t>
            </a:r>
          </a:p>
        </p:txBody>
      </p:sp>
      <p:pic>
        <p:nvPicPr>
          <p:cNvPr id="14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6CE124D-4725-4391-91D6-2778F13C68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 r="81"/>
          <a:stretch/>
        </p:blipFill>
        <p:spPr bwMode="auto">
          <a:xfrm>
            <a:off x="-131624" y="3028694"/>
            <a:ext cx="1137379" cy="22595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BA5A7E6-21B8-4F43-9D67-BF8992333A0E}"/>
              </a:ext>
            </a:extLst>
          </p:cNvPr>
          <p:cNvGrpSpPr/>
          <p:nvPr/>
        </p:nvGrpSpPr>
        <p:grpSpPr>
          <a:xfrm>
            <a:off x="6051208" y="517968"/>
            <a:ext cx="6148096" cy="5026703"/>
            <a:chOff x="5305955" y="666655"/>
            <a:chExt cx="4641888" cy="3657082"/>
          </a:xfrm>
        </p:grpSpPr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7DF82296-B159-441D-89EC-86D009B77978}"/>
                </a:ext>
              </a:extLst>
            </p:cNvPr>
            <p:cNvSpPr/>
            <p:nvPr/>
          </p:nvSpPr>
          <p:spPr>
            <a:xfrm>
              <a:off x="7618807" y="3860184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0CB38980-7A80-4792-8EDB-9A472462CF61}"/>
                </a:ext>
              </a:extLst>
            </p:cNvPr>
            <p:cNvSpPr/>
            <p:nvPr/>
          </p:nvSpPr>
          <p:spPr>
            <a:xfrm>
              <a:off x="8201383" y="3866537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Прямоугольник 99">
              <a:extLst>
                <a:ext uri="{FF2B5EF4-FFF2-40B4-BE49-F238E27FC236}">
                  <a16:creationId xmlns:a16="http://schemas.microsoft.com/office/drawing/2014/main" id="{016BFAD5-76E5-4A5E-9817-10D2F09CA83D}"/>
                </a:ext>
              </a:extLst>
            </p:cNvPr>
            <p:cNvSpPr/>
            <p:nvPr/>
          </p:nvSpPr>
          <p:spPr>
            <a:xfrm>
              <a:off x="8223608" y="666655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Прямоугольник 100">
              <a:extLst>
                <a:ext uri="{FF2B5EF4-FFF2-40B4-BE49-F238E27FC236}">
                  <a16:creationId xmlns:a16="http://schemas.microsoft.com/office/drawing/2014/main" id="{E3BF3F23-7EA9-42E3-8022-7932995476B2}"/>
                </a:ext>
              </a:extLst>
            </p:cNvPr>
            <p:cNvSpPr/>
            <p:nvPr/>
          </p:nvSpPr>
          <p:spPr>
            <a:xfrm>
              <a:off x="7059082" y="666655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id="{5EDE00D4-E72E-453B-B6C0-F31D942950B4}"/>
                </a:ext>
              </a:extLst>
            </p:cNvPr>
            <p:cNvSpPr/>
            <p:nvPr/>
          </p:nvSpPr>
          <p:spPr>
            <a:xfrm>
              <a:off x="7635541" y="666655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>
              <a:extLst>
                <a:ext uri="{FF2B5EF4-FFF2-40B4-BE49-F238E27FC236}">
                  <a16:creationId xmlns:a16="http://schemas.microsoft.com/office/drawing/2014/main" id="{A70F68D6-36A1-4F63-9B4C-C775AD05931A}"/>
                </a:ext>
              </a:extLst>
            </p:cNvPr>
            <p:cNvSpPr/>
            <p:nvPr/>
          </p:nvSpPr>
          <p:spPr>
            <a:xfrm>
              <a:off x="7059082" y="1123855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рямоугольник 103">
              <a:extLst>
                <a:ext uri="{FF2B5EF4-FFF2-40B4-BE49-F238E27FC236}">
                  <a16:creationId xmlns:a16="http://schemas.microsoft.com/office/drawing/2014/main" id="{64E23AB7-318C-4A46-9F1E-8151AEDB48AC}"/>
                </a:ext>
              </a:extLst>
            </p:cNvPr>
            <p:cNvSpPr/>
            <p:nvPr/>
          </p:nvSpPr>
          <p:spPr>
            <a:xfrm>
              <a:off x="7629219" y="1123855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рямоугольник 104">
              <a:extLst>
                <a:ext uri="{FF2B5EF4-FFF2-40B4-BE49-F238E27FC236}">
                  <a16:creationId xmlns:a16="http://schemas.microsoft.com/office/drawing/2014/main" id="{5A220A46-42E8-43A0-AB07-BCA4F053A47B}"/>
                </a:ext>
              </a:extLst>
            </p:cNvPr>
            <p:cNvSpPr/>
            <p:nvPr/>
          </p:nvSpPr>
          <p:spPr>
            <a:xfrm>
              <a:off x="8214643" y="1123283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>
              <a:extLst>
                <a:ext uri="{FF2B5EF4-FFF2-40B4-BE49-F238E27FC236}">
                  <a16:creationId xmlns:a16="http://schemas.microsoft.com/office/drawing/2014/main" id="{43AC64B2-BDBE-4E3F-B883-A2B731954A44}"/>
                </a:ext>
              </a:extLst>
            </p:cNvPr>
            <p:cNvSpPr/>
            <p:nvPr/>
          </p:nvSpPr>
          <p:spPr>
            <a:xfrm>
              <a:off x="6484927" y="1124880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id="{0F73F685-438E-46E4-8179-4B9BD0021447}"/>
                </a:ext>
              </a:extLst>
            </p:cNvPr>
            <p:cNvSpPr/>
            <p:nvPr/>
          </p:nvSpPr>
          <p:spPr>
            <a:xfrm>
              <a:off x="5891144" y="1580483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рямоугольник 107">
              <a:extLst>
                <a:ext uri="{FF2B5EF4-FFF2-40B4-BE49-F238E27FC236}">
                  <a16:creationId xmlns:a16="http://schemas.microsoft.com/office/drawing/2014/main" id="{CD7A4938-BBE5-4951-B51A-E01C563CB337}"/>
                </a:ext>
              </a:extLst>
            </p:cNvPr>
            <p:cNvSpPr/>
            <p:nvPr/>
          </p:nvSpPr>
          <p:spPr>
            <a:xfrm>
              <a:off x="6470246" y="1580483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рямоугольник 108">
              <a:extLst>
                <a:ext uri="{FF2B5EF4-FFF2-40B4-BE49-F238E27FC236}">
                  <a16:creationId xmlns:a16="http://schemas.microsoft.com/office/drawing/2014/main" id="{92E95ABD-F4C5-4A62-9FF2-32C9D2DE86C6}"/>
                </a:ext>
              </a:extLst>
            </p:cNvPr>
            <p:cNvSpPr/>
            <p:nvPr/>
          </p:nvSpPr>
          <p:spPr>
            <a:xfrm>
              <a:off x="7046705" y="157991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F4CF3E62-CD25-420F-A39A-8EBAF1026694}"/>
                </a:ext>
              </a:extLst>
            </p:cNvPr>
            <p:cNvSpPr/>
            <p:nvPr/>
          </p:nvSpPr>
          <p:spPr>
            <a:xfrm>
              <a:off x="5316989" y="1581508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1" name="Прямоугольник 110">
              <a:extLst>
                <a:ext uri="{FF2B5EF4-FFF2-40B4-BE49-F238E27FC236}">
                  <a16:creationId xmlns:a16="http://schemas.microsoft.com/office/drawing/2014/main" id="{8F948B9E-5453-44DF-A96E-E0C768C9F6BC}"/>
                </a:ext>
              </a:extLst>
            </p:cNvPr>
            <p:cNvSpPr/>
            <p:nvPr/>
          </p:nvSpPr>
          <p:spPr>
            <a:xfrm>
              <a:off x="8212945" y="157459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рямоугольник 111">
              <a:extLst>
                <a:ext uri="{FF2B5EF4-FFF2-40B4-BE49-F238E27FC236}">
                  <a16:creationId xmlns:a16="http://schemas.microsoft.com/office/drawing/2014/main" id="{A5F75FB5-926D-4EFD-91E5-47B54F28884B}"/>
                </a:ext>
              </a:extLst>
            </p:cNvPr>
            <p:cNvSpPr/>
            <p:nvPr/>
          </p:nvSpPr>
          <p:spPr>
            <a:xfrm>
              <a:off x="8792047" y="157459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Прямоугольник 112">
              <a:extLst>
                <a:ext uri="{FF2B5EF4-FFF2-40B4-BE49-F238E27FC236}">
                  <a16:creationId xmlns:a16="http://schemas.microsoft.com/office/drawing/2014/main" id="{B261096F-98C8-490F-A9F1-5BB8CCB178F1}"/>
                </a:ext>
              </a:extLst>
            </p:cNvPr>
            <p:cNvSpPr/>
            <p:nvPr/>
          </p:nvSpPr>
          <p:spPr>
            <a:xfrm>
              <a:off x="7629825" y="157562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рямоугольник 113">
              <a:extLst>
                <a:ext uri="{FF2B5EF4-FFF2-40B4-BE49-F238E27FC236}">
                  <a16:creationId xmlns:a16="http://schemas.microsoft.com/office/drawing/2014/main" id="{E8549B35-CE11-4614-9728-D13068D887E2}"/>
                </a:ext>
              </a:extLst>
            </p:cNvPr>
            <p:cNvSpPr/>
            <p:nvPr/>
          </p:nvSpPr>
          <p:spPr>
            <a:xfrm>
              <a:off x="7048419" y="203608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>
              <a:extLst>
                <a:ext uri="{FF2B5EF4-FFF2-40B4-BE49-F238E27FC236}">
                  <a16:creationId xmlns:a16="http://schemas.microsoft.com/office/drawing/2014/main" id="{C26EF91E-0760-4CC4-8D50-0DDA19C45235}"/>
                </a:ext>
              </a:extLst>
            </p:cNvPr>
            <p:cNvSpPr/>
            <p:nvPr/>
          </p:nvSpPr>
          <p:spPr>
            <a:xfrm>
              <a:off x="7636486" y="203608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рямоугольник 115">
              <a:extLst>
                <a:ext uri="{FF2B5EF4-FFF2-40B4-BE49-F238E27FC236}">
                  <a16:creationId xmlns:a16="http://schemas.microsoft.com/office/drawing/2014/main" id="{19D4D2E6-0F31-430C-88E0-3D8EC7468E6F}"/>
                </a:ext>
              </a:extLst>
            </p:cNvPr>
            <p:cNvSpPr/>
            <p:nvPr/>
          </p:nvSpPr>
          <p:spPr>
            <a:xfrm>
              <a:off x="6465299" y="203711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7" name="Прямоугольник 116">
              <a:extLst>
                <a:ext uri="{FF2B5EF4-FFF2-40B4-BE49-F238E27FC236}">
                  <a16:creationId xmlns:a16="http://schemas.microsoft.com/office/drawing/2014/main" id="{1C7BCB67-D2F4-4EC4-864E-640DA43CF3CD}"/>
                </a:ext>
              </a:extLst>
            </p:cNvPr>
            <p:cNvSpPr/>
            <p:nvPr/>
          </p:nvSpPr>
          <p:spPr>
            <a:xfrm>
              <a:off x="7053601" y="2495792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F488A33E-600C-4E7F-81E7-B0C465589062}"/>
                </a:ext>
              </a:extLst>
            </p:cNvPr>
            <p:cNvSpPr/>
            <p:nvPr/>
          </p:nvSpPr>
          <p:spPr>
            <a:xfrm>
              <a:off x="7632703" y="2495792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>
              <a:extLst>
                <a:ext uri="{FF2B5EF4-FFF2-40B4-BE49-F238E27FC236}">
                  <a16:creationId xmlns:a16="http://schemas.microsoft.com/office/drawing/2014/main" id="{AAFD6E3F-AE9F-4315-B2B0-39B4FFA4EF7A}"/>
                </a:ext>
              </a:extLst>
            </p:cNvPr>
            <p:cNvSpPr/>
            <p:nvPr/>
          </p:nvSpPr>
          <p:spPr>
            <a:xfrm>
              <a:off x="8209162" y="2495220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Прямоугольник 119">
              <a:extLst>
                <a:ext uri="{FF2B5EF4-FFF2-40B4-BE49-F238E27FC236}">
                  <a16:creationId xmlns:a16="http://schemas.microsoft.com/office/drawing/2014/main" id="{EF1A35BE-063C-436A-B88E-CADC4686AD9A}"/>
                </a:ext>
              </a:extLst>
            </p:cNvPr>
            <p:cNvSpPr/>
            <p:nvPr/>
          </p:nvSpPr>
          <p:spPr>
            <a:xfrm>
              <a:off x="6470481" y="2487852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Прямоугольник 120">
              <a:extLst>
                <a:ext uri="{FF2B5EF4-FFF2-40B4-BE49-F238E27FC236}">
                  <a16:creationId xmlns:a16="http://schemas.microsoft.com/office/drawing/2014/main" id="{84036D8E-596C-4D16-AC22-68CAB089C180}"/>
                </a:ext>
              </a:extLst>
            </p:cNvPr>
            <p:cNvSpPr/>
            <p:nvPr/>
          </p:nvSpPr>
          <p:spPr>
            <a:xfrm>
              <a:off x="5889075" y="294927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A6BFC9B5-22B8-423D-AC5F-DD49B47E9FFA}"/>
                </a:ext>
              </a:extLst>
            </p:cNvPr>
            <p:cNvSpPr/>
            <p:nvPr/>
          </p:nvSpPr>
          <p:spPr>
            <a:xfrm>
              <a:off x="6468177" y="294927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3C6CDD18-901B-48BD-8195-81694E3AB313}"/>
                </a:ext>
              </a:extLst>
            </p:cNvPr>
            <p:cNvSpPr/>
            <p:nvPr/>
          </p:nvSpPr>
          <p:spPr>
            <a:xfrm>
              <a:off x="7053601" y="2948699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рямоугольник 123">
              <a:extLst>
                <a:ext uri="{FF2B5EF4-FFF2-40B4-BE49-F238E27FC236}">
                  <a16:creationId xmlns:a16="http://schemas.microsoft.com/office/drawing/2014/main" id="{66162E86-CD7A-46B7-94BA-B98654205E30}"/>
                </a:ext>
              </a:extLst>
            </p:cNvPr>
            <p:cNvSpPr/>
            <p:nvPr/>
          </p:nvSpPr>
          <p:spPr>
            <a:xfrm>
              <a:off x="5305955" y="295029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Прямоугольник 124">
              <a:extLst>
                <a:ext uri="{FF2B5EF4-FFF2-40B4-BE49-F238E27FC236}">
                  <a16:creationId xmlns:a16="http://schemas.microsoft.com/office/drawing/2014/main" id="{16DF2F68-A9C4-487F-B513-55C7FC9EC3E0}"/>
                </a:ext>
              </a:extLst>
            </p:cNvPr>
            <p:cNvSpPr/>
            <p:nvPr/>
          </p:nvSpPr>
          <p:spPr>
            <a:xfrm>
              <a:off x="8206858" y="2948654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Прямоугольник 125">
              <a:extLst>
                <a:ext uri="{FF2B5EF4-FFF2-40B4-BE49-F238E27FC236}">
                  <a16:creationId xmlns:a16="http://schemas.microsoft.com/office/drawing/2014/main" id="{A5E9C04C-CCDA-4618-9FE4-A4B389A4560A}"/>
                </a:ext>
              </a:extLst>
            </p:cNvPr>
            <p:cNvSpPr/>
            <p:nvPr/>
          </p:nvSpPr>
          <p:spPr>
            <a:xfrm>
              <a:off x="8785960" y="2948654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рямоугольник 126">
              <a:extLst>
                <a:ext uri="{FF2B5EF4-FFF2-40B4-BE49-F238E27FC236}">
                  <a16:creationId xmlns:a16="http://schemas.microsoft.com/office/drawing/2014/main" id="{5DA2A860-073F-4425-BD88-461552A7AA5B}"/>
                </a:ext>
              </a:extLst>
            </p:cNvPr>
            <p:cNvSpPr/>
            <p:nvPr/>
          </p:nvSpPr>
          <p:spPr>
            <a:xfrm>
              <a:off x="9371384" y="2948082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рямоугольник 127">
              <a:extLst>
                <a:ext uri="{FF2B5EF4-FFF2-40B4-BE49-F238E27FC236}">
                  <a16:creationId xmlns:a16="http://schemas.microsoft.com/office/drawing/2014/main" id="{CB1009DD-031A-423F-9D23-6C7824BAAA1E}"/>
                </a:ext>
              </a:extLst>
            </p:cNvPr>
            <p:cNvSpPr/>
            <p:nvPr/>
          </p:nvSpPr>
          <p:spPr>
            <a:xfrm>
              <a:off x="7632703" y="2949679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рямоугольник 128">
              <a:extLst>
                <a:ext uri="{FF2B5EF4-FFF2-40B4-BE49-F238E27FC236}">
                  <a16:creationId xmlns:a16="http://schemas.microsoft.com/office/drawing/2014/main" id="{F3C77DB9-37ED-4C56-84D0-7AFD16424169}"/>
                </a:ext>
              </a:extLst>
            </p:cNvPr>
            <p:cNvSpPr/>
            <p:nvPr/>
          </p:nvSpPr>
          <p:spPr>
            <a:xfrm>
              <a:off x="7050958" y="340866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рямоугольник 129">
              <a:extLst>
                <a:ext uri="{FF2B5EF4-FFF2-40B4-BE49-F238E27FC236}">
                  <a16:creationId xmlns:a16="http://schemas.microsoft.com/office/drawing/2014/main" id="{BD4ACBBB-901D-4F77-BF6B-85889ECA9247}"/>
                </a:ext>
              </a:extLst>
            </p:cNvPr>
            <p:cNvSpPr/>
            <p:nvPr/>
          </p:nvSpPr>
          <p:spPr>
            <a:xfrm>
              <a:off x="7630060" y="340866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Прямоугольник 130">
              <a:extLst>
                <a:ext uri="{FF2B5EF4-FFF2-40B4-BE49-F238E27FC236}">
                  <a16:creationId xmlns:a16="http://schemas.microsoft.com/office/drawing/2014/main" id="{97CD52CB-1D7F-4DF3-860A-2058E3DB927D}"/>
                </a:ext>
              </a:extLst>
            </p:cNvPr>
            <p:cNvSpPr/>
            <p:nvPr/>
          </p:nvSpPr>
          <p:spPr>
            <a:xfrm>
              <a:off x="8215484" y="3408094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рямоугольник 131">
              <a:extLst>
                <a:ext uri="{FF2B5EF4-FFF2-40B4-BE49-F238E27FC236}">
                  <a16:creationId xmlns:a16="http://schemas.microsoft.com/office/drawing/2014/main" id="{EBBF67EE-4706-47E9-BC24-2ED6F18173AD}"/>
                </a:ext>
              </a:extLst>
            </p:cNvPr>
            <p:cNvSpPr/>
            <p:nvPr/>
          </p:nvSpPr>
          <p:spPr>
            <a:xfrm>
              <a:off x="6467838" y="340969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Прямоугольник 132">
              <a:extLst>
                <a:ext uri="{FF2B5EF4-FFF2-40B4-BE49-F238E27FC236}">
                  <a16:creationId xmlns:a16="http://schemas.microsoft.com/office/drawing/2014/main" id="{215BE6B1-4302-4EBF-B0AC-751421F68AB2}"/>
                </a:ext>
              </a:extLst>
            </p:cNvPr>
            <p:cNvSpPr/>
            <p:nvPr/>
          </p:nvSpPr>
          <p:spPr>
            <a:xfrm>
              <a:off x="6467603" y="386075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379900B4-9616-453A-A88A-3377223DBE33}"/>
                </a:ext>
              </a:extLst>
            </p:cNvPr>
            <p:cNvSpPr/>
            <p:nvPr/>
          </p:nvSpPr>
          <p:spPr>
            <a:xfrm>
              <a:off x="7046705" y="3860756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C517E0B5-F810-4438-BC0B-EB0AF61EF955}"/>
                </a:ext>
              </a:extLst>
            </p:cNvPr>
            <p:cNvSpPr/>
            <p:nvPr/>
          </p:nvSpPr>
          <p:spPr>
            <a:xfrm>
              <a:off x="5884483" y="3861781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Прямоугольник 135">
              <a:extLst>
                <a:ext uri="{FF2B5EF4-FFF2-40B4-BE49-F238E27FC236}">
                  <a16:creationId xmlns:a16="http://schemas.microsoft.com/office/drawing/2014/main" id="{E28CE977-4A66-4903-82BF-4809A27B1275}"/>
                </a:ext>
              </a:extLst>
            </p:cNvPr>
            <p:cNvSpPr/>
            <p:nvPr/>
          </p:nvSpPr>
          <p:spPr>
            <a:xfrm>
              <a:off x="8790977" y="3414447"/>
              <a:ext cx="576459" cy="457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7" name="Oval 21">
            <a:extLst>
              <a:ext uri="{FF2B5EF4-FFF2-40B4-BE49-F238E27FC236}">
                <a16:creationId xmlns:a16="http://schemas.microsoft.com/office/drawing/2014/main" id="{DB8086D0-9F5C-4AA0-89B7-3593664A2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188" y="606482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1</a:t>
            </a:r>
          </a:p>
        </p:txBody>
      </p:sp>
      <p:sp>
        <p:nvSpPr>
          <p:cNvPr id="148" name="Oval 22">
            <a:extLst>
              <a:ext uri="{FF2B5EF4-FFF2-40B4-BE49-F238E27FC236}">
                <a16:creationId xmlns:a16="http://schemas.microsoft.com/office/drawing/2014/main" id="{915773E6-A64A-44AE-ABEA-081D26B7D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8542" y="1266415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2</a:t>
            </a:r>
          </a:p>
        </p:txBody>
      </p:sp>
      <p:sp>
        <p:nvSpPr>
          <p:cNvPr id="149" name="Oval 23">
            <a:extLst>
              <a:ext uri="{FF2B5EF4-FFF2-40B4-BE49-F238E27FC236}">
                <a16:creationId xmlns:a16="http://schemas.microsoft.com/office/drawing/2014/main" id="{11C0D649-7B6E-4380-BAFF-D28E13F7C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41" y="1892839"/>
            <a:ext cx="504825" cy="419364"/>
          </a:xfrm>
          <a:prstGeom prst="ellipse">
            <a:avLst/>
          </a:prstGeom>
          <a:solidFill>
            <a:srgbClr val="FFCC99"/>
          </a:solidFill>
          <a:ln w="9525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3</a:t>
            </a:r>
          </a:p>
        </p:txBody>
      </p:sp>
      <p:sp>
        <p:nvSpPr>
          <p:cNvPr id="150" name="Oval 24">
            <a:extLst>
              <a:ext uri="{FF2B5EF4-FFF2-40B4-BE49-F238E27FC236}">
                <a16:creationId xmlns:a16="http://schemas.microsoft.com/office/drawing/2014/main" id="{ED630B0B-E809-4621-949C-54050C4B2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661" y="2522352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4</a:t>
            </a:r>
          </a:p>
        </p:txBody>
      </p:sp>
      <p:sp>
        <p:nvSpPr>
          <p:cNvPr id="151" name="Oval 25">
            <a:extLst>
              <a:ext uri="{FF2B5EF4-FFF2-40B4-BE49-F238E27FC236}">
                <a16:creationId xmlns:a16="http://schemas.microsoft.com/office/drawing/2014/main" id="{1DA2E767-DD15-4C8A-82F0-B6916A475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2979" y="3112318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5</a:t>
            </a:r>
          </a:p>
        </p:txBody>
      </p:sp>
      <p:sp>
        <p:nvSpPr>
          <p:cNvPr id="152" name="Oval 26">
            <a:extLst>
              <a:ext uri="{FF2B5EF4-FFF2-40B4-BE49-F238E27FC236}">
                <a16:creationId xmlns:a16="http://schemas.microsoft.com/office/drawing/2014/main" id="{C493AC20-A776-462B-A4FE-301B27EA7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3427" y="3758347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6</a:t>
            </a:r>
          </a:p>
        </p:txBody>
      </p:sp>
      <p:sp>
        <p:nvSpPr>
          <p:cNvPr id="153" name="Oval 26">
            <a:extLst>
              <a:ext uri="{FF2B5EF4-FFF2-40B4-BE49-F238E27FC236}">
                <a16:creationId xmlns:a16="http://schemas.microsoft.com/office/drawing/2014/main" id="{C50DC41A-4132-4BD0-9A58-9AE4520C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8542" y="4390639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7</a:t>
            </a:r>
          </a:p>
        </p:txBody>
      </p:sp>
      <p:sp>
        <p:nvSpPr>
          <p:cNvPr id="154" name="Oval 26">
            <a:extLst>
              <a:ext uri="{FF2B5EF4-FFF2-40B4-BE49-F238E27FC236}">
                <a16:creationId xmlns:a16="http://schemas.microsoft.com/office/drawing/2014/main" id="{D22AEE4B-4464-4A86-BCE9-6F427A4F3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7386" y="5034883"/>
            <a:ext cx="504825" cy="419365"/>
          </a:xfrm>
          <a:prstGeom prst="ellipse">
            <a:avLst/>
          </a:prstGeom>
          <a:solidFill>
            <a:srgbClr val="FFCC99"/>
          </a:solidFill>
          <a:ln w="9525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2800" dirty="0">
                <a:latin typeface="Comic Sans MS" pitchFamily="66" charset="0"/>
              </a:rPr>
              <a:t>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D576FF-0764-4CD6-9BDB-36ED883B2C4A}"/>
              </a:ext>
            </a:extLst>
          </p:cNvPr>
          <p:cNvSpPr txBox="1"/>
          <p:nvPr/>
        </p:nvSpPr>
        <p:spPr>
          <a:xfrm>
            <a:off x="8289633" y="419090"/>
            <a:ext cx="24111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ж</a:t>
            </a:r>
            <a:r>
              <a:rPr lang="ru-RU" sz="4400" b="1" dirty="0">
                <a:latin typeface="Comic Sans MS" panose="030F0702030302020204" pitchFamily="66" charset="0"/>
              </a:rPr>
              <a:t>  у  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4A7B6A-5665-4DC9-B073-DC3D23A548C7}"/>
              </a:ext>
            </a:extLst>
          </p:cNvPr>
          <p:cNvSpPr txBox="1"/>
          <p:nvPr/>
        </p:nvSpPr>
        <p:spPr>
          <a:xfrm>
            <a:off x="7591901" y="1057742"/>
            <a:ext cx="29851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л 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</a:t>
            </a:r>
            <a:r>
              <a:rPr lang="ru-RU" sz="4400" b="1" dirty="0">
                <a:latin typeface="Comic Sans MS" panose="030F0702030302020204" pitchFamily="66" charset="0"/>
              </a:rPr>
              <a:t>  с  а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DC09227-DE29-4C73-B37E-E443E5687714}"/>
              </a:ext>
            </a:extLst>
          </p:cNvPr>
          <p:cNvSpPr txBox="1"/>
          <p:nvPr/>
        </p:nvSpPr>
        <p:spPr>
          <a:xfrm>
            <a:off x="6817320" y="4810004"/>
            <a:ext cx="3793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о  л 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  </a:t>
            </a:r>
            <a:r>
              <a:rPr lang="ru-RU" sz="4400" b="1" dirty="0">
                <a:latin typeface="Comic Sans MS" panose="030F0702030302020204" pitchFamily="66" charset="0"/>
              </a:rPr>
              <a:t>н  ь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1DDC31F8-2B22-4F5C-B6DF-C4AF1C43677C}"/>
              </a:ext>
            </a:extLst>
          </p:cNvPr>
          <p:cNvSpPr txBox="1"/>
          <p:nvPr/>
        </p:nvSpPr>
        <p:spPr>
          <a:xfrm>
            <a:off x="7681279" y="4179108"/>
            <a:ext cx="35445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м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ы  </a:t>
            </a:r>
            <a:r>
              <a:rPr lang="ru-RU" sz="4400" b="1" dirty="0">
                <a:latin typeface="Comic Sans MS" panose="030F0702030302020204" pitchFamily="66" charset="0"/>
              </a:rPr>
              <a:t>ш к  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F848B1-05EE-4923-B882-FC311E1C0C59}"/>
              </a:ext>
            </a:extLst>
          </p:cNvPr>
          <p:cNvSpPr txBox="1"/>
          <p:nvPr/>
        </p:nvSpPr>
        <p:spPr>
          <a:xfrm>
            <a:off x="6011033" y="1667968"/>
            <a:ext cx="54056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м  е  д 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  </a:t>
            </a:r>
            <a:r>
              <a:rPr lang="ru-RU" sz="4400" b="1" dirty="0">
                <a:latin typeface="Comic Sans MS" panose="030F0702030302020204" pitchFamily="66" charset="0"/>
              </a:rPr>
              <a:t>е  д  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3CBD7C-CE83-47D5-B535-DA9F8CF72A21}"/>
              </a:ext>
            </a:extLst>
          </p:cNvPr>
          <p:cNvSpPr txBox="1"/>
          <p:nvPr/>
        </p:nvSpPr>
        <p:spPr>
          <a:xfrm>
            <a:off x="7702175" y="2303749"/>
            <a:ext cx="22044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с 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  </a:t>
            </a:r>
            <a:r>
              <a:rPr lang="ru-RU" sz="4400" b="1" dirty="0">
                <a:latin typeface="Comic Sans MS" panose="030F0702030302020204" pitchFamily="66" charset="0"/>
              </a:rPr>
              <a:t>м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B2D46005-B835-486D-A611-8A49075FEBB1}"/>
              </a:ext>
            </a:extLst>
          </p:cNvPr>
          <p:cNvSpPr txBox="1"/>
          <p:nvPr/>
        </p:nvSpPr>
        <p:spPr>
          <a:xfrm>
            <a:off x="7718033" y="2913700"/>
            <a:ext cx="2826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у 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  </a:t>
            </a:r>
            <a:r>
              <a:rPr lang="ru-RU" sz="4400" b="1" dirty="0">
                <a:latin typeface="Comic Sans MS" panose="030F0702030302020204" pitchFamily="66" charset="0"/>
              </a:rPr>
              <a:t>к  а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304E0C8B-3EF4-4881-8B7C-6AAAE3E13F8E}"/>
              </a:ext>
            </a:extLst>
          </p:cNvPr>
          <p:cNvSpPr txBox="1"/>
          <p:nvPr/>
        </p:nvSpPr>
        <p:spPr>
          <a:xfrm>
            <a:off x="6164334" y="3558627"/>
            <a:ext cx="6026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к  у  з  </a:t>
            </a:r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  </a:t>
            </a:r>
            <a:r>
              <a:rPr lang="ru-RU" sz="4400" b="1" dirty="0">
                <a:latin typeface="Comic Sans MS" panose="030F0702030302020204" pitchFamily="66" charset="0"/>
              </a:rPr>
              <a:t>е  ч  и  к</a:t>
            </a:r>
          </a:p>
        </p:txBody>
      </p:sp>
      <p:pic>
        <p:nvPicPr>
          <p:cNvPr id="159" name="Рисунок 158" descr="55039129_u364_1213900459.jpg">
            <a:extLst>
              <a:ext uri="{FF2B5EF4-FFF2-40B4-BE49-F238E27FC236}">
                <a16:creationId xmlns:a16="http://schemas.microsoft.com/office/drawing/2014/main" id="{041A9B07-6746-49DE-8328-39EB49621C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523" y="3380825"/>
            <a:ext cx="2820911" cy="2261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" name="Oval 38">
            <a:extLst>
              <a:ext uri="{FF2B5EF4-FFF2-40B4-BE49-F238E27FC236}">
                <a16:creationId xmlns:a16="http://schemas.microsoft.com/office/drawing/2014/main" id="{401E4F68-B57C-4815-BCEA-421AB96AF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765" y="5675515"/>
            <a:ext cx="2602025" cy="866993"/>
          </a:xfrm>
          <a:prstGeom prst="ellipse">
            <a:avLst/>
          </a:prstGeom>
          <a:solidFill>
            <a:srgbClr val="FFCC99"/>
          </a:solidFill>
          <a:ln w="57150">
            <a:solidFill>
              <a:srgbClr val="914105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4320" b="1" dirty="0">
                <a:latin typeface="Comic Sans MS" pitchFamily="66" charset="0"/>
              </a:rPr>
              <a:t>Ответ</a:t>
            </a:r>
          </a:p>
        </p:txBody>
      </p:sp>
      <p:pic>
        <p:nvPicPr>
          <p:cNvPr id="161" name="Рисунок 160" descr="1221163001_14.jpg">
            <a:extLst>
              <a:ext uri="{FF2B5EF4-FFF2-40B4-BE49-F238E27FC236}">
                <a16:creationId xmlns:a16="http://schemas.microsoft.com/office/drawing/2014/main" id="{BCABEB19-DE16-4D92-A0C7-A322695991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855" y="3380825"/>
            <a:ext cx="2602025" cy="2401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Рисунок 161" descr="0b0e46dae7b567584bf9c60da02551d6.jpg">
            <a:extLst>
              <a:ext uri="{FF2B5EF4-FFF2-40B4-BE49-F238E27FC236}">
                <a16:creationId xmlns:a16="http://schemas.microsoft.com/office/drawing/2014/main" id="{FBF0439C-858F-4FA2-A776-55BF02049B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057" y="3380825"/>
            <a:ext cx="3153881" cy="233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Рисунок 162" descr="59614667.jpg">
            <a:extLst>
              <a:ext uri="{FF2B5EF4-FFF2-40B4-BE49-F238E27FC236}">
                <a16:creationId xmlns:a16="http://schemas.microsoft.com/office/drawing/2014/main" id="{3CA593C8-DF4F-4F96-AEC3-227BD56727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236" y="3468341"/>
            <a:ext cx="3030200" cy="227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Рисунок 163" descr="utka.jpg">
            <a:extLst>
              <a:ext uri="{FF2B5EF4-FFF2-40B4-BE49-F238E27FC236}">
                <a16:creationId xmlns:a16="http://schemas.microsoft.com/office/drawing/2014/main" id="{8C7AD06E-583F-443B-8B0B-A7AD2EEC9B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836" y="3310764"/>
            <a:ext cx="2965448" cy="250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Рисунок 164" descr="0_3d521_77bd6392_XL.jpg">
            <a:extLst>
              <a:ext uri="{FF2B5EF4-FFF2-40B4-BE49-F238E27FC236}">
                <a16:creationId xmlns:a16="http://schemas.microsoft.com/office/drawing/2014/main" id="{24C6C7AF-59E2-40D8-AF85-7F9245ADD4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031" y="3343062"/>
            <a:ext cx="2885446" cy="244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Рисунок 165" descr="645c55.jpg">
            <a:extLst>
              <a:ext uri="{FF2B5EF4-FFF2-40B4-BE49-F238E27FC236}">
                <a16:creationId xmlns:a16="http://schemas.microsoft.com/office/drawing/2014/main" id="{9EF4A6D8-3BDE-4867-B1E4-81FA79DA2A8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853" y="3376645"/>
            <a:ext cx="3090216" cy="234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Рисунок 166" descr="buck-formula-is-age-genetics-nutrition.jpg">
            <a:extLst>
              <a:ext uri="{FF2B5EF4-FFF2-40B4-BE49-F238E27FC236}">
                <a16:creationId xmlns:a16="http://schemas.microsoft.com/office/drawing/2014/main" id="{8BC1B82B-D35F-4192-9C70-6958E5BD57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468" y="3297224"/>
            <a:ext cx="2985736" cy="246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Oval 21">
            <a:extLst>
              <a:ext uri="{FF2B5EF4-FFF2-40B4-BE49-F238E27FC236}">
                <a16:creationId xmlns:a16="http://schemas.microsoft.com/office/drawing/2014/main" id="{D5C00601-5B9A-42B5-B938-956083E2A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7855" y="1933161"/>
            <a:ext cx="335237" cy="220932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1600" dirty="0">
                <a:latin typeface="Comic Sans MS" pitchFamily="66" charset="0"/>
              </a:rPr>
              <a:t>1</a:t>
            </a:r>
          </a:p>
        </p:txBody>
      </p:sp>
      <p:sp>
        <p:nvSpPr>
          <p:cNvPr id="170" name="Rectangle 90">
            <a:extLst>
              <a:ext uri="{FF2B5EF4-FFF2-40B4-BE49-F238E27FC236}">
                <a16:creationId xmlns:a16="http://schemas.microsoft.com/office/drawing/2014/main" id="{BB8E5E22-6E80-49FD-BF4A-F575EB4BD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0275" y="2207780"/>
            <a:ext cx="572906" cy="229629"/>
          </a:xfrm>
          <a:prstGeom prst="ellipse">
            <a:avLst/>
          </a:prstGeom>
          <a:solidFill>
            <a:srgbClr val="FFCC99"/>
          </a:solidFill>
          <a:ln w="28575">
            <a:solidFill>
              <a:srgbClr val="914105"/>
            </a:solidFill>
            <a:miter lim="800000"/>
            <a:headEnd/>
            <a:tailEnd/>
          </a:ln>
          <a:effectLst>
            <a:glow rad="101600">
              <a:srgbClr val="FFCCCC">
                <a:alpha val="60000"/>
              </a:srgbClr>
            </a:glow>
            <a:outerShdw dist="35921" dir="27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303C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Ответ</a:t>
            </a:r>
          </a:p>
        </p:txBody>
      </p:sp>
      <p:sp>
        <p:nvSpPr>
          <p:cNvPr id="74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482D37-CD40-4DA5-AB25-0F6C792BB7B7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AEEE716-D96D-4A3B-867B-D483334EC52E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8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EA28A67-A847-4651-BE61-C16DD3CB6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23472AD-3F4A-4D87-9FCA-9C33781D07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5168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2586890-069F-4477-9B29-21A8B0541B33}"/>
              </a:ext>
            </a:extLst>
          </p:cNvPr>
          <p:cNvSpPr/>
          <p:nvPr/>
        </p:nvSpPr>
        <p:spPr>
          <a:xfrm>
            <a:off x="1996580" y="157725"/>
            <a:ext cx="7650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Группы животных</a:t>
            </a:r>
          </a:p>
        </p:txBody>
      </p:sp>
      <p:sp>
        <p:nvSpPr>
          <p:cNvPr id="17" name="Скругленная прямоугольная выноска 4">
            <a:extLst>
              <a:ext uri="{FF2B5EF4-FFF2-40B4-BE49-F238E27FC236}">
                <a16:creationId xmlns:a16="http://schemas.microsoft.com/office/drawing/2014/main" id="{2540D2DA-150F-46EC-8A79-A754C8722619}"/>
              </a:ext>
            </a:extLst>
          </p:cNvPr>
          <p:cNvSpPr/>
          <p:nvPr/>
        </p:nvSpPr>
        <p:spPr>
          <a:xfrm flipH="1">
            <a:off x="5567494" y="1104921"/>
            <a:ext cx="6077092" cy="3442793"/>
          </a:xfrm>
          <a:prstGeom prst="wedgeRoundRectCallout">
            <a:avLst>
              <a:gd name="adj1" fmla="val -41166"/>
              <a:gd name="adj2" fmla="val 54480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  <a:effectLst>
            <a:glow rad="101600">
              <a:schemeClr val="bg1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74DDD5-EEDF-48FB-9350-1C625FCE5D2D}"/>
              </a:ext>
            </a:extLst>
          </p:cNvPr>
          <p:cNvSpPr txBox="1"/>
          <p:nvPr/>
        </p:nvSpPr>
        <p:spPr>
          <a:xfrm>
            <a:off x="5648174" y="1060082"/>
            <a:ext cx="576430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800" b="1" dirty="0">
                <a:latin typeface="Comic Sans MS" pitchFamily="66" charset="0"/>
              </a:rPr>
              <a:t>Давайте познакомимся поближе со всеми группами животных. Выбирайте название любой группы и читайте информацию. Постарайтесь запомнить признаки каждой группы.</a:t>
            </a:r>
          </a:p>
          <a:p>
            <a:pPr algn="ctr"/>
            <a:endParaRPr lang="ru-RU" b="1" dirty="0"/>
          </a:p>
        </p:txBody>
      </p:sp>
      <p:pic>
        <p:nvPicPr>
          <p:cNvPr id="18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F8E82068-6E7B-48BB-99C9-8AB0F806C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/>
          <a:srcRect r="81"/>
          <a:stretch/>
        </p:blipFill>
        <p:spPr bwMode="auto">
          <a:xfrm flipH="1">
            <a:off x="11028370" y="4212688"/>
            <a:ext cx="1232432" cy="216698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59F3D243-0553-43F9-B5F9-7E4076735D4D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C71079-50E2-4DA6-A896-22FB64367D4B}"/>
              </a:ext>
            </a:extLst>
          </p:cNvPr>
          <p:cNvSpPr txBox="1"/>
          <p:nvPr/>
        </p:nvSpPr>
        <p:spPr>
          <a:xfrm>
            <a:off x="5029204" y="4736264"/>
            <a:ext cx="6147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Нажимай на              и переходи в группы животных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Возвращение в меню </a:t>
            </a:r>
          </a:p>
        </p:txBody>
      </p:sp>
      <p:sp>
        <p:nvSpPr>
          <p:cNvPr id="19" name="Пятиугольник 1">
            <a:hlinkClick r:id="rId7" action="ppaction://hlinksldjump"/>
            <a:extLst>
              <a:ext uri="{FF2B5EF4-FFF2-40B4-BE49-F238E27FC236}">
                <a16:creationId xmlns:a16="http://schemas.microsoft.com/office/drawing/2014/main" id="{4BA1DADF-457A-4104-9116-E90353486CFA}"/>
              </a:ext>
            </a:extLst>
          </p:cNvPr>
          <p:cNvSpPr/>
          <p:nvPr/>
        </p:nvSpPr>
        <p:spPr>
          <a:xfrm>
            <a:off x="6927245" y="4825207"/>
            <a:ext cx="731854" cy="277058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000" b="1" dirty="0"/>
              <a:t>Звери</a:t>
            </a:r>
          </a:p>
        </p:txBody>
      </p:sp>
      <p:pic>
        <p:nvPicPr>
          <p:cNvPr id="20" name="Picture 6" descr="D:\стрелки\ar3.gif">
            <a:hlinkClick r:id="rId8" action="ppaction://hlinksldjump"/>
            <a:extLst>
              <a:ext uri="{FF2B5EF4-FFF2-40B4-BE49-F238E27FC236}">
                <a16:creationId xmlns:a16="http://schemas.microsoft.com/office/drawing/2014/main" id="{1C13C157-9474-4664-A8D4-DE8295BE11F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574" y="5385942"/>
            <a:ext cx="443752" cy="484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Схема 20">
            <a:extLst>
              <a:ext uri="{FF2B5EF4-FFF2-40B4-BE49-F238E27FC236}">
                <a16:creationId xmlns:a16="http://schemas.microsoft.com/office/drawing/2014/main" id="{59377A4F-4C87-44AC-9E7D-1C0D892D04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8856251"/>
              </p:ext>
            </p:extLst>
          </p:nvPr>
        </p:nvGraphicFramePr>
        <p:xfrm>
          <a:off x="297423" y="1105164"/>
          <a:ext cx="5102996" cy="4647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6CE124D-4725-4391-91D6-2778F13C68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/>
          <a:srcRect r="81"/>
          <a:stretch/>
        </p:blipFill>
        <p:spPr bwMode="auto">
          <a:xfrm>
            <a:off x="-112631" y="2662238"/>
            <a:ext cx="890538" cy="1769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72596C-B91C-487E-843A-10F4AC5CFA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0" y="840001"/>
            <a:ext cx="3171752" cy="21178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1F50F8-F383-4A99-AB3B-6503AFEC7E65}"/>
              </a:ext>
            </a:extLst>
          </p:cNvPr>
          <p:cNvSpPr txBox="1"/>
          <p:nvPr/>
        </p:nvSpPr>
        <p:spPr>
          <a:xfrm>
            <a:off x="1086130" y="380774"/>
            <a:ext cx="2074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Бабочка-Монарх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49F35A-B546-4990-B755-5629F06DE8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260" y="1239102"/>
            <a:ext cx="2864724" cy="22183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E29BB7-EEED-4032-86F3-9C254F7A076B}"/>
              </a:ext>
            </a:extLst>
          </p:cNvPr>
          <p:cNvSpPr txBox="1"/>
          <p:nvPr/>
        </p:nvSpPr>
        <p:spPr>
          <a:xfrm>
            <a:off x="4130993" y="874509"/>
            <a:ext cx="3703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Стрекоза дозорщик-император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867876B-44B9-426C-A718-90484267C08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53" y="3727757"/>
            <a:ext cx="3170493" cy="201301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A2BD028-E9EE-4210-8C55-62ED4F9574F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1" r="15829"/>
          <a:stretch/>
        </p:blipFill>
        <p:spPr>
          <a:xfrm>
            <a:off x="8583838" y="719848"/>
            <a:ext cx="2864724" cy="235096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F6B6B78-0926-40D2-9765-6DCCEF9171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0" y="3727757"/>
            <a:ext cx="3150954" cy="201301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6A8E9B0-95F7-4378-9D38-B20BD1EA219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371" y="3961811"/>
            <a:ext cx="3703258" cy="21018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0ED75D4-E2B7-4FD6-9D7E-72B93AE2EBEB}"/>
              </a:ext>
            </a:extLst>
          </p:cNvPr>
          <p:cNvSpPr txBox="1"/>
          <p:nvPr/>
        </p:nvSpPr>
        <p:spPr>
          <a:xfrm>
            <a:off x="8852501" y="380774"/>
            <a:ext cx="2452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Муха обыкновенная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A91-7A5D-4DA4-BE5E-BD4ADBEEFEBD}"/>
              </a:ext>
            </a:extLst>
          </p:cNvPr>
          <p:cNvSpPr txBox="1"/>
          <p:nvPr/>
        </p:nvSpPr>
        <p:spPr>
          <a:xfrm>
            <a:off x="1521345" y="3215635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Кузнечик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FA637B-353D-4C12-BF27-68988BB93EA4}"/>
              </a:ext>
            </a:extLst>
          </p:cNvPr>
          <p:cNvSpPr txBox="1"/>
          <p:nvPr/>
        </p:nvSpPr>
        <p:spPr>
          <a:xfrm>
            <a:off x="5095373" y="3543091"/>
            <a:ext cx="1816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Божья коровка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9A1A7-3E98-4E6D-BBE2-A94A28FFEEBE}"/>
              </a:ext>
            </a:extLst>
          </p:cNvPr>
          <p:cNvSpPr txBox="1"/>
          <p:nvPr/>
        </p:nvSpPr>
        <p:spPr>
          <a:xfrm>
            <a:off x="9634766" y="3214620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Комар</a:t>
            </a:r>
          </a:p>
        </p:txBody>
      </p:sp>
      <p:pic>
        <p:nvPicPr>
          <p:cNvPr id="26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78D5C1C-6B9D-4C7C-9E25-6B67C2D999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4080" y="11024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8DC1DFC-7748-4A4A-940B-A20661C3246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11024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8527F21-5392-4E1B-9B88-74EEC1BA7CD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621" y="11024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ACFDA36E-2537-4774-BC42-5FE86B69C764}"/>
              </a:ext>
            </a:extLst>
          </p:cNvPr>
          <p:cNvSpPr txBox="1"/>
          <p:nvPr/>
        </p:nvSpPr>
        <p:spPr>
          <a:xfrm>
            <a:off x="4185929" y="16246"/>
            <a:ext cx="35933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Насекомые</a:t>
            </a:r>
          </a:p>
        </p:txBody>
      </p:sp>
      <p:sp>
        <p:nvSpPr>
          <p:cNvPr id="31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DFE5B1CD-618B-40F6-A13E-DA335A0A2DC1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6" descr="D:\стрелки\ar3.gif">
            <a:hlinkClick r:id="rId18" action="ppaction://hlinksldjump"/>
            <a:extLst>
              <a:ext uri="{FF2B5EF4-FFF2-40B4-BE49-F238E27FC236}">
                <a16:creationId xmlns:a16="http://schemas.microsoft.com/office/drawing/2014/main" id="{5CF1CA4E-A65C-4E8C-85CC-815CEC7691E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356" y="5966161"/>
            <a:ext cx="742016" cy="80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2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1F50F8-F383-4A99-AB3B-6503AFEC7E65}"/>
              </a:ext>
            </a:extLst>
          </p:cNvPr>
          <p:cNvSpPr txBox="1"/>
          <p:nvPr/>
        </p:nvSpPr>
        <p:spPr>
          <a:xfrm>
            <a:off x="806450" y="255348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Голубь Павлин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E29BB7-EEED-4032-86F3-9C254F7A076B}"/>
              </a:ext>
            </a:extLst>
          </p:cNvPr>
          <p:cNvSpPr txBox="1"/>
          <p:nvPr/>
        </p:nvSpPr>
        <p:spPr>
          <a:xfrm>
            <a:off x="4885332" y="733988"/>
            <a:ext cx="1920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Чёрный лебедь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ED75D4-E2B7-4FD6-9D7E-72B93AE2EBEB}"/>
              </a:ext>
            </a:extLst>
          </p:cNvPr>
          <p:cNvSpPr txBox="1"/>
          <p:nvPr/>
        </p:nvSpPr>
        <p:spPr>
          <a:xfrm>
            <a:off x="9045865" y="255348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Попугай Какаду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A91-7A5D-4DA4-BE5E-BD4ADBEEFEBD}"/>
              </a:ext>
            </a:extLst>
          </p:cNvPr>
          <p:cNvSpPr txBox="1"/>
          <p:nvPr/>
        </p:nvSpPr>
        <p:spPr>
          <a:xfrm>
            <a:off x="973448" y="3252605"/>
            <a:ext cx="2263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Домовый воробей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FA637B-353D-4C12-BF27-68988BB93EA4}"/>
              </a:ext>
            </a:extLst>
          </p:cNvPr>
          <p:cNvSpPr txBox="1"/>
          <p:nvPr/>
        </p:nvSpPr>
        <p:spPr>
          <a:xfrm>
            <a:off x="4549630" y="3505579"/>
            <a:ext cx="3092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Павлин обыкновенный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9A1A7-3E98-4E6D-BBE2-A94A28FFEEBE}"/>
              </a:ext>
            </a:extLst>
          </p:cNvPr>
          <p:cNvSpPr txBox="1"/>
          <p:nvPr/>
        </p:nvSpPr>
        <p:spPr>
          <a:xfrm>
            <a:off x="9439870" y="3244900"/>
            <a:ext cx="1090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Глухарь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7A0231-859E-422B-86A6-3DCD4B514F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52" y="629397"/>
            <a:ext cx="2359354" cy="25099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7469899-034E-4DD5-ABC8-33A4BC21D09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652" r="-1284" b="4446"/>
          <a:stretch/>
        </p:blipFill>
        <p:spPr>
          <a:xfrm>
            <a:off x="9010835" y="633733"/>
            <a:ext cx="2199449" cy="251954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962085F-FB03-4DD4-8B75-8CDA992596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82" y="1148394"/>
            <a:ext cx="2028748" cy="23773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B664F92-5265-4CED-A902-9A405C528B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313" y="3903646"/>
            <a:ext cx="3466643" cy="230559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0665332-4EA3-47FC-99CE-5B739885EB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84" y="3683982"/>
            <a:ext cx="3092741" cy="207750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959D0C7-3D33-431B-AACE-E17556A0F6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787" y="3653805"/>
            <a:ext cx="2773159" cy="2345166"/>
          </a:xfrm>
          <a:prstGeom prst="rect">
            <a:avLst/>
          </a:prstGeom>
        </p:spPr>
      </p:pic>
      <p:pic>
        <p:nvPicPr>
          <p:cNvPr id="3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98BD77D-C69D-46F3-91B2-90A1B56CB4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5065" y="110479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8F921D7-3C1F-44CD-9A7C-44DD09C9CF3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138" y="110479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4404944" y="-18972"/>
            <a:ext cx="28814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П т и ц ы</a:t>
            </a:r>
          </a:p>
        </p:txBody>
      </p:sp>
      <p:sp>
        <p:nvSpPr>
          <p:cNvPr id="26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693B46C1-D993-450E-BC0A-DCB3D9F9254E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6" descr="D:\стрелки\ar3.gif">
            <a:hlinkClick r:id="rId15" action="ppaction://hlinksldjump"/>
            <a:extLst>
              <a:ext uri="{FF2B5EF4-FFF2-40B4-BE49-F238E27FC236}">
                <a16:creationId xmlns:a16="http://schemas.microsoft.com/office/drawing/2014/main" id="{C24ECBC2-B027-4526-98E0-0223117217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356" y="5966161"/>
            <a:ext cx="742016" cy="80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EFF1D614-083D-4B72-B232-3B7FDCFB31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email"/>
          <a:srcRect r="81"/>
          <a:stretch/>
        </p:blipFill>
        <p:spPr bwMode="auto">
          <a:xfrm>
            <a:off x="-112631" y="2662238"/>
            <a:ext cx="890538" cy="176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483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0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1F50F8-F383-4A99-AB3B-6503AFEC7E65}"/>
              </a:ext>
            </a:extLst>
          </p:cNvPr>
          <p:cNvSpPr txBox="1"/>
          <p:nvPr/>
        </p:nvSpPr>
        <p:spPr>
          <a:xfrm>
            <a:off x="1136079" y="257339"/>
            <a:ext cx="1776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Красный волк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E29BB7-EEED-4032-86F3-9C254F7A076B}"/>
              </a:ext>
            </a:extLst>
          </p:cNvPr>
          <p:cNvSpPr txBox="1"/>
          <p:nvPr/>
        </p:nvSpPr>
        <p:spPr>
          <a:xfrm>
            <a:off x="5584264" y="91425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Рысь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ED75D4-E2B7-4FD6-9D7E-72B93AE2EBEB}"/>
              </a:ext>
            </a:extLst>
          </p:cNvPr>
          <p:cNvSpPr txBox="1"/>
          <p:nvPr/>
        </p:nvSpPr>
        <p:spPr>
          <a:xfrm>
            <a:off x="9301597" y="28179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Лошадь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A91-7A5D-4DA4-BE5E-BD4ADBEEFEBD}"/>
              </a:ext>
            </a:extLst>
          </p:cNvPr>
          <p:cNvSpPr txBox="1"/>
          <p:nvPr/>
        </p:nvSpPr>
        <p:spPr>
          <a:xfrm>
            <a:off x="1025729" y="3257091"/>
            <a:ext cx="2263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Пятнистый олень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FA637B-353D-4C12-BF27-68988BB93EA4}"/>
              </a:ext>
            </a:extLst>
          </p:cNvPr>
          <p:cNvSpPr txBox="1"/>
          <p:nvPr/>
        </p:nvSpPr>
        <p:spPr>
          <a:xfrm>
            <a:off x="5484673" y="3512230"/>
            <a:ext cx="96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Кошка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9A1A7-3E98-4E6D-BBE2-A94A28FFEEBE}"/>
              </a:ext>
            </a:extLst>
          </p:cNvPr>
          <p:cNvSpPr txBox="1"/>
          <p:nvPr/>
        </p:nvSpPr>
        <p:spPr>
          <a:xfrm>
            <a:off x="8842336" y="3142898"/>
            <a:ext cx="1965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Белый медведь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3435592" y="-97803"/>
            <a:ext cx="513608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Млекопитающие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0CCEF1-3DB9-4DDF-A8EE-415F832027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2" y="3512230"/>
            <a:ext cx="3328012" cy="22544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16B2A5-B451-49A9-B932-646CFA83081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6" t="6490" r="9251" b="5369"/>
          <a:stretch/>
        </p:blipFill>
        <p:spPr>
          <a:xfrm>
            <a:off x="685329" y="3619114"/>
            <a:ext cx="3143691" cy="230985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24B4D88-B148-4D0C-B5DB-C5CA3EEFDF9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50" r="1070" b="7031"/>
          <a:stretch/>
        </p:blipFill>
        <p:spPr>
          <a:xfrm>
            <a:off x="4296860" y="1308550"/>
            <a:ext cx="3328014" cy="213733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5087BD4-C915-409E-81A3-A405B09BC8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377" y="3925573"/>
            <a:ext cx="3328013" cy="221867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ED084A1-DA51-4D9A-8C55-25D1F0ED48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69" y="742808"/>
            <a:ext cx="3150735" cy="2382874"/>
          </a:xfrm>
          <a:prstGeom prst="rect">
            <a:avLst/>
          </a:prstGeom>
        </p:spPr>
      </p:pic>
      <p:pic>
        <p:nvPicPr>
          <p:cNvPr id="36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8D87498-8B69-43A3-AC7E-4963C05415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173" y="9489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6357BB8A-462B-4FBF-897A-EFB4437B2811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6" descr="D:\стрелки\ar3.gif">
            <a:hlinkClick r:id="rId12" action="ppaction://hlinksldjump"/>
            <a:extLst>
              <a:ext uri="{FF2B5EF4-FFF2-40B4-BE49-F238E27FC236}">
                <a16:creationId xmlns:a16="http://schemas.microsoft.com/office/drawing/2014/main" id="{B4E36B5A-A332-451D-AD87-1877F170AC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356" y="5966161"/>
            <a:ext cx="742016" cy="80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F18BE6-896D-4AB4-B8B0-A16CFB51B33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4"/>
          <a:stretch/>
        </p:blipFill>
        <p:spPr>
          <a:xfrm>
            <a:off x="685329" y="742807"/>
            <a:ext cx="3143691" cy="238505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6A5ABB4-B9A5-4199-AEBE-6E27E1E43338}"/>
              </a:ext>
            </a:extLst>
          </p:cNvPr>
          <p:cNvSpPr txBox="1"/>
          <p:nvPr/>
        </p:nvSpPr>
        <p:spPr>
          <a:xfrm>
            <a:off x="4961606" y="398217"/>
            <a:ext cx="1941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(Звери)</a:t>
            </a:r>
          </a:p>
        </p:txBody>
      </p:sp>
      <p:pic>
        <p:nvPicPr>
          <p:cNvPr id="32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0F502709-0156-4419-AD3F-E499B3690D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/>
          <a:srcRect r="81"/>
          <a:stretch/>
        </p:blipFill>
        <p:spPr bwMode="auto">
          <a:xfrm>
            <a:off x="-112631" y="2662238"/>
            <a:ext cx="890538" cy="176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756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1F50F8-F383-4A99-AB3B-6503AFEC7E65}"/>
              </a:ext>
            </a:extLst>
          </p:cNvPr>
          <p:cNvSpPr txBox="1"/>
          <p:nvPr/>
        </p:nvSpPr>
        <p:spPr>
          <a:xfrm>
            <a:off x="1678952" y="538993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Налим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E29BB7-EEED-4032-86F3-9C254F7A076B}"/>
              </a:ext>
            </a:extLst>
          </p:cNvPr>
          <p:cNvSpPr txBox="1"/>
          <p:nvPr/>
        </p:nvSpPr>
        <p:spPr>
          <a:xfrm>
            <a:off x="4697027" y="753421"/>
            <a:ext cx="2613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0" dirty="0" err="1">
                <a:solidFill>
                  <a:srgbClr val="2E363B"/>
                </a:solidFill>
                <a:effectLst/>
                <a:latin typeface="Comic Sans MS" panose="030F0702030302020204" pitchFamily="66" charset="0"/>
              </a:rPr>
              <a:t>Суматранский</a:t>
            </a:r>
            <a:r>
              <a:rPr lang="ru-RU" b="1" i="0" dirty="0">
                <a:solidFill>
                  <a:srgbClr val="2E363B"/>
                </a:solidFill>
                <a:effectLst/>
                <a:latin typeface="Comic Sans MS" panose="030F0702030302020204" pitchFamily="66" charset="0"/>
              </a:rPr>
              <a:t> </a:t>
            </a:r>
            <a:r>
              <a:rPr lang="ru-RU" b="1" i="0" dirty="0" err="1">
                <a:solidFill>
                  <a:srgbClr val="2E363B"/>
                </a:solidFill>
                <a:effectLst/>
                <a:latin typeface="Comic Sans MS" panose="030F0702030302020204" pitchFamily="66" charset="0"/>
              </a:rPr>
              <a:t>барбус</a:t>
            </a:r>
            <a:endParaRPr lang="ru-RU" b="1" i="0" dirty="0">
              <a:solidFill>
                <a:srgbClr val="2E363B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ED75D4-E2B7-4FD6-9D7E-72B93AE2EBEB}"/>
              </a:ext>
            </a:extLst>
          </p:cNvPr>
          <p:cNvSpPr txBox="1"/>
          <p:nvPr/>
        </p:nvSpPr>
        <p:spPr>
          <a:xfrm>
            <a:off x="8751807" y="510837"/>
            <a:ext cx="2177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Солнечный окунь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A91-7A5D-4DA4-BE5E-BD4ADBEEFEBD}"/>
              </a:ext>
            </a:extLst>
          </p:cNvPr>
          <p:cNvSpPr txBox="1"/>
          <p:nvPr/>
        </p:nvSpPr>
        <p:spPr>
          <a:xfrm>
            <a:off x="1115851" y="3164237"/>
            <a:ext cx="236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Европейский угорь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FA637B-353D-4C12-BF27-68988BB93EA4}"/>
              </a:ext>
            </a:extLst>
          </p:cNvPr>
          <p:cNvSpPr txBox="1"/>
          <p:nvPr/>
        </p:nvSpPr>
        <p:spPr>
          <a:xfrm>
            <a:off x="4949113" y="3543460"/>
            <a:ext cx="210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Китовая акула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9A1A7-3E98-4E6D-BBE2-A94A28FFEEBE}"/>
              </a:ext>
            </a:extLst>
          </p:cNvPr>
          <p:cNvSpPr txBox="1"/>
          <p:nvPr/>
        </p:nvSpPr>
        <p:spPr>
          <a:xfrm>
            <a:off x="8902510" y="3202345"/>
            <a:ext cx="1745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Летучая рыба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4730527" y="-7672"/>
            <a:ext cx="24420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Р ы б ы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BA69462-35BC-45DF-B525-5C2509375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02" y="3659138"/>
            <a:ext cx="3321671" cy="214831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FB96FB3-062B-4718-803E-32C9D71D9D7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4"/>
          <a:stretch/>
        </p:blipFill>
        <p:spPr>
          <a:xfrm>
            <a:off x="626145" y="938087"/>
            <a:ext cx="2766816" cy="215071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DBE8271D-6E5F-4391-9B8E-92B50AA9D0C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0"/>
          <a:stretch/>
        </p:blipFill>
        <p:spPr>
          <a:xfrm>
            <a:off x="8196808" y="952894"/>
            <a:ext cx="3295465" cy="2191849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8034FB1B-0EEB-4463-A03A-1F0CF9C6D4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34" y="1164603"/>
            <a:ext cx="3063636" cy="2314747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8FCDF1DD-A6DB-43E0-9132-9051098CDEF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"/>
          <a:stretch/>
        </p:blipFill>
        <p:spPr>
          <a:xfrm>
            <a:off x="626020" y="3571677"/>
            <a:ext cx="3289693" cy="2150717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B20826B8-5FD1-4E7C-A5E1-DBC08952D5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599" y="3951799"/>
            <a:ext cx="3186071" cy="2237720"/>
          </a:xfrm>
          <a:prstGeom prst="rect">
            <a:avLst/>
          </a:prstGeom>
        </p:spPr>
      </p:pic>
      <p:pic>
        <p:nvPicPr>
          <p:cNvPr id="46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903E027-EB50-4DE3-BCDB-8DF9B9C161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234" y="41471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9E4EA245-6C56-4467-A4E0-A6493D9E46FA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B81B4E1B-3A01-4CD4-B980-4148E75766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email"/>
          <a:srcRect r="81"/>
          <a:stretch/>
        </p:blipFill>
        <p:spPr bwMode="auto">
          <a:xfrm>
            <a:off x="-112631" y="2662238"/>
            <a:ext cx="890538" cy="1769152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Стрелка вправо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1F28825-37BA-4CB7-B9C3-1F45E3612A68}"/>
              </a:ext>
            </a:extLst>
          </p:cNvPr>
          <p:cNvSpPr/>
          <p:nvPr/>
        </p:nvSpPr>
        <p:spPr>
          <a:xfrm>
            <a:off x="11606545" y="6398492"/>
            <a:ext cx="504056" cy="288032"/>
          </a:xfrm>
          <a:prstGeom prst="rightArrow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3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6CE124D-4725-4391-91D6-2778F13C68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/>
          <a:srcRect r="81"/>
          <a:stretch/>
        </p:blipFill>
        <p:spPr bwMode="auto">
          <a:xfrm>
            <a:off x="0" y="3184657"/>
            <a:ext cx="1509520" cy="2998828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2842299" y="0"/>
            <a:ext cx="63226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Работа по учебнику</a:t>
            </a:r>
          </a:p>
        </p:txBody>
      </p:sp>
      <p:sp>
        <p:nvSpPr>
          <p:cNvPr id="20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90A10A0-3299-4039-A42C-5297A19B509B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" descr="http://www.booksiti.net.ru/books/49275650.jpg">
            <a:extLst>
              <a:ext uri="{FF2B5EF4-FFF2-40B4-BE49-F238E27FC236}">
                <a16:creationId xmlns:a16="http://schemas.microsoft.com/office/drawing/2014/main" id="{D7105A1A-6301-40FC-BA5E-FAE50AF91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061" y="330474"/>
            <a:ext cx="2569005" cy="3417025"/>
          </a:xfrm>
          <a:prstGeom prst="rect">
            <a:avLst/>
          </a:prstGeom>
          <a:noFill/>
          <a:ln w="28575">
            <a:solidFill>
              <a:srgbClr val="91410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9C7D777-CA31-47E0-985A-655064BD6DCF}"/>
              </a:ext>
            </a:extLst>
          </p:cNvPr>
          <p:cNvSpPr txBox="1"/>
          <p:nvPr/>
        </p:nvSpPr>
        <p:spPr>
          <a:xfrm>
            <a:off x="443476" y="716540"/>
            <a:ext cx="743289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AutoNum type="arabicPeriod"/>
            </a:pPr>
            <a:r>
              <a:rPr lang="ru-RU" sz="2800" b="1" dirty="0">
                <a:latin typeface="Comic Sans MS" pitchFamily="66" charset="0"/>
              </a:rPr>
              <a:t>Откройте учебник на странице 60-61.</a:t>
            </a:r>
          </a:p>
          <a:p>
            <a:r>
              <a:rPr lang="ru-RU" sz="2800" b="1" dirty="0">
                <a:latin typeface="Comic Sans MS" pitchFamily="66" charset="0"/>
              </a:rPr>
              <a:t>2. Внимательно прочитайте текст. </a:t>
            </a:r>
          </a:p>
          <a:p>
            <a:r>
              <a:rPr lang="ru-RU" sz="2800" b="1" dirty="0">
                <a:latin typeface="Comic Sans MS" pitchFamily="66" charset="0"/>
              </a:rPr>
              <a:t>3. Сколько групп животных насчитали? 4. Про какие особые группы вы прочитали? Кто к ним относится?</a:t>
            </a:r>
          </a:p>
        </p:txBody>
      </p:sp>
      <p:pic>
        <p:nvPicPr>
          <p:cNvPr id="30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99557007-2697-4F39-A3E7-93BAD86269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127138">
            <a:off x="7809158" y="3453278"/>
            <a:ext cx="2370394" cy="2534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68DB3B-3CCD-43F6-8EF8-9C08FEAEE7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2007377" y="3033635"/>
            <a:ext cx="2809117" cy="3749491"/>
          </a:xfrm>
          <a:prstGeom prst="rect">
            <a:avLst/>
          </a:prstGeom>
        </p:spPr>
      </p:pic>
      <p:pic>
        <p:nvPicPr>
          <p:cNvPr id="27" name="Picture 6" descr="D:\стрелки\ar3.gif">
            <a:hlinkClick r:id="rId8" action="ppaction://hlinksldjump"/>
            <a:extLst>
              <a:ext uri="{FF2B5EF4-FFF2-40B4-BE49-F238E27FC236}">
                <a16:creationId xmlns:a16="http://schemas.microsoft.com/office/drawing/2014/main" id="{9B915D48-1384-4B9F-BB93-67F05BDE900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356" y="5966161"/>
            <a:ext cx="742016" cy="80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8E83BD-DAD7-44E4-9513-53E37267AEB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4813473" y="3027549"/>
            <a:ext cx="2809117" cy="374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3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5420E-7410-404E-8469-1480AAD42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525FBD-8DC5-43E4-9D05-F0934754552D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1F50F8-F383-4A99-AB3B-6503AFEC7E65}"/>
              </a:ext>
            </a:extLst>
          </p:cNvPr>
          <p:cNvSpPr txBox="1"/>
          <p:nvPr/>
        </p:nvSpPr>
        <p:spPr>
          <a:xfrm>
            <a:off x="1065037" y="457524"/>
            <a:ext cx="224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Уж обыкновенный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E29BB7-EEED-4032-86F3-9C254F7A076B}"/>
              </a:ext>
            </a:extLst>
          </p:cNvPr>
          <p:cNvSpPr txBox="1"/>
          <p:nvPr/>
        </p:nvSpPr>
        <p:spPr>
          <a:xfrm>
            <a:off x="5006597" y="881138"/>
            <a:ext cx="2178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Зеленая ящерица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ED75D4-E2B7-4FD6-9D7E-72B93AE2EBEB}"/>
              </a:ext>
            </a:extLst>
          </p:cNvPr>
          <p:cNvSpPr txBox="1"/>
          <p:nvPr/>
        </p:nvSpPr>
        <p:spPr>
          <a:xfrm>
            <a:off x="9282323" y="48368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Гадюка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D1A91-7A5D-4DA4-BE5E-BD4ADBEEFEBD}"/>
              </a:ext>
            </a:extLst>
          </p:cNvPr>
          <p:cNvSpPr txBox="1"/>
          <p:nvPr/>
        </p:nvSpPr>
        <p:spPr>
          <a:xfrm>
            <a:off x="1008719" y="3292613"/>
            <a:ext cx="2456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Нильский крокодил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1FA637B-353D-4C12-BF27-68988BB93EA4}"/>
              </a:ext>
            </a:extLst>
          </p:cNvPr>
          <p:cNvSpPr txBox="1"/>
          <p:nvPr/>
        </p:nvSpPr>
        <p:spPr>
          <a:xfrm>
            <a:off x="4473560" y="3668101"/>
            <a:ext cx="3244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Черепаха Гофер-</a:t>
            </a:r>
            <a:r>
              <a:rPr lang="ru-RU" b="1" dirty="0" err="1">
                <a:latin typeface="Comic Sans MS" panose="030F0702030302020204" pitchFamily="66" charset="0"/>
              </a:rPr>
              <a:t>полифем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CA9A1A7-3E98-4E6D-BBE2-A94A28FFEEBE}"/>
              </a:ext>
            </a:extLst>
          </p:cNvPr>
          <p:cNvSpPr txBox="1"/>
          <p:nvPr/>
        </p:nvSpPr>
        <p:spPr>
          <a:xfrm>
            <a:off x="9133244" y="3291164"/>
            <a:ext cx="132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Хамелеон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FE8B16B-BA64-43E4-9799-09C73DA7759C}"/>
              </a:ext>
            </a:extLst>
          </p:cNvPr>
          <p:cNvSpPr txBox="1"/>
          <p:nvPr/>
        </p:nvSpPr>
        <p:spPr>
          <a:xfrm>
            <a:off x="3367810" y="-31061"/>
            <a:ext cx="56411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Пресмыкающиеся</a:t>
            </a:r>
          </a:p>
        </p:txBody>
      </p:sp>
      <p:pic>
        <p:nvPicPr>
          <p:cNvPr id="26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7CFF068-5EEF-452F-A0D5-5134583649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0" y="672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1BD95A-21B6-496B-AD46-D3289F001E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9" b="6287"/>
          <a:stretch/>
        </p:blipFill>
        <p:spPr>
          <a:xfrm>
            <a:off x="8328379" y="853015"/>
            <a:ext cx="2934133" cy="23277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D53C053-9550-4262-AF61-69AFBADB8C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70" y="853015"/>
            <a:ext cx="3103728" cy="232779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63BC3D1-DEC7-4BB1-8C6C-73C457E079A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461" y="4067189"/>
            <a:ext cx="3119077" cy="208600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33C3806-B1C0-4A8A-98F2-AB24507FF2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175" y="1289359"/>
            <a:ext cx="2966031" cy="226625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6BC4E6B-7ED3-447A-8A39-6167E2EC72A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" r="2799" b="12982"/>
          <a:stretch/>
        </p:blipFill>
        <p:spPr>
          <a:xfrm>
            <a:off x="604070" y="3737457"/>
            <a:ext cx="3169666" cy="226303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0AB8D48-DE8A-4FB1-B5B9-A7961594300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" t="4993" r="5202"/>
          <a:stretch/>
        </p:blipFill>
        <p:spPr>
          <a:xfrm>
            <a:off x="8328379" y="3737457"/>
            <a:ext cx="2938657" cy="2279926"/>
          </a:xfrm>
          <a:prstGeom prst="rect">
            <a:avLst/>
          </a:prstGeom>
        </p:spPr>
      </p:pic>
      <p:sp>
        <p:nvSpPr>
          <p:cNvPr id="37" name="Умножение 3">
            <a:hlinkClick r:id="" action="ppaction://hlinkshowjump?jump=endshow"/>
            <a:extLst>
              <a:ext uri="{FF2B5EF4-FFF2-40B4-BE49-F238E27FC236}">
                <a16:creationId xmlns:a16="http://schemas.microsoft.com/office/drawing/2014/main" id="{2B4A6124-31A6-4592-92EE-E438CC150BCD}"/>
              </a:ext>
            </a:extLst>
          </p:cNvPr>
          <p:cNvSpPr/>
          <p:nvPr/>
        </p:nvSpPr>
        <p:spPr>
          <a:xfrm>
            <a:off x="81399" y="6301890"/>
            <a:ext cx="432048" cy="481236"/>
          </a:xfrm>
          <a:prstGeom prst="mathMultiply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6" descr="D:\стрелки\ar3.gif">
            <a:hlinkClick r:id="rId13" action="ppaction://hlinksldjump"/>
            <a:extLst>
              <a:ext uri="{FF2B5EF4-FFF2-40B4-BE49-F238E27FC236}">
                <a16:creationId xmlns:a16="http://schemas.microsoft.com/office/drawing/2014/main" id="{0D629507-9E03-4781-AB2A-7232EC3EE5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356" y="5966161"/>
            <a:ext cx="742016" cy="80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 descr="C:\Users\Наталья\Desktop\муравей и черепаха\муравей.png">
            <a:extLst>
              <a:ext uri="{FF2B5EF4-FFF2-40B4-BE49-F238E27FC236}">
                <a16:creationId xmlns:a16="http://schemas.microsoft.com/office/drawing/2014/main" id="{32E1B0C5-DF13-4DF8-88ED-51B0D7B2E6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email"/>
          <a:srcRect r="81"/>
          <a:stretch/>
        </p:blipFill>
        <p:spPr bwMode="auto">
          <a:xfrm>
            <a:off x="-112631" y="2662238"/>
            <a:ext cx="890538" cy="1769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319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769</Words>
  <Application>Microsoft Office PowerPoint</Application>
  <PresentationFormat>Широкоэкранный</PresentationFormat>
  <Paragraphs>164</Paragraphs>
  <Slides>15</Slides>
  <Notes>12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Comic Sans MS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Венера</dc:creator>
  <cp:lastModifiedBy>Венера</cp:lastModifiedBy>
  <cp:revision>84</cp:revision>
  <dcterms:created xsi:type="dcterms:W3CDTF">2022-10-23T19:39:03Z</dcterms:created>
  <dcterms:modified xsi:type="dcterms:W3CDTF">2022-10-24T23:58:23Z</dcterms:modified>
</cp:coreProperties>
</file>