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E2B36-F2DA-4026-9F9A-2BE64E641E42}" type="datetimeFigureOut">
              <a:rPr lang="ru-RU" smtClean="0"/>
              <a:pPr/>
              <a:t>28.01.2024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76074-F395-4C9F-8875-E3B24E33FC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 PC\Desktop\img1_1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83568" y="223282"/>
            <a:ext cx="784887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казённое дошкольное образовательное учреждение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№3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Солнышко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 вида городского поселения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 Семилуки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Воронежской области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6093296"/>
            <a:ext cx="3071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Соболева М.В.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412776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</a:rPr>
              <a:t>А еще в зимние морозы можно увидеть, как птичка стоит то на одной, то на другой ноге. Зачем же птичке это нужно? Это она обогревает свои ножки в перышках, поднимая их с холодной земли. Так птичка греется. Зимующие птицы никогда не живут в пустых скворечниках – холодно им там! Они прячутся с дупле, в густых елках, тесно прижимаются друг к другу и прячут клювик под крылышки для тепла.</a:t>
            </a:r>
            <a:endParaRPr lang="ru-RU" sz="2400" b="1" i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48680"/>
            <a:ext cx="61763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Как живут птицы зимой?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https://pofoto.club/uploads/posts/2022-01/1641271723_1-pofoto-club-p-zamerzshii-vorobei-foto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725144"/>
            <a:ext cx="2903835" cy="181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59632" y="476672"/>
            <a:ext cx="73804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tx2"/>
                </a:solidFill>
              </a:rPr>
              <a:t>Составление предложений по картине</a:t>
            </a:r>
            <a:endParaRPr lang="ru-RU" sz="3200" b="1" i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340768"/>
            <a:ext cx="79928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Как называется домик с кормом для птиц?</a:t>
            </a:r>
          </a:p>
          <a:p>
            <a:r>
              <a:rPr lang="ru-RU" dirty="0" smtClean="0"/>
              <a:t> • - Как вы думаете, кто смастерил и повесил кормушку?</a:t>
            </a:r>
          </a:p>
          <a:p>
            <a:r>
              <a:rPr lang="ru-RU" dirty="0" smtClean="0"/>
              <a:t> • - Какие птицы прилетели к кормушке? </a:t>
            </a:r>
          </a:p>
          <a:p>
            <a:r>
              <a:rPr lang="ru-RU" dirty="0" smtClean="0"/>
              <a:t>• - Сколько птиц прилетело?</a:t>
            </a:r>
          </a:p>
          <a:p>
            <a:r>
              <a:rPr lang="ru-RU" dirty="0" smtClean="0"/>
              <a:t> • - Что едят синички?</a:t>
            </a:r>
          </a:p>
          <a:p>
            <a:r>
              <a:rPr lang="ru-RU" dirty="0" smtClean="0"/>
              <a:t> • - Какие птицы остаются зимовать и прилетают на зимовку? </a:t>
            </a:r>
          </a:p>
          <a:p>
            <a:r>
              <a:rPr lang="ru-RU" dirty="0" smtClean="0"/>
              <a:t>• - Почему нужно помогать птицам зимой?</a:t>
            </a:r>
            <a:endParaRPr lang="ru-RU" dirty="0"/>
          </a:p>
        </p:txBody>
      </p:sp>
      <p:pic>
        <p:nvPicPr>
          <p:cNvPr id="5" name="Рисунок 4" descr="https://catherineasquithgallery.com/uploads/posts/2021-02/1613447944_36-p-fon-dlya-prezentatsii-pro-ptits-zimoi-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789040"/>
            <a:ext cx="3389257" cy="2259563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260648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2"/>
                </a:solidFill>
              </a:rPr>
              <a:t>Зимующие птицы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Снегирь.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556792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Снегири – спокойные, степенные птицы. И звук голоса у них особый – они тихо посвистывают (звенят, как бубенцы). Если им надо куда-то перелететь, то они оживляются, перекликаются и всей стайкой улетают. Снегири очень любят есть ягоды, зерно, семена ясеня и клена. Они прилетают к нам с севера – они тоже наши гост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2924944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Воробьи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573016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Воробьи – юркие, веселые, подвижные, часто ссорятся. Они задиры, любят выхватить из-под носа синички ее семечки, держатся стайкой.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4293096"/>
            <a:ext cx="1728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Ворона</a:t>
            </a:r>
            <a:endParaRPr lang="ru-RU" sz="32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501317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Вороны умные, близко не подходят к человеку, осторожные, ходят вперевалочку. Сороки большие, серые, а голова и крылья черные. Бока у нее белые. Поэтому сорок называют «пестрыми». Сорока подпрыгивает. Она любит есть несоленое сало в кормушке.</a:t>
            </a:r>
            <a:endParaRPr lang="ru-RU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tx2"/>
                </a:solidFill>
              </a:rPr>
              <a:t>    Зимующие птицы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1268760"/>
            <a:ext cx="2880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6"/>
                </a:solidFill>
              </a:rPr>
              <a:t>         </a:t>
            </a:r>
            <a:r>
              <a:rPr lang="ru-RU" sz="3200" b="1" i="1" dirty="0" smtClean="0">
                <a:solidFill>
                  <a:srgbClr val="0070C0"/>
                </a:solidFill>
              </a:rPr>
              <a:t>Голубь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84482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Голуби медлительные, спокойные, не такие пугливые, близко подходят к человеку.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2348880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  Дя</a:t>
            </a:r>
            <a:r>
              <a:rPr lang="ru-RU" sz="3200" b="1" i="1" dirty="0" smtClean="0">
                <a:solidFill>
                  <a:schemeClr val="bg1"/>
                </a:solidFill>
              </a:rPr>
              <a:t>т</a:t>
            </a:r>
            <a:r>
              <a:rPr lang="ru-RU" sz="3200" b="1" i="1" dirty="0" smtClean="0"/>
              <a:t>ел </a:t>
            </a:r>
            <a:endParaRPr lang="ru-RU" sz="32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852936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Дятла называют «лесной доктор». Он не только очень красивая птичка, но и очень полезная. У дятла острый длинный клюв, он им долбит дупла и щели. А еще у дятла </a:t>
            </a:r>
            <a:r>
              <a:rPr lang="ru-RU" b="1" i="1" dirty="0" smtClean="0">
                <a:solidFill>
                  <a:schemeClr val="bg1"/>
                </a:solidFill>
              </a:rPr>
              <a:t>особенный язык. Он очень длинный (язык у него больше головы!!!), гибкий, тонкий</a:t>
            </a:r>
            <a:r>
              <a:rPr lang="ru-RU" b="1" i="1" dirty="0" smtClean="0"/>
              <a:t>, с острым кончиком и очень клейкий. Языком он достает насекомых из-под коры деревьев и этим спасает деревья от гибели</a:t>
            </a:r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4365104"/>
            <a:ext cx="17664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Чечетка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5013176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А есть птицы — гости, их еще называют «кочующими». Ко чующие птицы прилетают к нам на зиму. Наши зимние гости – это чечетки, свиристели, клесты, снегири. В их родных краях зимой такой мороз и стужа, что им кажется, что у нас тепло! Да и корм у нас есть! Свиристели и снегири лакомятся рябинкой. Клесты – шишками, а чечетки – семенами. 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43808" y="1124744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Свиристель,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клёст</a:t>
            </a:r>
            <a:endParaRPr lang="ru-RU" sz="3200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332656"/>
            <a:ext cx="55446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/>
                </a:solidFill>
              </a:rPr>
              <a:t>     Зимующие птицы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628800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Свиристель К нам с ветрами прилетели Стаи ярких свиристелей. Прилетели свиристели, Песню севера запели. </a:t>
            </a:r>
          </a:p>
          <a:p>
            <a:endParaRPr lang="ru-RU" dirty="0" smtClean="0"/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Птичку трудно, я скажу вам, Не узнать с подобным клювом. Приглядитесь, клюв не прост, Им владеет только клёст</a:t>
            </a:r>
            <a:endParaRPr lang="ru-RU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996952"/>
            <a:ext cx="3888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   Синица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64502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Синички имеют желтую грудку и черную шапочку на голове, белые щечки. Они любят клевать сало, раскачиваясь на веревке, за которую сало прикреплено к кормушке</a:t>
            </a:r>
            <a:endParaRPr lang="ru-RU" b="1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3688" y="548680"/>
            <a:ext cx="4752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tx2"/>
                </a:solidFill>
              </a:rPr>
              <a:t>Назови птиц.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http://priroda.club/uploads/posts/2022-02/1644339315_72-priroda-club-p-snegiri-zimoi-priroda-krasivo-foto-7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2790398" cy="1856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upload.wikimedia.org/wikipedia/commons/8/86/Carrion_Crow_Corvus_corone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844824"/>
            <a:ext cx="2303899" cy="1511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cdn.fishki.net/upload/post/2020/03/04/3247198/c5a776a07534b9cca6fc4403831cffa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04664"/>
            <a:ext cx="2808312" cy="17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.pinimg.com/originals/86/e0/96/86e096677c69dbc9d571edb7fff49c8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429000"/>
            <a:ext cx="2448272" cy="167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poknok.art/uploads/posts/2022-11/1668490344_1-poknok-art-p-vorobei-zimoi-foto-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3573016"/>
            <a:ext cx="2304256" cy="1521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pofoto.club/uploads/posts/2021-12/1640220008_15-pofoto-club-p-sinitsa-foto-na-snegu-2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2420888"/>
            <a:ext cx="2354594" cy="168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kashira.ru/uploads/posts/2022-11/medium/1669616725_3k5j1m4lw6a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8144" y="4509120"/>
            <a:ext cx="2376264" cy="171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vsegda-pomnim.com/uploads/posts/2022-04/1648946018_10-vsegda-pomnim-com-p-dyatel-zimoi-v-lesu-foto-10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91680" y="5229200"/>
            <a:ext cx="2088232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1026" name="Picture 2" descr="C:\Users\Home PC\Desktop\slide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48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4664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Цель: </a:t>
            </a:r>
            <a:r>
              <a:rPr lang="ru-RU" sz="2800" i="1" dirty="0" smtClean="0">
                <a:solidFill>
                  <a:srgbClr val="002060"/>
                </a:solidFill>
              </a:rPr>
              <a:t>Формировать </a:t>
            </a:r>
            <a:r>
              <a:rPr lang="ru-RU" sz="2800" i="1" dirty="0">
                <a:solidFill>
                  <a:srgbClr val="002060"/>
                </a:solidFill>
              </a:rPr>
              <a:t>и закреплять знания о </a:t>
            </a:r>
            <a:r>
              <a:rPr lang="ru-RU" sz="2800" b="1" i="1" dirty="0">
                <a:solidFill>
                  <a:srgbClr val="002060"/>
                </a:solidFill>
              </a:rPr>
              <a:t>зимующих птицах</a:t>
            </a:r>
            <a:r>
              <a:rPr lang="ru-RU" sz="2800" i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52736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i="1" dirty="0" smtClean="0">
              <a:solidFill>
                <a:srgbClr val="002060"/>
              </a:solidFill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Задачи. </a:t>
            </a:r>
          </a:p>
          <a:p>
            <a:r>
              <a:rPr lang="ru-RU" sz="2800" i="1" u="sng" dirty="0" smtClean="0">
                <a:solidFill>
                  <a:srgbClr val="002060"/>
                </a:solidFill>
              </a:rPr>
              <a:t>Образовательные</a:t>
            </a:r>
            <a:r>
              <a:rPr lang="ru-RU" sz="2800" i="1" dirty="0">
                <a:solidFill>
                  <a:srgbClr val="002060"/>
                </a:solidFill>
              </a:rPr>
              <a:t>: закреплять знания о </a:t>
            </a:r>
            <a:r>
              <a:rPr lang="ru-RU" sz="2800" b="1" i="1" dirty="0">
                <a:solidFill>
                  <a:srgbClr val="002060"/>
                </a:solidFill>
              </a:rPr>
              <a:t>зимующих птицах</a:t>
            </a:r>
            <a:r>
              <a:rPr lang="ru-RU" sz="2800" i="1" dirty="0">
                <a:solidFill>
                  <a:srgbClr val="002060"/>
                </a:solidFill>
              </a:rPr>
              <a:t>; продолжать учить различать </a:t>
            </a:r>
            <a:r>
              <a:rPr lang="ru-RU" sz="2800" b="1" i="1" dirty="0">
                <a:solidFill>
                  <a:srgbClr val="002060"/>
                </a:solidFill>
              </a:rPr>
              <a:t>зимующих и перелетных птиц</a:t>
            </a:r>
            <a:r>
              <a:rPr lang="ru-RU" sz="2800" i="1" dirty="0">
                <a:solidFill>
                  <a:srgbClr val="002060"/>
                </a:solidFill>
              </a:rPr>
              <a:t>; вызывать желание узнавать новые факты из их жизни; расширять и активизировать словарь по </a:t>
            </a:r>
            <a:r>
              <a:rPr lang="ru-RU" sz="2800" b="1" i="1" dirty="0">
                <a:solidFill>
                  <a:srgbClr val="002060"/>
                </a:solidFill>
              </a:rPr>
              <a:t>теме </a:t>
            </a:r>
            <a:r>
              <a:rPr lang="ru-RU" sz="2800" i="1" dirty="0">
                <a:solidFill>
                  <a:srgbClr val="002060"/>
                </a:solidFill>
              </a:rPr>
              <a:t>«</a:t>
            </a:r>
            <a:r>
              <a:rPr lang="ru-RU" sz="2800" b="1" i="1" dirty="0">
                <a:solidFill>
                  <a:srgbClr val="002060"/>
                </a:solidFill>
              </a:rPr>
              <a:t>Птицы</a:t>
            </a:r>
            <a:r>
              <a:rPr lang="ru-RU" sz="2800" i="1" dirty="0" smtClean="0">
                <a:solidFill>
                  <a:srgbClr val="002060"/>
                </a:solidFill>
              </a:rPr>
              <a:t>».</a:t>
            </a:r>
          </a:p>
          <a:p>
            <a:r>
              <a:rPr lang="ru-RU" sz="2800" i="1" u="sng" dirty="0" smtClean="0">
                <a:solidFill>
                  <a:srgbClr val="002060"/>
                </a:solidFill>
              </a:rPr>
              <a:t>Воспитательные</a:t>
            </a:r>
            <a:r>
              <a:rPr lang="ru-RU" sz="2800" i="1" dirty="0">
                <a:solidFill>
                  <a:srgbClr val="002060"/>
                </a:solidFill>
              </a:rPr>
              <a:t>: формировать доброе и заботливое отношение к </a:t>
            </a:r>
            <a:r>
              <a:rPr lang="ru-RU" sz="2800" b="1" i="1" dirty="0">
                <a:solidFill>
                  <a:srgbClr val="002060"/>
                </a:solidFill>
              </a:rPr>
              <a:t>зимующим птицам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800" i="1" u="sng" dirty="0" smtClean="0">
                <a:solidFill>
                  <a:srgbClr val="002060"/>
                </a:solidFill>
              </a:rPr>
              <a:t>Развивающие</a:t>
            </a:r>
            <a:r>
              <a:rPr lang="ru-RU" sz="2800" i="1" dirty="0">
                <a:solidFill>
                  <a:srgbClr val="002060"/>
                </a:solidFill>
              </a:rPr>
              <a:t>: совершенствовать умение устанавливать причинно - следственные связи, внимание, память, целостное восприятие.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91680" y="404664"/>
            <a:ext cx="64530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Почему люди помогают птицам?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84784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002060"/>
                </a:solidFill>
              </a:rPr>
              <a:t>Птицы – друзья человека, они уничтожают огромное количество насекомых-вредителей, распространяют семена - это все летом, а зимой птицам трудно найти пропитание, многие даже погибают от отсутствия еды. Поэтому человек помогает птицам пережить этот трудный для них период жизни, подкармливая их.</a:t>
            </a:r>
          </a:p>
          <a:p>
            <a:r>
              <a:rPr lang="ru-RU" sz="3200" i="1" dirty="0">
                <a:solidFill>
                  <a:srgbClr val="002060"/>
                </a:solidFill>
              </a:rPr>
              <a:t>Потому что птицы очень полезны.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2783" y="188640"/>
            <a:ext cx="774045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</a:rPr>
              <a:t>Дидактическая игра</a:t>
            </a:r>
          </a:p>
          <a:p>
            <a:pPr algn="ctr"/>
            <a:endParaRPr lang="ru-RU" sz="20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«Не ворона, не сорока и не чайка, а какая это птица? Угадай-ка?»</a:t>
            </a:r>
            <a:endParaRPr lang="ru-RU" sz="2000" dirty="0"/>
          </a:p>
        </p:txBody>
      </p:sp>
      <p:pic>
        <p:nvPicPr>
          <p:cNvPr id="4" name="Рисунок 3" descr="https://klike.net/uploads/posts/2023-03/1679461594_2-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etsreview.ru/wp-content/uploads/2021/12/80_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916832"/>
            <a:ext cx="259228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sibirds.ru/photos/0545/001/0545002050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2132856"/>
            <a:ext cx="230425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zveri-yuga.ru/wp-content/uploads/2023/08/golub-zimoy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437112"/>
            <a:ext cx="316835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g.razrisyika.ru/kart/116/1200/463945-pticy-zimoy-dlya-detey-2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4221088"/>
            <a:ext cx="36004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476672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Как живут птицы зимой?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24744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002060"/>
                </a:solidFill>
              </a:rPr>
              <a:t>С наступлением морозов все птицы взъерошивают перья и становятся похожи на шарики. Делают они это для того, чтобы создать вокруг тела толстую воздушную прослойку, которая уменьшает потерю тепла, птички как бы надевают на себя пуховик.</a:t>
            </a:r>
          </a:p>
          <a:p>
            <a:r>
              <a:rPr lang="ru-RU" sz="2800" i="1" dirty="0">
                <a:solidFill>
                  <a:srgbClr val="002060"/>
                </a:solidFill>
              </a:rPr>
              <a:t>Ночь - самое тяжёлое время для птиц, они уже не могут искать пищу и стараются найти укрытие в ямах и щелях, снижают температуру тела, замедляют обмен веществ и спасаются запасами энергии, накопленной за день.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Как, человеку помочь птицам зимой?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Users\Home PC\Downloads\SAM_079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2870967" cy="2153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Home PC\Downloads\SAM_098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268760"/>
            <a:ext cx="3303135" cy="226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Home PC\Downloads\SAM_078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789040"/>
            <a:ext cx="396044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3" name="Рисунок 2" descr="https://sun9-84.userapi.com/impg/UKvgTin_2iQimhYQkfmf_Wixv4Ww5ueDqwZYtQ/_Xzapt3jdsA.jpg?size=960x720&amp;quality=95&amp;sign=1317401425a8d2f9c5c89f11298b88c5&amp;c_uniq_tag=XTbW5wcL_dfXG33BM7eGJ_Qsb2mcYPWC0wUZCIoA6ic&amp;type=albu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806489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476672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Чем кормить зимующих птиц?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412776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tx2"/>
                </a:solidFill>
              </a:rPr>
              <a:t>С уверенностью зимующих птиц можно кормить </a:t>
            </a:r>
            <a:r>
              <a:rPr lang="ru-RU" sz="2800" b="1" i="1" dirty="0" smtClean="0">
                <a:solidFill>
                  <a:schemeClr val="tx2"/>
                </a:solidFill>
              </a:rPr>
              <a:t>нежареными семечками, неочищенными зёрнами проса, овсяными хлопьями, зерновыми отходами, заранее заготовленными ягодами рябины, хлебными крошками, белым хлебом, несолёным салом и несолёным жиром</a:t>
            </a:r>
            <a:r>
              <a:rPr lang="ru-RU" sz="2800" i="1" dirty="0" smtClean="0">
                <a:solidFill>
                  <a:schemeClr val="tx2"/>
                </a:solidFill>
              </a:rPr>
              <a:t>. Кроме того, птицам можно давать мясо, шишки, жёлуди, орехи, сушёную рябину и боярышник, пшено, овес и пшеницу. Чёрный хлеб может спровоцировать гибель.</a:t>
            </a:r>
            <a:endParaRPr lang="ru-RU" sz="28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 PC\Desktop\862146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4341" y="0"/>
            <a:ext cx="916834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620688"/>
            <a:ext cx="67812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chemeClr val="tx2"/>
                </a:solidFill>
              </a:rPr>
              <a:t>Как живут птицы зимой?</a:t>
            </a:r>
            <a:endParaRPr lang="ru-RU" sz="4400" b="1" i="1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484784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</a:rPr>
              <a:t>В мороз птицы не летают, а сидят нахохлившись. Они распушатся, приумолкнут. Оказывается, птицы не летают в мороз, потому что в полете птица мерзнет намного быстрее. Когда птички нахохлились, они становятся похожими на пушистые шарики. В эту пору им очень нужно помогать – подкармливать. Иначе птички могут погибнуть.</a:t>
            </a:r>
            <a:endParaRPr lang="ru-RU" sz="2400" b="1" i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https://img.razrisyika.ru/kart/61/242334-vorobey-zimoy-3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93096"/>
            <a:ext cx="3219320" cy="2138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photocentra.ru/images/main96/965507_mai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221088"/>
            <a:ext cx="3468311" cy="2489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828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 PC</dc:creator>
  <cp:lastModifiedBy>Home PC</cp:lastModifiedBy>
  <cp:revision>24</cp:revision>
  <dcterms:created xsi:type="dcterms:W3CDTF">2024-01-19T05:20:51Z</dcterms:created>
  <dcterms:modified xsi:type="dcterms:W3CDTF">2024-01-28T18:30:04Z</dcterms:modified>
</cp:coreProperties>
</file>