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72" r:id="rId2"/>
    <p:sldId id="273" r:id="rId3"/>
    <p:sldId id="278" r:id="rId4"/>
    <p:sldId id="274" r:id="rId5"/>
    <p:sldId id="281" r:id="rId6"/>
    <p:sldId id="275" r:id="rId7"/>
    <p:sldId id="282" r:id="rId8"/>
    <p:sldId id="279" r:id="rId9"/>
    <p:sldId id="283" r:id="rId10"/>
    <p:sldId id="276" r:id="rId11"/>
    <p:sldId id="280" r:id="rId12"/>
    <p:sldId id="284" r:id="rId13"/>
    <p:sldId id="27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F600"/>
    <a:srgbClr val="BD7993"/>
    <a:srgbClr val="8385B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4" autoAdjust="0"/>
    <p:restoredTop sz="94660"/>
  </p:normalViewPr>
  <p:slideViewPr>
    <p:cSldViewPr>
      <p:cViewPr>
        <p:scale>
          <a:sx n="100" d="100"/>
          <a:sy n="100" d="100"/>
        </p:scale>
        <p:origin x="-486" y="12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42454-7C16-4506-89BC-FE107DB3B7F8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2481CD-9638-46F0-9876-CA4A1BFB7B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2481CD-9638-46F0-9876-CA4A1BFB7BD2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10F8D-CA18-4BAB-A190-31CAAE8C60FC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ED67A-2F21-4586-887E-06E23BC110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0845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10F8D-CA18-4BAB-A190-31CAAE8C60FC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ED67A-2F21-4586-887E-06E23BC110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10F8D-CA18-4BAB-A190-31CAAE8C60FC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ED67A-2F21-4586-887E-06E23BC110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10F8D-CA18-4BAB-A190-31CAAE8C60FC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ED67A-2F21-4586-887E-06E23BC110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0094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10F8D-CA18-4BAB-A190-31CAAE8C60FC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ED67A-2F21-4586-887E-06E23BC110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10F8D-CA18-4BAB-A190-31CAAE8C60FC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ED67A-2F21-4586-887E-06E23BC110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10F8D-CA18-4BAB-A190-31CAAE8C60FC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ED67A-2F21-4586-887E-06E23BC110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10F8D-CA18-4BAB-A190-31CAAE8C60FC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ED67A-2F21-4586-887E-06E23BC110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10F8D-CA18-4BAB-A190-31CAAE8C60FC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ED67A-2F21-4586-887E-06E23BC110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10F8D-CA18-4BAB-A190-31CAAE8C60FC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ED67A-2F21-4586-887E-06E23BC110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10F8D-CA18-4BAB-A190-31CAAE8C60FC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ED67A-2F21-4586-887E-06E23BC110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465729"/>
            <a:ext cx="7869891" cy="4711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10F8D-CA18-4BAB-A190-31CAAE8C60FC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CED67A-2F21-4586-887E-06E23BC110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"/>
            <a:ext cx="7886700" cy="13377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esktop\&#1091;&#1095;&#1080;&#1090;&#1077;&#1083;&#1100;%20&#1075;&#1086;&#1076;&#1072;\&#1079;&#1072;&#1085;&#1103;&#1090;&#1080;&#1077;\&#1092;&#1080;&#1079;&#1084;&#1080;&#1085;&#1091;&#1090;&#1082;&#1072;.mp4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6.jpeg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91;&#1095;&#1080;&#1090;&#1077;&#1083;&#1100;%20&#1075;&#1086;&#1076;&#1072;\&#1079;&#1072;&#1085;&#1103;&#1090;&#1080;&#1077;\15.mp3" TargetMode="External"/><Relationship Id="rId6" Type="http://schemas.openxmlformats.org/officeDocument/2006/relationships/image" Target="../media/image7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esktop\&#1091;&#1095;&#1080;&#1090;&#1077;&#1083;&#1100;%20&#1075;&#1086;&#1076;&#1072;\&#1079;&#1072;&#1085;&#1103;&#1090;&#1080;&#1077;\&#1087;&#1088;&#1086;&#1092;&#1077;&#1089;&#1089;&#1086;&#1088;%20&#1082;&#1086;&#1085;&#1077;&#1094;.mp4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esktop\&#1091;&#1095;&#1080;&#1090;&#1077;&#1083;&#1100;%20&#1075;&#1086;&#1076;&#1072;\&#1079;&#1072;&#1085;&#1103;&#1090;&#1080;&#1077;\&#1087;&#1088;&#1086;&#1092;&#1077;&#1089;&#1089;&#1086;&#1088;%20&#1085;&#1072;&#1095;&#1072;&#1083;&#1086;.mp4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91;&#1095;&#1080;&#1090;&#1077;&#1083;&#1100;%20&#1075;&#1086;&#1076;&#1072;\&#1079;&#1072;&#1085;&#1103;&#1090;&#1080;&#1077;\15.mp3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91;&#1095;&#1080;&#1090;&#1077;&#1083;&#1100;%20&#1075;&#1086;&#1076;&#1072;\&#1079;&#1072;&#1085;&#1103;&#1090;&#1080;&#1077;\15.mp3" TargetMode="External"/><Relationship Id="rId6" Type="http://schemas.openxmlformats.org/officeDocument/2006/relationships/image" Target="../media/image9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195736" y="1857364"/>
            <a:ext cx="6172200" cy="150019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Коррекционно-развивающее занятие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«Развитие словесно-логического мышления»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357554" y="4000504"/>
            <a:ext cx="5082390" cy="2214578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ru-RU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Солтан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Ада Андреевна,  </a:t>
            </a:r>
          </a:p>
          <a:p>
            <a:pPr algn="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педагог-психолог </a:t>
            </a:r>
          </a:p>
          <a:p>
            <a:pPr algn="r"/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квалификационная категория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85918" y="285728"/>
            <a:ext cx="67762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Муниципальное автономное общеобразовательное учреждение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«Средняя общеобразовательная школа №15»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физминутка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28596" y="214290"/>
            <a:ext cx="8277807" cy="62083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Без названия (1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142976" y="285728"/>
            <a:ext cx="3643338" cy="2262705"/>
          </a:xfrm>
          <a:prstGeom prst="rect">
            <a:avLst/>
          </a:prstGeom>
        </p:spPr>
      </p:pic>
      <p:pic>
        <p:nvPicPr>
          <p:cNvPr id="9" name="Рисунок 8" descr="youloveit_ru_fixiki_kartinki01 — копия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71604" y="1714488"/>
            <a:ext cx="2333625" cy="4581525"/>
          </a:xfrm>
          <a:prstGeom prst="rect">
            <a:avLst/>
          </a:prstGeom>
        </p:spPr>
      </p:pic>
      <p:pic>
        <p:nvPicPr>
          <p:cNvPr id="10" name="Рисунок 9" descr="youloveit_ru_fixiki_kartinki0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00694" y="0"/>
            <a:ext cx="2967425" cy="3857652"/>
          </a:xfrm>
          <a:prstGeom prst="rect">
            <a:avLst/>
          </a:prstGeom>
        </p:spPr>
      </p:pic>
      <p:pic>
        <p:nvPicPr>
          <p:cNvPr id="6" name="Рисунок 5" descr="youloveit_ru_fixiki_kartinki01 — копия (2)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929190" y="500042"/>
            <a:ext cx="2143140" cy="5154252"/>
          </a:xfrm>
          <a:prstGeom prst="rect">
            <a:avLst/>
          </a:prstGeom>
        </p:spPr>
      </p:pic>
      <p:pic>
        <p:nvPicPr>
          <p:cNvPr id="8" name="Рисунок 7" descr="youloveit_ru_fixiki_kartinki01 — копия (3)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714744" y="3071810"/>
            <a:ext cx="1952809" cy="3071834"/>
          </a:xfrm>
          <a:prstGeom prst="rect">
            <a:avLst/>
          </a:prstGeom>
        </p:spPr>
      </p:pic>
      <p:pic>
        <p:nvPicPr>
          <p:cNvPr id="13" name="15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8388424" y="602128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90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22030" y="285728"/>
            <a:ext cx="8229600" cy="857256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Помогатор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6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0" y="1071563"/>
            <a:ext cx="9144000" cy="4500562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                          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с заданием легко справился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задание вызвало трудности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выполнить задание было сложно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971600" y="1196752"/>
            <a:ext cx="1071562" cy="1000125"/>
          </a:xfrm>
          <a:prstGeom prst="ellipse">
            <a:avLst/>
          </a:prstGeom>
          <a:solidFill>
            <a:srgbClr val="FCF6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71600" y="2564904"/>
            <a:ext cx="1071562" cy="100012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971600" y="3933056"/>
            <a:ext cx="1071562" cy="1000125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профессор конец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95535" y="548680"/>
            <a:ext cx="8455539" cy="4752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63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профессор начало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51520" y="692696"/>
            <a:ext cx="8583654" cy="48245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241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6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Друзья спешат </a:t>
            </a:r>
          </a:p>
          <a:p>
            <a:pPr algn="ctr">
              <a:buNone/>
            </a:pP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на помощь!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Сним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86116" y="3143248"/>
            <a:ext cx="2357454" cy="1198638"/>
          </a:xfrm>
          <a:prstGeom prst="rect">
            <a:avLst/>
          </a:prstGeom>
        </p:spPr>
      </p:pic>
      <p:pic>
        <p:nvPicPr>
          <p:cNvPr id="8" name="Рисунок 7" descr="снимок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43636" y="3286124"/>
            <a:ext cx="2828417" cy="1283483"/>
          </a:xfrm>
          <a:prstGeom prst="rect">
            <a:avLst/>
          </a:prstGeom>
        </p:spPr>
      </p:pic>
      <p:pic>
        <p:nvPicPr>
          <p:cNvPr id="13" name="Содержимое 12" descr="myshka_0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0" y="2428868"/>
            <a:ext cx="2837962" cy="2203886"/>
          </a:xfrm>
        </p:spPr>
      </p:pic>
      <p:sp>
        <p:nvSpPr>
          <p:cNvPr id="14" name="TextBox 13"/>
          <p:cNvSpPr txBox="1"/>
          <p:nvPr/>
        </p:nvSpPr>
        <p:spPr>
          <a:xfrm>
            <a:off x="2571736" y="3000372"/>
            <a:ext cx="1228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+ </a:t>
            </a:r>
            <a:endParaRPr lang="ru-RU" sz="9600" dirty="0"/>
          </a:p>
        </p:txBody>
      </p:sp>
      <p:sp>
        <p:nvSpPr>
          <p:cNvPr id="15" name="TextBox 14"/>
          <p:cNvSpPr txBox="1"/>
          <p:nvPr/>
        </p:nvSpPr>
        <p:spPr>
          <a:xfrm>
            <a:off x="5429256" y="3000372"/>
            <a:ext cx="1228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+</a:t>
            </a:r>
            <a:endParaRPr lang="ru-RU" sz="9600" dirty="0"/>
          </a:p>
        </p:txBody>
      </p:sp>
      <p:sp>
        <p:nvSpPr>
          <p:cNvPr id="16" name="TextBox 15"/>
          <p:cNvSpPr txBox="1"/>
          <p:nvPr/>
        </p:nvSpPr>
        <p:spPr>
          <a:xfrm>
            <a:off x="2500298" y="1214422"/>
            <a:ext cx="78581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ru-RU" sz="10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5459" y="692696"/>
            <a:ext cx="7869891" cy="548426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Учить</a:t>
            </a:r>
          </a:p>
          <a:p>
            <a:pPr algn="ctr"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Тренировать</a:t>
            </a:r>
          </a:p>
          <a:p>
            <a:pPr algn="ctr"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Развивать</a:t>
            </a:r>
          </a:p>
          <a:p>
            <a:pPr algn="ctr"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Искать</a:t>
            </a:r>
          </a:p>
          <a:p>
            <a:pPr algn="ctr"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Играть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Без названия (1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71472" y="285728"/>
            <a:ext cx="4486064" cy="2786082"/>
          </a:xfrm>
          <a:prstGeom prst="rect">
            <a:avLst/>
          </a:prstGeom>
        </p:spPr>
      </p:pic>
      <p:pic>
        <p:nvPicPr>
          <p:cNvPr id="6" name="Рисунок 5" descr="youloveit_ru_fixiki_kartinki01 — копия (2)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0694" y="857232"/>
            <a:ext cx="2143140" cy="5154252"/>
          </a:xfrm>
          <a:prstGeom prst="rect">
            <a:avLst/>
          </a:prstGeom>
        </p:spPr>
      </p:pic>
      <p:pic>
        <p:nvPicPr>
          <p:cNvPr id="8" name="15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460432" y="616530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9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22030" y="285728"/>
            <a:ext cx="8229600" cy="857256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Помогатор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6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0" y="1071563"/>
            <a:ext cx="9144000" cy="4500562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                          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с заданием легко справился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задание вызвало трудности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выполнить задание было сложно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971600" y="1196752"/>
            <a:ext cx="1071562" cy="1000125"/>
          </a:xfrm>
          <a:prstGeom prst="ellipse">
            <a:avLst/>
          </a:prstGeom>
          <a:solidFill>
            <a:srgbClr val="FCF6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71600" y="2564904"/>
            <a:ext cx="1071562" cy="100012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971600" y="3933056"/>
            <a:ext cx="1071562" cy="1000125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Без названия (1)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571472" y="285728"/>
            <a:ext cx="4486064" cy="2786082"/>
          </a:xfrm>
          <a:prstGeom prst="rect">
            <a:avLst/>
          </a:prstGeom>
        </p:spPr>
      </p:pic>
      <p:pic>
        <p:nvPicPr>
          <p:cNvPr id="6" name="Рисунок 5" descr="youloveit_ru_fixiki_kartinki01 — копия (2)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00694" y="857232"/>
            <a:ext cx="2143140" cy="5154252"/>
          </a:xfrm>
          <a:prstGeom prst="rect">
            <a:avLst/>
          </a:prstGeom>
        </p:spPr>
      </p:pic>
      <p:pic>
        <p:nvPicPr>
          <p:cNvPr id="8" name="Рисунок 7" descr="youloveit_ru_fixiki_kartinki01 — копия (3)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500430" y="3000372"/>
            <a:ext cx="1952809" cy="3071834"/>
          </a:xfrm>
          <a:prstGeom prst="rect">
            <a:avLst/>
          </a:prstGeom>
        </p:spPr>
      </p:pic>
      <p:pic>
        <p:nvPicPr>
          <p:cNvPr id="9" name="15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8388424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9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22030" y="285728"/>
            <a:ext cx="8229600" cy="857256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Помогатор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6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0" y="1071563"/>
            <a:ext cx="9144000" cy="4500562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                          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с заданием легко справился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задание вызвало трудности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выполнить задание было сложно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971600" y="1196752"/>
            <a:ext cx="1071562" cy="1000125"/>
          </a:xfrm>
          <a:prstGeom prst="ellipse">
            <a:avLst/>
          </a:prstGeom>
          <a:solidFill>
            <a:srgbClr val="FCF6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71600" y="2564904"/>
            <a:ext cx="1071562" cy="100012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971600" y="3933056"/>
            <a:ext cx="1071562" cy="1000125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2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2171</TotalTime>
  <Words>96</Words>
  <Application>Microsoft Office PowerPoint</Application>
  <PresentationFormat>Экран (4:3)</PresentationFormat>
  <Paragraphs>44</Paragraphs>
  <Slides>13</Slides>
  <Notes>1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тема2</vt:lpstr>
      <vt:lpstr>Коррекционно-развивающее занятие «Развитие словесно-логического мышления»</vt:lpstr>
      <vt:lpstr>Слайд 2</vt:lpstr>
      <vt:lpstr>Слайд 3</vt:lpstr>
      <vt:lpstr>Слайд 4</vt:lpstr>
      <vt:lpstr>Слайд 5</vt:lpstr>
      <vt:lpstr>Слайд 6</vt:lpstr>
      <vt:lpstr>«Помогатор»</vt:lpstr>
      <vt:lpstr>Слайд 8</vt:lpstr>
      <vt:lpstr>«Помогатор»</vt:lpstr>
      <vt:lpstr>Слайд 10</vt:lpstr>
      <vt:lpstr>Слайд 11</vt:lpstr>
      <vt:lpstr>«Помогатор»</vt:lpstr>
      <vt:lpstr>Слайд 13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Мастер-класс: «Некоторые возможности применения арт-терапии в образовательном процессе»</dc:title>
  <dc:creator>DEPO</dc:creator>
  <cp:lastModifiedBy>User</cp:lastModifiedBy>
  <cp:revision>169</cp:revision>
  <dcterms:created xsi:type="dcterms:W3CDTF">2015-02-01T17:07:16Z</dcterms:created>
  <dcterms:modified xsi:type="dcterms:W3CDTF">2019-01-23T03:59:47Z</dcterms:modified>
</cp:coreProperties>
</file>