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Caveat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aveat-regular.fntdata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Cavea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b81cb6f49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b81cb6f49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ac7a1460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ac7a1460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81cb6f49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81cb6f49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b81cb6f498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b81cb6f498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b81cb6f49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b81cb6f49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b81cb6f498_1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b81cb6f498_1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b81cb6f498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b81cb6f498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b81cb6f498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b81cb6f498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7.jpg"/><Relationship Id="rId5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2562" y="0"/>
            <a:ext cx="92091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8900" y="1054725"/>
            <a:ext cx="4218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“</a:t>
            </a:r>
            <a:r>
              <a:rPr b="1" lang="ru" sz="1800">
                <a:solidFill>
                  <a:schemeClr val="dk2"/>
                </a:solidFill>
              </a:rPr>
              <a:t> Снегири ”                                                         Цель:                                                                  познакомить с  техникой обрывной  аппликации  Необходимы  материалы  и инструменты:                                                     клей карандаш. Для работы нам понадобились  готовые шаблоны снегирей, которые я распечатала с интернета. и цветная бумага.</a:t>
            </a:r>
            <a:endParaRPr b="1" sz="1800">
              <a:solidFill>
                <a:schemeClr val="dk2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18763" y="0"/>
            <a:ext cx="38576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0443310" y="744575"/>
            <a:ext cx="852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10072975" y="25073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169300" y="3216325"/>
            <a:ext cx="84768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п</a:t>
            </a:r>
            <a:r>
              <a:rPr lang="ru" sz="27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одготовил и провел: воспитатель Иванюк Н.В. Мастер-класс по Аппликации “Снегири ”</a:t>
            </a:r>
            <a:r>
              <a:rPr lang="ru" sz="27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средняя группа                                          </a:t>
            </a:r>
            <a:r>
              <a:rPr lang="ru" sz="23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</a:t>
            </a:r>
            <a:r>
              <a:rPr lang="ru" sz="2300">
                <a:solidFill>
                  <a:schemeClr val="dk2"/>
                </a:solidFill>
              </a:rPr>
              <a:t>                                                                     </a:t>
            </a:r>
            <a:endParaRPr sz="2300">
              <a:solidFill>
                <a:schemeClr val="dk2"/>
              </a:solidFill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625025" y="481800"/>
            <a:ext cx="8073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Инженерно - техническая школа имени дважды Героя Советского Союза                                                                   П.Р. Поповича.    дошкольное  отделение</a:t>
            </a:r>
            <a:r>
              <a:rPr lang="ru" sz="3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</a:t>
            </a:r>
            <a:endParaRPr sz="32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553400"/>
            <a:ext cx="9287250" cy="625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939025"/>
            <a:ext cx="3724977" cy="3009152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 flipH="1" rot="714777">
            <a:off x="4316195" y="1294955"/>
            <a:ext cx="4153558" cy="26781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chemeClr val="dk2"/>
                </a:solidFill>
                <a:highlight>
                  <a:srgbClr val="FF00FF"/>
                </a:highlight>
              </a:rPr>
              <a:t>ЖЕЛАТЕЛЬНО</a:t>
            </a:r>
            <a:r>
              <a:rPr b="1" lang="ru" sz="1800">
                <a:solidFill>
                  <a:schemeClr val="dk2"/>
                </a:solidFill>
                <a:highlight>
                  <a:srgbClr val="FF00FF"/>
                </a:highlight>
              </a:rPr>
              <a:t> </a:t>
            </a:r>
            <a:r>
              <a:rPr b="1" lang="ru" sz="1800">
                <a:solidFill>
                  <a:schemeClr val="dk2"/>
                </a:solidFill>
                <a:highlight>
                  <a:srgbClr val="FF00FF"/>
                </a:highlight>
              </a:rPr>
              <a:t> ,чтобы  бумажные кусочки были одинакового размером ДЕТИ ПОСТАРШЕ МОГУТ ПОДГОТОВИТЬ ДЛЯ ПОДЕЛКИ ОБРЫВКИ БУМАГИ МЕЛКОГО РАЗМЕРА. МАЛЫШАМ  УДОБНЕЕ СДЕЛАТЬ  ПОДЕЛКУ С КУСОЧКАМИ БУМАГИ ПОКРУПНЕЕ.</a:t>
            </a:r>
            <a:endParaRPr b="1" sz="1800">
              <a:solidFill>
                <a:schemeClr val="dk2"/>
              </a:solidFill>
              <a:highlight>
                <a:srgbClr val="FF00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 flipH="1">
            <a:off x="10485925" y="392950"/>
            <a:ext cx="218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977835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070482">
            <a:off x="450257" y="487562"/>
            <a:ext cx="3705735" cy="3332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 rotWithShape="1">
          <a:blip r:embed="rId4">
            <a:alphaModFix/>
          </a:blip>
          <a:srcRect b="0" l="0" r="0" t="30757"/>
          <a:stretch/>
        </p:blipFill>
        <p:spPr>
          <a:xfrm rot="1334444">
            <a:off x="5528678" y="664497"/>
            <a:ext cx="3216073" cy="274180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6"/>
          <p:cNvSpPr txBox="1"/>
          <p:nvPr/>
        </p:nvSpPr>
        <p:spPr>
          <a:xfrm>
            <a:off x="1041725" y="4279950"/>
            <a:ext cx="7500300" cy="46170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Катя и Максим с большим интересом   выполняют задание.</a:t>
            </a:r>
            <a:endParaRPr sz="18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1" name="Google Shape;9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75" y="0"/>
            <a:ext cx="9103475" cy="566665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7"/>
          <p:cNvSpPr txBox="1"/>
          <p:nvPr/>
        </p:nvSpPr>
        <p:spPr>
          <a:xfrm>
            <a:off x="-455750" y="963575"/>
            <a:ext cx="6185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51413" y="-260425"/>
            <a:ext cx="3857626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55375" y="1152475"/>
            <a:ext cx="3698124" cy="281909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4336175" y="4036675"/>
            <a:ext cx="4661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FFFF00"/>
                </a:solidFill>
                <a:highlight>
                  <a:srgbClr val="434343"/>
                </a:highlight>
              </a:rPr>
              <a:t>Создание аппликации из бумаги кусочков  делает  ребёнка внимательным, собранным и усидчивым  мастером.</a:t>
            </a:r>
            <a:endParaRPr sz="1800">
              <a:solidFill>
                <a:srgbClr val="FFFF00"/>
              </a:solidFill>
              <a:highlight>
                <a:srgbClr val="434343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11172475" y="353875"/>
            <a:ext cx="3141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10468500" y="7748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8"/>
          <p:cNvSpPr txBox="1"/>
          <p:nvPr/>
        </p:nvSpPr>
        <p:spPr>
          <a:xfrm>
            <a:off x="820350" y="442725"/>
            <a:ext cx="7500300" cy="443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highlight>
                  <a:srgbClr val="00FFFF"/>
                </a:highlight>
              </a:rPr>
              <a:t>Обрывная - аппликация -интересная  техника для  развития детского творчества. Смысл этой замечательной техники  заключается в том, что формирование красочного изображения происходит при помощи  обрывков( КУСОЧКОВ) цветной бумаги. Создание картинки напоминает  сбору пазла,  что очень полезно для развития детского творчества и пространственного  мышления ребенка. В процессе деятельности  над аппликацией активно задействуется вся мускулатура кисти, что положительно влияет  на развитие мелкой моторики рук, а значит и речи ребенка.</a:t>
            </a:r>
            <a:endParaRPr sz="2300">
              <a:solidFill>
                <a:schemeClr val="dk2"/>
              </a:solidFill>
              <a:highlight>
                <a:srgbClr val="00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449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59425" y="0"/>
            <a:ext cx="5619101" cy="4492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FFFF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ctrTitle"/>
          </p:nvPr>
        </p:nvSpPr>
        <p:spPr>
          <a:xfrm>
            <a:off x="10416383" y="7815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0"/>
          <p:cNvSpPr txBox="1"/>
          <p:nvPr>
            <p:ph idx="1" type="subTitle"/>
          </p:nvPr>
        </p:nvSpPr>
        <p:spPr>
          <a:xfrm>
            <a:off x="10234075" y="27820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4525" y="403675"/>
            <a:ext cx="6966526" cy="4353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