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4" r:id="rId2"/>
    <p:sldId id="260" r:id="rId3"/>
    <p:sldId id="259" r:id="rId4"/>
    <p:sldId id="265" r:id="rId5"/>
    <p:sldId id="261" r:id="rId6"/>
    <p:sldId id="266" r:id="rId7"/>
    <p:sldId id="267" r:id="rId8"/>
    <p:sldId id="256" r:id="rId9"/>
    <p:sldId id="271" r:id="rId10"/>
    <p:sldId id="272" r:id="rId11"/>
    <p:sldId id="273" r:id="rId12"/>
    <p:sldId id="262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5BCB4-87F6-48FF-BE74-78EB7A2F85BC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4B973-F44C-415D-8FEC-F202FEE6B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1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29CC5-184F-40E6-B870-C379FE14D2DD}" type="datetimeFigureOut">
              <a:rPr lang="ru-RU" smtClean="0"/>
              <a:pPr/>
              <a:t>18.04.2023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4D1E7-7033-4D8F-BB0D-FCD0C5F854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______Microsoft_PowerPoint1.sld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Весенний, веснушки, веснянка, вешние, вёсны</a:t>
            </a: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105835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88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1071546"/>
            <a:ext cx="6357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Прошедшее время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428868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/>
              <a:t>кричала</a:t>
            </a:r>
          </a:p>
          <a:p>
            <a:pPr algn="ctr">
              <a:buNone/>
            </a:pPr>
            <a:r>
              <a:rPr lang="ru-RU" sz="4000" dirty="0" smtClean="0"/>
              <a:t>любила</a:t>
            </a:r>
          </a:p>
          <a:p>
            <a:pPr algn="ctr">
              <a:buNone/>
            </a:pPr>
            <a:r>
              <a:rPr lang="ru-RU" sz="4000" dirty="0" smtClean="0"/>
              <a:t>играл</a:t>
            </a:r>
            <a:endParaRPr lang="ru-RU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2825" y="266701"/>
            <a:ext cx="1773225" cy="1331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857232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Будущее время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285992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/>
              <a:t>будет кричать</a:t>
            </a:r>
          </a:p>
          <a:p>
            <a:pPr algn="ctr">
              <a:buNone/>
            </a:pPr>
            <a:r>
              <a:rPr lang="ru-RU" sz="4000" dirty="0" smtClean="0"/>
              <a:t>будет любит</a:t>
            </a:r>
          </a:p>
          <a:p>
            <a:pPr algn="ctr">
              <a:buNone/>
            </a:pPr>
            <a:r>
              <a:rPr lang="ru-RU" sz="4000" dirty="0" smtClean="0"/>
              <a:t>будет играть</a:t>
            </a:r>
            <a:endParaRPr lang="ru-RU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2825" y="266701"/>
            <a:ext cx="1773225" cy="1331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6441" y="0"/>
            <a:ext cx="92804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57224" y="1643050"/>
            <a:ext cx="76438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наст. </a:t>
            </a:r>
            <a:r>
              <a:rPr lang="ru-RU" sz="4400" dirty="0" err="1" smtClean="0"/>
              <a:t>вр</a:t>
            </a:r>
            <a:r>
              <a:rPr lang="ru-RU" sz="4400" dirty="0" smtClean="0"/>
              <a:t>.    </a:t>
            </a:r>
            <a:r>
              <a:rPr lang="ru-RU" sz="4400" dirty="0" err="1" smtClean="0"/>
              <a:t>прош</a:t>
            </a:r>
            <a:r>
              <a:rPr lang="ru-RU" sz="4400" dirty="0" smtClean="0"/>
              <a:t>. </a:t>
            </a:r>
            <a:r>
              <a:rPr lang="ru-RU" sz="4400" dirty="0" err="1" smtClean="0"/>
              <a:t>вр</a:t>
            </a:r>
            <a:r>
              <a:rPr lang="ru-RU" sz="4400" dirty="0" smtClean="0"/>
              <a:t>.    буд. </a:t>
            </a:r>
            <a:r>
              <a:rPr lang="ru-RU" sz="4400" dirty="0" err="1" smtClean="0"/>
              <a:t>вр</a:t>
            </a:r>
            <a:r>
              <a:rPr lang="ru-RU" sz="4400" dirty="0" smtClean="0"/>
              <a:t>.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571744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/>
              <a:t> кричит      кричала      будет кричать</a:t>
            </a:r>
          </a:p>
          <a:p>
            <a:pPr>
              <a:buNone/>
            </a:pPr>
            <a:r>
              <a:rPr lang="ru-RU" sz="4000" dirty="0" smtClean="0"/>
              <a:t> любит        любила      будет любить</a:t>
            </a:r>
          </a:p>
          <a:p>
            <a:pPr>
              <a:buNone/>
            </a:pPr>
            <a:r>
              <a:rPr lang="ru-RU" sz="4000" dirty="0" smtClean="0"/>
              <a:t> играет        играл          будет играть        </a:t>
            </a:r>
            <a:endParaRPr lang="ru-RU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2825" y="266701"/>
            <a:ext cx="1773225" cy="1331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Наталья Григорьевна\Desktop\анимации\0a166c48c7fa8bb53888f685493a60d6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2538413"/>
            <a:ext cx="59055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13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1187450" y="404813"/>
            <a:ext cx="7416800" cy="1008062"/>
          </a:xfrm>
        </p:spPr>
        <p:txBody>
          <a:bodyPr/>
          <a:lstStyle/>
          <a:p>
            <a:pPr algn="ctr" eaLnBrk="1" hangingPunct="1"/>
            <a:endParaRPr lang="ru-RU" sz="2800" dirty="0" smtClean="0">
              <a:latin typeface="Bookman Old Style" pitchFamily="18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179512" y="1071546"/>
            <a:ext cx="8762876" cy="5002229"/>
          </a:xfrm>
        </p:spPr>
        <p:txBody>
          <a:bodyPr rtlCol="0">
            <a:normAutofit fontScale="97500"/>
          </a:bodyPr>
          <a:lstStyle/>
          <a:p>
            <a:pPr>
              <a:buNone/>
            </a:pP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  </a:t>
            </a:r>
            <a:r>
              <a:rPr lang="ru-RU" sz="4500" dirty="0" smtClean="0"/>
              <a:t> Сегодня </a:t>
            </a:r>
            <a:r>
              <a:rPr lang="ru-RU" sz="4500" dirty="0" smtClean="0"/>
              <a:t>в классе </a:t>
            </a:r>
            <a:r>
              <a:rPr lang="ru-RU" sz="4500" dirty="0" smtClean="0"/>
              <a:t>дежурит </a:t>
            </a:r>
            <a:r>
              <a:rPr lang="ru-RU" sz="4500" dirty="0" smtClean="0"/>
              <a:t>Мария</a:t>
            </a:r>
            <a:r>
              <a:rPr lang="ru-RU" sz="4500" dirty="0" smtClean="0"/>
              <a:t>.</a:t>
            </a: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 </a:t>
            </a:r>
            <a:r>
              <a:rPr lang="ru-RU" sz="4500" dirty="0" smtClean="0"/>
              <a:t>  Вчера </a:t>
            </a:r>
            <a:r>
              <a:rPr lang="ru-RU" sz="4500" dirty="0" smtClean="0"/>
              <a:t>в классе </a:t>
            </a:r>
            <a:r>
              <a:rPr lang="ru-RU" sz="4500" dirty="0" smtClean="0"/>
              <a:t>дежурил </a:t>
            </a:r>
            <a:r>
              <a:rPr lang="ru-RU" sz="4500" dirty="0" err="1" smtClean="0"/>
              <a:t>Сервин</a:t>
            </a:r>
            <a:r>
              <a:rPr lang="ru-RU" sz="4500" dirty="0" smtClean="0"/>
              <a:t>.</a:t>
            </a: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 Завтра в классе будет дежурить </a:t>
            </a:r>
            <a:r>
              <a:rPr lang="ru-RU" sz="4500" dirty="0" err="1" smtClean="0"/>
              <a:t>Билял</a:t>
            </a:r>
            <a:r>
              <a:rPr lang="ru-RU" sz="4500" dirty="0" smtClean="0"/>
              <a:t>.</a:t>
            </a:r>
            <a:endParaRPr lang="ru-RU" sz="45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500" b="1" i="1" dirty="0">
              <a:solidFill>
                <a:srgbClr val="00B050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sp>
        <p:nvSpPr>
          <p:cNvPr id="2053" name="Заголовок 3"/>
          <p:cNvSpPr txBox="1">
            <a:spLocks/>
          </p:cNvSpPr>
          <p:nvPr/>
        </p:nvSpPr>
        <p:spPr bwMode="auto">
          <a:xfrm>
            <a:off x="2484438" y="5427663"/>
            <a:ext cx="62642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 eaLnBrk="1" hangingPunct="1">
              <a:lnSpc>
                <a:spcPct val="90000"/>
              </a:lnSpc>
            </a:pP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13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1187450" y="404813"/>
            <a:ext cx="7416800" cy="1008062"/>
          </a:xfrm>
        </p:spPr>
        <p:txBody>
          <a:bodyPr/>
          <a:lstStyle/>
          <a:p>
            <a:pPr algn="ctr" eaLnBrk="1" hangingPunct="1"/>
            <a:endParaRPr lang="ru-RU" sz="2800" dirty="0" smtClean="0">
              <a:latin typeface="Bookman Old Style" pitchFamily="18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971550" y="1700213"/>
            <a:ext cx="7777163" cy="4373562"/>
          </a:xfrm>
        </p:spPr>
        <p:txBody>
          <a:bodyPr rtlCol="0">
            <a:normAutofit fontScale="975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500" b="1" i="1" dirty="0">
              <a:solidFill>
                <a:srgbClr val="00B050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sp>
        <p:nvSpPr>
          <p:cNvPr id="2053" name="Заголовок 3"/>
          <p:cNvSpPr txBox="1">
            <a:spLocks/>
          </p:cNvSpPr>
          <p:nvPr/>
        </p:nvSpPr>
        <p:spPr bwMode="auto">
          <a:xfrm>
            <a:off x="2484438" y="5427663"/>
            <a:ext cx="62642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 eaLnBrk="1" hangingPunct="1">
              <a:lnSpc>
                <a:spcPct val="90000"/>
              </a:lnSpc>
            </a:pP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-142908" y="-267940"/>
          <a:ext cx="9501253" cy="7125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Слайд" r:id="rId5" imgW="3506662" imgH="2630254" progId="PowerPoint.Slide.12">
                  <p:embed/>
                </p:oleObj>
              </mc:Choice>
              <mc:Fallback>
                <p:oleObj name="Слайд" r:id="rId5" imgW="3506662" imgH="2630254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42908" y="-267940"/>
                        <a:ext cx="9501253" cy="71259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538" y="236538"/>
            <a:ext cx="8147050" cy="13716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Тема: 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Времена глаголов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06475" y="1425575"/>
            <a:ext cx="7920038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цель: </a:t>
            </a:r>
            <a:r>
              <a:rPr lang="ru-RU" sz="32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учиться определять время  глагола.</a:t>
            </a:r>
            <a:endParaRPr lang="ru-RU" sz="32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8538" y="2482850"/>
            <a:ext cx="7659687" cy="4075113"/>
          </a:xfrm>
          <a:prstGeom prst="rect">
            <a:avLst/>
          </a:prstGeom>
        </p:spPr>
        <p:txBody>
          <a:bodyPr anchor="b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3800" b="1" dirty="0" smtClean="0">
                <a:solidFill>
                  <a:srgbClr val="00B050"/>
                </a:solidFill>
                <a:latin typeface="+mn-lt"/>
              </a:rPr>
              <a:t>задачи: </a:t>
            </a:r>
          </a:p>
          <a:p>
            <a:pPr marL="442913" indent="-442913" algn="just" fontAlgn="auto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выяснить  формы времени глагола;</a:t>
            </a:r>
          </a:p>
          <a:p>
            <a:pPr marL="442913" indent="-442913" algn="just" fontAlgn="auto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учиться </a:t>
            </a:r>
            <a:r>
              <a:rPr lang="ru-RU" sz="3500" dirty="0" smtClean="0">
                <a:solidFill>
                  <a:schemeClr val="tx1"/>
                </a:solidFill>
                <a:latin typeface="+mn-lt"/>
              </a:rPr>
              <a:t>определять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 время глагола, выполняя упражнения;</a:t>
            </a:r>
          </a:p>
          <a:p>
            <a:pPr marL="442913" indent="-442913" algn="just" fontAlgn="auto">
              <a:lnSpc>
                <a:spcPct val="170000"/>
              </a:lnSpc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Оценить результат.  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3"/>
          <p:cNvSpPr>
            <a:spLocks noGrp="1"/>
          </p:cNvSpPr>
          <p:nvPr>
            <p:ph type="title"/>
          </p:nvPr>
        </p:nvSpPr>
        <p:spPr>
          <a:xfrm>
            <a:off x="1187450" y="404813"/>
            <a:ext cx="7416800" cy="1008062"/>
          </a:xfrm>
        </p:spPr>
        <p:txBody>
          <a:bodyPr/>
          <a:lstStyle/>
          <a:p>
            <a:pPr algn="ctr" eaLnBrk="1" hangingPunct="1"/>
            <a:endParaRPr lang="ru-RU" sz="2800" dirty="0" smtClean="0">
              <a:latin typeface="Bookman Old Style" pitchFamily="18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idx="1"/>
          </p:nvPr>
        </p:nvSpPr>
        <p:spPr>
          <a:xfrm>
            <a:off x="1000100" y="928670"/>
            <a:ext cx="7748613" cy="5145105"/>
          </a:xfrm>
        </p:spPr>
        <p:txBody>
          <a:bodyPr rtlCol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Настоящее время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/>
              <a:t>дежурит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прошедшее время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/>
              <a:t>дежурил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будущее время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400" dirty="0" smtClean="0"/>
              <a:t>будет дежурить</a:t>
            </a:r>
          </a:p>
        </p:txBody>
      </p:sp>
      <p:sp>
        <p:nvSpPr>
          <p:cNvPr id="2053" name="Заголовок 3"/>
          <p:cNvSpPr txBox="1">
            <a:spLocks/>
          </p:cNvSpPr>
          <p:nvPr/>
        </p:nvSpPr>
        <p:spPr bwMode="auto">
          <a:xfrm>
            <a:off x="2484438" y="5427663"/>
            <a:ext cx="62642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685800" eaLnBrk="1" hangingPunct="1">
              <a:lnSpc>
                <a:spcPct val="90000"/>
              </a:lnSpc>
            </a:pP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70C0"/>
                </a:solidFill>
              </a:rPr>
              <a:t>Составляем  памятку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85720" y="785794"/>
          <a:ext cx="8572560" cy="6217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7520"/>
                <a:gridCol w="2857520"/>
                <a:gridCol w="2857520"/>
              </a:tblGrid>
              <a:tr h="15278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Глаголы в форме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настоящего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времени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(наст.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Глаголы в форме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прошедшего </a:t>
                      </a: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времени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прош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Глаголы в форме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будущего времени </a:t>
                      </a: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буд. </a:t>
                      </a:r>
                      <a:r>
                        <a:rPr lang="ru-RU" sz="2800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1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отвечают на </a:t>
                      </a: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вопросы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отвечают на </a:t>
                      </a: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вопросы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отвечают на вопросы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34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действия, </a:t>
                      </a: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которые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действия, </a:t>
                      </a: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которые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800" i="1" dirty="0">
                          <a:latin typeface="Times New Roman"/>
                          <a:ea typeface="Calibri"/>
                          <a:cs typeface="Times New Roman"/>
                        </a:rPr>
                        <a:t>действия, которые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1000108"/>
            <a:ext cx="8572560" cy="509746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i="1" dirty="0" smtClean="0">
                <a:solidFill>
                  <a:srgbClr val="FF0000"/>
                </a:solidFill>
              </a:rPr>
              <a:t>Памятка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80995" y="640080"/>
          <a:ext cx="8563005" cy="60958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86083"/>
                <a:gridCol w="2922587"/>
                <a:gridCol w="2854335"/>
              </a:tblGrid>
              <a:tr h="13410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Глаголы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 форме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настоящего времени (наст.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Глаголы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 форме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прошедшего времени (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прош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Глаголы 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в форме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будущего времени </a:t>
                      </a:r>
                      <a:endParaRPr lang="ru-RU" sz="24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буд.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вр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666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отвечают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на вопросы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делает?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делают?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делаю?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делаешь?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отвечают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на вопросы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делал?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сделал?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делали?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сделали?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отвечают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на вопросы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сделает?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сделают?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будет делать?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что будут делать?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279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действия, которые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происходят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 настоящем времени,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 момент речи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действия, которые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уже произошли или происходили в прошедшем времени,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до момента речи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Обозначают </a:t>
                      </a:r>
                      <a:r>
                        <a:rPr lang="ru-RU" sz="2400" b="1" i="1" dirty="0">
                          <a:latin typeface="Times New Roman"/>
                          <a:ea typeface="Calibri"/>
                          <a:cs typeface="Times New Roman"/>
                        </a:rPr>
                        <a:t>действия, которые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произойдут в будущем времени,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после момента речи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04" y="0"/>
            <a:ext cx="9156704" cy="68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79206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786058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Кричит,  любила, будет играть, любит, играл, будет кричать,  играет, кричала,  будет любить</a:t>
            </a:r>
            <a:r>
              <a:rPr lang="ru-RU" sz="40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4000" b="1" smtClean="0"/>
              <a:t> </a:t>
            </a:r>
            <a:endParaRPr lang="ru-RU" sz="40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714356"/>
            <a:ext cx="78581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     Разделите глаголы на 3 группы. </a:t>
            </a:r>
            <a:endParaRPr lang="ru-RU" sz="3200" dirty="0" smtClean="0">
              <a:latin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2825" y="266701"/>
            <a:ext cx="1773225" cy="1331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7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0232" y="1000108"/>
            <a:ext cx="60722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Настоящее</a:t>
            </a:r>
            <a:r>
              <a:rPr lang="ru-RU" dirty="0" smtClean="0"/>
              <a:t>  </a:t>
            </a:r>
            <a:r>
              <a:rPr lang="ru-RU" sz="4000" dirty="0" smtClean="0"/>
              <a:t>время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285992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dirty="0" smtClean="0"/>
              <a:t>кричит</a:t>
            </a:r>
          </a:p>
          <a:p>
            <a:pPr algn="ctr">
              <a:buNone/>
            </a:pPr>
            <a:r>
              <a:rPr lang="ru-RU" sz="4000" dirty="0" smtClean="0"/>
              <a:t>любит</a:t>
            </a:r>
          </a:p>
          <a:p>
            <a:pPr algn="ctr">
              <a:buNone/>
            </a:pPr>
            <a:r>
              <a:rPr lang="ru-RU" sz="4000" dirty="0" smtClean="0"/>
              <a:t>играет</a:t>
            </a:r>
            <a:endParaRPr lang="ru-RU" sz="4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012825" y="266701"/>
            <a:ext cx="1773225" cy="133134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316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Тема: Времена глаголов</vt:lpstr>
      <vt:lpstr>Презентация PowerPoint</vt:lpstr>
      <vt:lpstr>Составляем  памятку</vt:lpstr>
      <vt:lpstr>Памятка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96</dc:creator>
  <cp:lastModifiedBy>Home</cp:lastModifiedBy>
  <cp:revision>40</cp:revision>
  <dcterms:created xsi:type="dcterms:W3CDTF">2015-04-19T17:39:18Z</dcterms:created>
  <dcterms:modified xsi:type="dcterms:W3CDTF">2023-04-18T20:53:38Z</dcterms:modified>
</cp:coreProperties>
</file>