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4" r:id="rId6"/>
    <p:sldId id="261" r:id="rId7"/>
    <p:sldId id="262" r:id="rId8"/>
    <p:sldId id="263" r:id="rId9"/>
    <p:sldId id="265" r:id="rId10"/>
    <p:sldId id="266" r:id="rId11"/>
    <p:sldId id="268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36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72" y="3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8E1659-BC54-436B-9696-1E38D667C3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EBB34D2-3BCD-416F-A335-E2E01CC54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8B61C2-B8C6-4A36-8159-E4527C208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FD1-F5BA-4A50-9C56-54920962C7A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2D8AD8-F307-4039-AC93-090DE38F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2490A9-9B7D-4E2A-8247-8B112197C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7540-E10E-4F08-8939-319EB4DD4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947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97CED3-DBA0-4E12-9F72-CF98DF831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02CA7A4-3B83-4FB9-9652-16F71F0C46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DE450B-306C-48F9-9C42-C3EDCE72F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FD1-F5BA-4A50-9C56-54920962C7A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EADA75-8EF2-41C8-BD9C-73B7838F5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E10289-1736-4486-BF54-FCCB534DC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7540-E10E-4F08-8939-319EB4DD4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137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9E29043-0D66-49BB-A6F2-1E0720AB07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6AD2474-91AA-4289-A300-D36F957A3A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943DC9-DBA9-4F4B-9837-093309EA5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FD1-F5BA-4A50-9C56-54920962C7A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168927-CE21-44BD-98EA-8CE014803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E74D96-BD2C-4A0C-B01A-6D4C87EE5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7540-E10E-4F08-8939-319EB4DD4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92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45B2CC-C6E7-43E9-A286-CB473B044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D2904D-13F9-4B3D-B340-0C6A7F16AD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C6596A-3969-49DF-BDAE-1AC3BD4C2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FD1-F5BA-4A50-9C56-54920962C7A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672841-0A59-4E28-8119-DFF359B2B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0C8588-48C0-471A-A78B-EF95147E0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7540-E10E-4F08-8939-319EB4DD4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891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A4B8F8-A153-4673-9B43-C27BB1246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FDB351B-5C38-4FF5-90A3-6D0B39D3DF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FB6657-3C19-4765-8A69-869F92FDD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FD1-F5BA-4A50-9C56-54920962C7A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94E6C7-9761-4BB3-9A29-88B3D7EBB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C0AD46-1C3F-4621-B3A2-EB846FBCF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7540-E10E-4F08-8939-319EB4DD4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702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9F1111-D519-4E73-88DA-4C4FF4BF1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42F37B-5716-4FDE-9BC0-3344430626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AA7353-BA3E-4918-B908-E90CA8B6FB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DAFEC03-51FC-4DDB-BC4D-280CBC95E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FD1-F5BA-4A50-9C56-54920962C7A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E0F8CFC-3295-438B-8266-8D531585F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B6A1C2C-ECED-4F03-9F5B-2160540BF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7540-E10E-4F08-8939-319EB4DD4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936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4A418D-DB6E-40FE-9A86-CE1147952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15DB13-490B-4874-A83E-FB71D19AE4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FECCB51-EFA5-4837-A29C-51225DD0BF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0BDA4F6-B078-4B4E-A749-64097E41DA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69FF7F2-54B9-41AD-BD87-BFADA7BAD7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4FBCA21-75A4-4F7A-B8CD-709A38EF3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FD1-F5BA-4A50-9C56-54920962C7A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5D86AD9-5A4A-43AC-A191-DA610BB57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23AC98D-4CF2-44E7-926E-9853413A2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7540-E10E-4F08-8939-319EB4DD4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091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916C58-3E30-41F2-8926-6864364A6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6F5636B-927D-406D-9C6B-EECA3F3F9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FD1-F5BA-4A50-9C56-54920962C7A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03AED53-A5D2-4A5B-9E28-0BD46389C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D8F9C4-86D9-4C3C-B335-05F5F699E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7540-E10E-4F08-8939-319EB4DD4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781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9CEFBF6-3F6C-4B8F-8A21-A36FC2505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FD1-F5BA-4A50-9C56-54920962C7A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C6CAF4-6F21-4B62-8AA4-FA1B90083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8C0E7DE-BD48-45A6-B0AB-7F87F2828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7540-E10E-4F08-8939-319EB4DD4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353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257A21-017C-4125-B2E1-BAD9F0860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F54366-76C9-45FC-BAC6-E9F552EF5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2D5C719-13B7-43CF-9E7C-050199B23C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9B0300-64DA-4EA9-858C-32DD3426D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FD1-F5BA-4A50-9C56-54920962C7A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716688-59A1-4705-B2A5-0D07C9316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921BF10-F9DE-4F52-9E11-03368EB2C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7540-E10E-4F08-8939-319EB4DD4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880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A97204-5BB2-4BD1-AE42-3A31DC39C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5E8683F-337B-48C7-8813-80D049E608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1DA2AFB-1DED-4D85-857E-C8D289D92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8A54F48-6C16-44AF-8C10-F7B8EBF55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89FD1-F5BA-4A50-9C56-54920962C7A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EB4892-701B-4313-86CE-443034371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A9CFD9-B334-4E7F-8DFB-328586F41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7540-E10E-4F08-8939-319EB4DD4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21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B39C7C-D064-4B23-9E6A-07CC6671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FB1EA3C-811A-4744-87A1-4655A3041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1949F7-36B5-4E1E-9D14-000CB40B87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89FD1-F5BA-4A50-9C56-54920962C7A0}" type="datetimeFigureOut">
              <a:rPr lang="ru-RU" smtClean="0"/>
              <a:t>15.09.2022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8611E6-E9B1-4898-8586-68C1434739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D14575-10DA-498C-A5BF-8FFCC0C502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17540-E10E-4F08-8939-319EB4DD43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095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_clFvRu0cs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leksejj_CHumakov_-_Aladdin_OST_-_Arabskaya_noch_68549873">
            <a:hlinkClick r:id="" action="ppaction://media"/>
            <a:extLst>
              <a:ext uri="{FF2B5EF4-FFF2-40B4-BE49-F238E27FC236}">
                <a16:creationId xmlns:a16="http://schemas.microsoft.com/office/drawing/2014/main" id="{C3C88450-D500-404C-BCC2-F5E6DD7AC89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746.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2245" y="116205"/>
            <a:ext cx="487363" cy="4873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63FE87-3C64-40CC-99D9-4AD5019E76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693" y="2704051"/>
            <a:ext cx="3118507" cy="4153949"/>
          </a:xfrm>
          <a:prstGeom prst="rect">
            <a:avLst/>
          </a:prstGeom>
        </p:spPr>
      </p:pic>
      <p:pic>
        <p:nvPicPr>
          <p:cNvPr id="8" name="Рисунок 7" descr="Облачко с мыслями">
            <a:extLst>
              <a:ext uri="{FF2B5EF4-FFF2-40B4-BE49-F238E27FC236}">
                <a16:creationId xmlns:a16="http://schemas.microsoft.com/office/drawing/2014/main" id="{B204BC4F-1746-4561-86E2-699338C737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72453" y="-978632"/>
            <a:ext cx="7046436" cy="704643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06A6657-8E52-4982-8D57-C3724F4FEAB6}"/>
              </a:ext>
            </a:extLst>
          </p:cNvPr>
          <p:cNvSpPr txBox="1"/>
          <p:nvPr/>
        </p:nvSpPr>
        <p:spPr>
          <a:xfrm>
            <a:off x="4977311" y="808232"/>
            <a:ext cx="42367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C8361B"/>
                </a:solidFill>
                <a:latin typeface="Arial Black" panose="020B0A04020102020204" pitchFamily="34" charset="0"/>
              </a:rPr>
              <a:t>Привет! Или как говорим мы арабы </a:t>
            </a:r>
            <a:r>
              <a:rPr lang="ru-RU" dirty="0" err="1">
                <a:solidFill>
                  <a:srgbClr val="C8361B"/>
                </a:solidFill>
                <a:latin typeface="Arial Black" panose="020B0A04020102020204" pitchFamily="34" charset="0"/>
              </a:rPr>
              <a:t>Ассаламалейкум</a:t>
            </a:r>
            <a:r>
              <a:rPr lang="ru-RU" dirty="0">
                <a:solidFill>
                  <a:srgbClr val="C8361B"/>
                </a:solidFill>
                <a:latin typeface="Arial Black" panose="020B0A04020102020204" pitchFamily="34" charset="0"/>
              </a:rPr>
              <a:t>!</a:t>
            </a:r>
          </a:p>
          <a:p>
            <a:pPr algn="ctr"/>
            <a:r>
              <a:rPr lang="ru-RU" dirty="0">
                <a:solidFill>
                  <a:srgbClr val="C8361B"/>
                </a:solidFill>
                <a:latin typeface="Arial Black" panose="020B0A04020102020204" pitchFamily="34" charset="0"/>
              </a:rPr>
              <a:t>Сегодня мы погрузимся в мир Ислама и страны Арабский халифат!</a:t>
            </a:r>
          </a:p>
          <a:p>
            <a:pPr algn="ctr"/>
            <a:r>
              <a:rPr lang="ru-RU" dirty="0">
                <a:solidFill>
                  <a:srgbClr val="C8361B"/>
                </a:solidFill>
                <a:latin typeface="Arial Black" panose="020B0A04020102020204" pitchFamily="34" charset="0"/>
              </a:rPr>
              <a:t>Тема: «Начало Арабского халифата. Мир Ислама»</a:t>
            </a:r>
          </a:p>
        </p:txBody>
      </p:sp>
    </p:spTree>
    <p:extLst>
      <p:ext uri="{BB962C8B-B14F-4D97-AF65-F5344CB8AC3E}">
        <p14:creationId xmlns:p14="http://schemas.microsoft.com/office/powerpoint/2010/main" val="294626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6802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6720E37-28F5-42FE-B362-C7AB1C031E6B}"/>
              </a:ext>
            </a:extLst>
          </p:cNvPr>
          <p:cNvSpPr txBox="1"/>
          <p:nvPr/>
        </p:nvSpPr>
        <p:spPr>
          <a:xfrm>
            <a:off x="2668773" y="1212112"/>
            <a:ext cx="4125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E2E3AC-84B5-4A6A-9D34-D8BA2FF9A3DE}"/>
              </a:ext>
            </a:extLst>
          </p:cNvPr>
          <p:cNvSpPr txBox="1"/>
          <p:nvPr/>
        </p:nvSpPr>
        <p:spPr>
          <a:xfrm>
            <a:off x="2821173" y="1364512"/>
            <a:ext cx="4125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BA128F-A3AD-490F-99C2-D6994560F4EC}"/>
              </a:ext>
            </a:extLst>
          </p:cNvPr>
          <p:cNvSpPr txBox="1"/>
          <p:nvPr/>
        </p:nvSpPr>
        <p:spPr>
          <a:xfrm>
            <a:off x="2101703" y="5493488"/>
            <a:ext cx="1036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Халифы – наместники пророка.</a:t>
            </a:r>
          </a:p>
          <a:p>
            <a:r>
              <a:rPr lang="ru-RU" sz="36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Абу Бакр, Омар, Осман  и Али.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C3BD03-5CEF-47AD-8186-A14D761C4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927" y="610191"/>
            <a:ext cx="68199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6164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6F6A1E-A841-47DC-AAD6-6A7F2FBD7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02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63FE87-3C64-40CC-99D9-4AD5019E76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693" y="2704051"/>
            <a:ext cx="3118507" cy="4153949"/>
          </a:xfrm>
          <a:prstGeom prst="rect">
            <a:avLst/>
          </a:prstGeom>
        </p:spPr>
      </p:pic>
      <p:pic>
        <p:nvPicPr>
          <p:cNvPr id="8" name="Рисунок 7" descr="Облачко с мыслями">
            <a:extLst>
              <a:ext uri="{FF2B5EF4-FFF2-40B4-BE49-F238E27FC236}">
                <a16:creationId xmlns:a16="http://schemas.microsoft.com/office/drawing/2014/main" id="{B204BC4F-1746-4561-86E2-699338C737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51244" y="-586944"/>
            <a:ext cx="5731385" cy="573138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06A6657-8E52-4982-8D57-C3724F4FEAB6}"/>
              </a:ext>
            </a:extLst>
          </p:cNvPr>
          <p:cNvSpPr txBox="1"/>
          <p:nvPr/>
        </p:nvSpPr>
        <p:spPr>
          <a:xfrm>
            <a:off x="4913515" y="1265432"/>
            <a:ext cx="4236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C8361B"/>
                </a:solidFill>
                <a:latin typeface="Arial Black" panose="020B0A04020102020204" pitchFamily="34" charset="0"/>
              </a:rPr>
              <a:t>Но сначала мой друг Абу проверит знания прошлой темы.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916155-42AE-4F47-BCD7-9206B3A977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626" y="3739468"/>
            <a:ext cx="1541455" cy="311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49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E5420A-09C1-45CD-9FF4-46DF9C546F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8238" y="3429000"/>
            <a:ext cx="1576666" cy="31897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39181E-0C7D-49DC-ADEC-B032F5F4A437}"/>
              </a:ext>
            </a:extLst>
          </p:cNvPr>
          <p:cNvSpPr txBox="1"/>
          <p:nvPr/>
        </p:nvSpPr>
        <p:spPr>
          <a:xfrm>
            <a:off x="903766" y="1004913"/>
            <a:ext cx="826149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ru-RU" sz="24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В какой город император </a:t>
            </a:r>
            <a:r>
              <a:rPr lang="ru-RU" sz="2400" dirty="0" err="1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Гонорий</a:t>
            </a:r>
            <a:r>
              <a:rPr lang="ru-RU" sz="24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 перенёс свою столицу?</a:t>
            </a:r>
          </a:p>
          <a:p>
            <a:pPr marL="457200" indent="-457200">
              <a:buAutoNum type="arabicParenR"/>
            </a:pPr>
            <a:r>
              <a:rPr lang="ru-RU" sz="24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В каком году вождь Гуннов пошёл на Рим?</a:t>
            </a:r>
          </a:p>
          <a:p>
            <a:pPr marL="457200" indent="-457200">
              <a:buAutoNum type="arabicParenR"/>
            </a:pPr>
            <a:r>
              <a:rPr lang="ru-RU" sz="24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В каком году вождь Вестготов Аларих разграбил Рим?</a:t>
            </a:r>
          </a:p>
          <a:p>
            <a:pPr marL="457200" indent="-457200">
              <a:buAutoNum type="arabicParenR"/>
            </a:pPr>
            <a:r>
              <a:rPr lang="ru-RU" sz="24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В каком году Вандалы разграбили Рим?</a:t>
            </a:r>
          </a:p>
          <a:p>
            <a:pPr marL="457200" indent="-457200">
              <a:buAutoNum type="arabicParenR"/>
            </a:pPr>
            <a:r>
              <a:rPr lang="ru-RU" sz="24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В какие века было Великое переселение народов?</a:t>
            </a:r>
          </a:p>
          <a:p>
            <a:pPr marL="457200" indent="-457200">
              <a:buAutoNum type="arabicParenR"/>
            </a:pPr>
            <a:r>
              <a:rPr lang="ru-RU" sz="24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Год когда </a:t>
            </a:r>
            <a:r>
              <a:rPr lang="ru-RU" sz="2400" dirty="0" err="1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Одоакр</a:t>
            </a:r>
            <a:r>
              <a:rPr lang="ru-RU" sz="24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 низложил последнего императора Ромула Августа и произошло падение Римской империи?</a:t>
            </a:r>
          </a:p>
          <a:p>
            <a:pPr marL="457200" indent="-457200">
              <a:buAutoNum type="arabicParenR"/>
            </a:pPr>
            <a:r>
              <a:rPr lang="ru-RU" sz="24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Кто такой Теодорих Великий? И что он сделал?</a:t>
            </a:r>
          </a:p>
          <a:p>
            <a:pPr marL="457200" indent="-457200">
              <a:buAutoNum type="arabicParenR"/>
            </a:pP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71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666933-88FA-4C6E-994D-CA0DA1BFBA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19" y="491378"/>
            <a:ext cx="4682134" cy="6236749"/>
          </a:xfrm>
          <a:prstGeom prst="rect">
            <a:avLst/>
          </a:prstGeom>
        </p:spPr>
      </p:pic>
      <p:pic>
        <p:nvPicPr>
          <p:cNvPr id="7" name="Рисунок 6" descr="Облачко с мыслями">
            <a:extLst>
              <a:ext uri="{FF2B5EF4-FFF2-40B4-BE49-F238E27FC236}">
                <a16:creationId xmlns:a16="http://schemas.microsoft.com/office/drawing/2014/main" id="{25DF6A26-99C8-4AD5-8EA7-C757FD2B65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49970" y="0"/>
            <a:ext cx="6609909" cy="66099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F43346-75E5-4A13-9FF3-491EE78B6E94}"/>
              </a:ext>
            </a:extLst>
          </p:cNvPr>
          <p:cNvSpPr txBox="1"/>
          <p:nvPr/>
        </p:nvSpPr>
        <p:spPr>
          <a:xfrm>
            <a:off x="6496493" y="1871329"/>
            <a:ext cx="32110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B050"/>
                </a:solidFill>
                <a:latin typeface="Arial Black" panose="020B0A04020102020204" pitchFamily="34" charset="0"/>
              </a:rPr>
              <a:t>Аравийский полуостров – моя родина, к </a:t>
            </a:r>
            <a:r>
              <a:rPr lang="en-US" dirty="0">
                <a:solidFill>
                  <a:srgbClr val="00B050"/>
                </a:solidFill>
                <a:latin typeface="Arial Black" panose="020B0A04020102020204" pitchFamily="34" charset="0"/>
              </a:rPr>
              <a:t>VII</a:t>
            </a:r>
            <a:r>
              <a:rPr lang="ru-RU" dirty="0">
                <a:solidFill>
                  <a:srgbClr val="00B050"/>
                </a:solidFill>
                <a:latin typeface="Arial Black" panose="020B0A04020102020204" pitchFamily="34" charset="0"/>
              </a:rPr>
              <a:t> веку, как и все арабы, мои предки жили здесь.</a:t>
            </a:r>
          </a:p>
        </p:txBody>
      </p:sp>
    </p:spTree>
    <p:extLst>
      <p:ext uri="{BB962C8B-B14F-4D97-AF65-F5344CB8AC3E}">
        <p14:creationId xmlns:p14="http://schemas.microsoft.com/office/powerpoint/2010/main" val="390162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6720E37-28F5-42FE-B362-C7AB1C031E6B}"/>
              </a:ext>
            </a:extLst>
          </p:cNvPr>
          <p:cNvSpPr txBox="1"/>
          <p:nvPr/>
        </p:nvSpPr>
        <p:spPr>
          <a:xfrm>
            <a:off x="2668773" y="1212112"/>
            <a:ext cx="4125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E2E3AC-84B5-4A6A-9D34-D8BA2FF9A3DE}"/>
              </a:ext>
            </a:extLst>
          </p:cNvPr>
          <p:cNvSpPr txBox="1"/>
          <p:nvPr/>
        </p:nvSpPr>
        <p:spPr>
          <a:xfrm>
            <a:off x="2821173" y="1364512"/>
            <a:ext cx="4125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29ECFA0-DCDF-407B-9893-D56AE253E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203" y="1513238"/>
            <a:ext cx="3946906" cy="456136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E879835-0FAD-4C9A-A84D-B3C08F15D26E}"/>
              </a:ext>
            </a:extLst>
          </p:cNvPr>
          <p:cNvSpPr txBox="1"/>
          <p:nvPr/>
        </p:nvSpPr>
        <p:spPr>
          <a:xfrm>
            <a:off x="5940652" y="2778259"/>
            <a:ext cx="49831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B050"/>
                </a:solidFill>
                <a:latin typeface="Arial Black" panose="020B0A04020102020204" pitchFamily="34" charset="0"/>
              </a:rPr>
              <a:t>Вся территория Аравийского полуострова – пустыня, а населяют её бедуины-кочевники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25CB53B-652A-4D3E-9D1E-0E909ECDB2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19" y="428191"/>
            <a:ext cx="5192233" cy="335548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062FA2-2FED-4E3B-8C7A-CBA8811371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773" y="1442124"/>
            <a:ext cx="5192232" cy="34614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715B4FD-D92B-4791-98F7-45FCF6F7D2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129" y="2731882"/>
            <a:ext cx="4930570" cy="369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7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6720E37-28F5-42FE-B362-C7AB1C031E6B}"/>
              </a:ext>
            </a:extLst>
          </p:cNvPr>
          <p:cNvSpPr txBox="1"/>
          <p:nvPr/>
        </p:nvSpPr>
        <p:spPr>
          <a:xfrm>
            <a:off x="2668773" y="1212112"/>
            <a:ext cx="4125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E2E3AC-84B5-4A6A-9D34-D8BA2FF9A3DE}"/>
              </a:ext>
            </a:extLst>
          </p:cNvPr>
          <p:cNvSpPr txBox="1"/>
          <p:nvPr/>
        </p:nvSpPr>
        <p:spPr>
          <a:xfrm>
            <a:off x="2821173" y="1364512"/>
            <a:ext cx="4125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4C38AE-7A69-4028-B7BD-EA3FA77F86F1}"/>
              </a:ext>
            </a:extLst>
          </p:cNvPr>
          <p:cNvSpPr txBox="1"/>
          <p:nvPr/>
        </p:nvSpPr>
        <p:spPr>
          <a:xfrm>
            <a:off x="2821173" y="1364512"/>
            <a:ext cx="728330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Главный город всех арабов – священная Мекка, здесь пророк Мухаммед (</a:t>
            </a:r>
            <a:r>
              <a:rPr lang="ru-RU" sz="2800" dirty="0" err="1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ок</a:t>
            </a:r>
            <a:r>
              <a:rPr lang="ru-RU" sz="28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. 570-632 гг.) начал свою проповедь. Главная святыня – Кааба, место где совершал молитву пророк.</a:t>
            </a:r>
          </a:p>
          <a:p>
            <a:pPr algn="ctr"/>
            <a:r>
              <a:rPr lang="ru-RU" sz="28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Сейчас мы посмотрим на Мекку как она выглядит сейчас. </a:t>
            </a:r>
            <a:r>
              <a:rPr lang="en-US" sz="28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https://www.youtube.com/watch?v=k_clFvRu0cs</a:t>
            </a:r>
            <a:endParaRPr lang="ru-RU" sz="2800" dirty="0">
              <a:solidFill>
                <a:srgbClr val="00B050"/>
              </a:solidFill>
              <a:highlight>
                <a:srgbClr val="C8361B"/>
              </a:highligh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38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6720E37-28F5-42FE-B362-C7AB1C031E6B}"/>
              </a:ext>
            </a:extLst>
          </p:cNvPr>
          <p:cNvSpPr txBox="1"/>
          <p:nvPr/>
        </p:nvSpPr>
        <p:spPr>
          <a:xfrm>
            <a:off x="2668773" y="1212112"/>
            <a:ext cx="4125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E2E3AC-84B5-4A6A-9D34-D8BA2FF9A3DE}"/>
              </a:ext>
            </a:extLst>
          </p:cNvPr>
          <p:cNvSpPr txBox="1"/>
          <p:nvPr/>
        </p:nvSpPr>
        <p:spPr>
          <a:xfrm>
            <a:off x="2821173" y="1364512"/>
            <a:ext cx="4125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63D01F-D6FD-4FD7-9089-62CD8A33D1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61" y="1020725"/>
            <a:ext cx="3572224" cy="48165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BA128F-A3AD-490F-99C2-D6994560F4EC}"/>
              </a:ext>
            </a:extLst>
          </p:cNvPr>
          <p:cNvSpPr txBox="1"/>
          <p:nvPr/>
        </p:nvSpPr>
        <p:spPr>
          <a:xfrm>
            <a:off x="6398871" y="2033044"/>
            <a:ext cx="36698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B050"/>
                </a:solidFill>
                <a:latin typeface="Arial Black" panose="020B0A04020102020204" pitchFamily="34" charset="0"/>
              </a:rPr>
              <a:t>Мухаммад – пророк Аллаха.</a:t>
            </a:r>
          </a:p>
        </p:txBody>
      </p:sp>
    </p:spTree>
    <p:extLst>
      <p:ext uri="{BB962C8B-B14F-4D97-AF65-F5344CB8AC3E}">
        <p14:creationId xmlns:p14="http://schemas.microsoft.com/office/powerpoint/2010/main" val="138753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6720E37-28F5-42FE-B362-C7AB1C031E6B}"/>
              </a:ext>
            </a:extLst>
          </p:cNvPr>
          <p:cNvSpPr txBox="1"/>
          <p:nvPr/>
        </p:nvSpPr>
        <p:spPr>
          <a:xfrm>
            <a:off x="2668773" y="1212112"/>
            <a:ext cx="4125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E2E3AC-84B5-4A6A-9D34-D8BA2FF9A3DE}"/>
              </a:ext>
            </a:extLst>
          </p:cNvPr>
          <p:cNvSpPr txBox="1"/>
          <p:nvPr/>
        </p:nvSpPr>
        <p:spPr>
          <a:xfrm>
            <a:off x="2821173" y="1364512"/>
            <a:ext cx="4125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BA128F-A3AD-490F-99C2-D6994560F4EC}"/>
              </a:ext>
            </a:extLst>
          </p:cNvPr>
          <p:cNvSpPr txBox="1"/>
          <p:nvPr/>
        </p:nvSpPr>
        <p:spPr>
          <a:xfrm>
            <a:off x="6398871" y="2033044"/>
            <a:ext cx="3669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477EF5-40DE-4089-AFAD-81C48185E4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31" y="1364512"/>
            <a:ext cx="6578422" cy="43806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368385-8BEF-4F82-92AA-DD53083968C1}"/>
              </a:ext>
            </a:extLst>
          </p:cNvPr>
          <p:cNvSpPr txBox="1"/>
          <p:nvPr/>
        </p:nvSpPr>
        <p:spPr>
          <a:xfrm>
            <a:off x="7953153" y="1843950"/>
            <a:ext cx="40403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00B050"/>
                </a:solidFill>
                <a:latin typeface="Arial Black" panose="020B0A04020102020204" pitchFamily="34" charset="0"/>
              </a:rPr>
              <a:t>Медина – город пророка основанный в 622 году</a:t>
            </a:r>
          </a:p>
        </p:txBody>
      </p:sp>
    </p:spTree>
    <p:extLst>
      <p:ext uri="{BB962C8B-B14F-4D97-AF65-F5344CB8AC3E}">
        <p14:creationId xmlns:p14="http://schemas.microsoft.com/office/powerpoint/2010/main" val="292813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6720E37-28F5-42FE-B362-C7AB1C031E6B}"/>
              </a:ext>
            </a:extLst>
          </p:cNvPr>
          <p:cNvSpPr txBox="1"/>
          <p:nvPr/>
        </p:nvSpPr>
        <p:spPr>
          <a:xfrm>
            <a:off x="2668773" y="1212112"/>
            <a:ext cx="4125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E2E3AC-84B5-4A6A-9D34-D8BA2FF9A3DE}"/>
              </a:ext>
            </a:extLst>
          </p:cNvPr>
          <p:cNvSpPr txBox="1"/>
          <p:nvPr/>
        </p:nvSpPr>
        <p:spPr>
          <a:xfrm>
            <a:off x="2821173" y="1364512"/>
            <a:ext cx="4125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BA128F-A3AD-490F-99C2-D6994560F4EC}"/>
              </a:ext>
            </a:extLst>
          </p:cNvPr>
          <p:cNvSpPr txBox="1"/>
          <p:nvPr/>
        </p:nvSpPr>
        <p:spPr>
          <a:xfrm>
            <a:off x="6398871" y="2033044"/>
            <a:ext cx="3669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F841D9-A383-4505-A675-431C9A52D585}"/>
              </a:ext>
            </a:extLst>
          </p:cNvPr>
          <p:cNvSpPr txBox="1"/>
          <p:nvPr/>
        </p:nvSpPr>
        <p:spPr>
          <a:xfrm>
            <a:off x="3228754" y="487349"/>
            <a:ext cx="614207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630 год – основание Арабского государства.</a:t>
            </a:r>
          </a:p>
          <a:p>
            <a:pPr algn="ctr"/>
            <a:r>
              <a:rPr lang="ru-RU" sz="4000" dirty="0">
                <a:solidFill>
                  <a:srgbClr val="00B050"/>
                </a:solidFill>
                <a:highlight>
                  <a:srgbClr val="C8361B"/>
                </a:highlight>
                <a:latin typeface="Arial Black" panose="020B0A04020102020204" pitchFamily="34" charset="0"/>
              </a:rPr>
              <a:t>Мухаммад – глава.</a:t>
            </a:r>
          </a:p>
        </p:txBody>
      </p:sp>
    </p:spTree>
    <p:extLst>
      <p:ext uri="{BB962C8B-B14F-4D97-AF65-F5344CB8AC3E}">
        <p14:creationId xmlns:p14="http://schemas.microsoft.com/office/powerpoint/2010/main" val="55947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232</Words>
  <Application>Microsoft Office PowerPoint</Application>
  <PresentationFormat>Широкоэкранный</PresentationFormat>
  <Paragraphs>21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Бауржан Юсупов</dc:creator>
  <cp:lastModifiedBy>Бауржан Юсупов</cp:lastModifiedBy>
  <cp:revision>3</cp:revision>
  <dcterms:created xsi:type="dcterms:W3CDTF">2022-09-12T12:26:10Z</dcterms:created>
  <dcterms:modified xsi:type="dcterms:W3CDTF">2022-09-15T03:42:16Z</dcterms:modified>
</cp:coreProperties>
</file>