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6" r:id="rId5"/>
    <p:sldId id="262" r:id="rId6"/>
    <p:sldId id="265" r:id="rId7"/>
    <p:sldId id="263" r:id="rId8"/>
    <p:sldId id="261" r:id="rId9"/>
    <p:sldId id="259" r:id="rId10"/>
    <p:sldId id="264" r:id="rId11"/>
    <p:sldId id="26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" d="100"/>
          <a:sy n="13" d="100"/>
        </p:scale>
        <p:origin x="81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79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718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5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1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955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6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96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82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613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40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2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EF5E1-60D2-4E6E-A251-7453445A9589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13B19-9284-479B-9E9D-C178BD886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268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0515600" cy="6492875"/>
          </a:xfrm>
        </p:spPr>
      </p:pic>
    </p:spTree>
    <p:extLst>
      <p:ext uri="{BB962C8B-B14F-4D97-AF65-F5344CB8AC3E}">
        <p14:creationId xmlns:p14="http://schemas.microsoft.com/office/powerpoint/2010/main" val="73300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                         ГРАЧ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4"/>
            <a:ext cx="11353799" cy="5032375"/>
          </a:xfrm>
        </p:spPr>
      </p:pic>
    </p:spTree>
    <p:extLst>
      <p:ext uri="{BB962C8B-B14F-4D97-AF65-F5344CB8AC3E}">
        <p14:creationId xmlns:p14="http://schemas.microsoft.com/office/powerpoint/2010/main" val="15891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ВАЛЬДШНЕП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2192000" cy="5167311"/>
          </a:xfrm>
        </p:spPr>
      </p:pic>
    </p:spTree>
    <p:extLst>
      <p:ext uri="{BB962C8B-B14F-4D97-AF65-F5344CB8AC3E}">
        <p14:creationId xmlns:p14="http://schemas.microsoft.com/office/powerpoint/2010/main" val="41681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0"/>
            <a:ext cx="11125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4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-246857"/>
            <a:ext cx="10515600" cy="7104857"/>
          </a:xfrm>
        </p:spPr>
      </p:pic>
    </p:spTree>
    <p:extLst>
      <p:ext uri="{BB962C8B-B14F-4D97-AF65-F5344CB8AC3E}">
        <p14:creationId xmlns:p14="http://schemas.microsoft.com/office/powerpoint/2010/main" val="241286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68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600" cy="6492875"/>
          </a:xfrm>
        </p:spPr>
      </p:pic>
    </p:spTree>
    <p:extLst>
      <p:ext uri="{BB962C8B-B14F-4D97-AF65-F5344CB8AC3E}">
        <p14:creationId xmlns:p14="http://schemas.microsoft.com/office/powerpoint/2010/main" val="24212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10515599" cy="6492875"/>
          </a:xfrm>
        </p:spPr>
      </p:pic>
    </p:spTree>
    <p:extLst>
      <p:ext uri="{BB962C8B-B14F-4D97-AF65-F5344CB8AC3E}">
        <p14:creationId xmlns:p14="http://schemas.microsoft.com/office/powerpoint/2010/main" val="21075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11353800" cy="6492875"/>
          </a:xfrm>
        </p:spPr>
      </p:pic>
    </p:spTree>
    <p:extLst>
      <p:ext uri="{BB962C8B-B14F-4D97-AF65-F5344CB8AC3E}">
        <p14:creationId xmlns:p14="http://schemas.microsoft.com/office/powerpoint/2010/main" val="17942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11353800" cy="4351338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ЖАВОРОНОК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578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ЖАВОРОНОК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4"/>
            <a:ext cx="11353800" cy="5032375"/>
          </a:xfrm>
        </p:spPr>
      </p:pic>
    </p:spTree>
    <p:extLst>
      <p:ext uri="{BB962C8B-B14F-4D97-AF65-F5344CB8AC3E}">
        <p14:creationId xmlns:p14="http://schemas.microsoft.com/office/powerpoint/2010/main" val="98805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ВАЛЬДШНЕП –ЛЕСНОЙ КУЛИК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2191999" cy="5032375"/>
          </a:xfrm>
        </p:spPr>
      </p:pic>
    </p:spTree>
    <p:extLst>
      <p:ext uri="{BB962C8B-B14F-4D97-AF65-F5344CB8AC3E}">
        <p14:creationId xmlns:p14="http://schemas.microsoft.com/office/powerpoint/2010/main" val="267869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FFFFFF"/>
      </a:dk1>
      <a:lt1>
        <a:sysClr val="window" lastClr="00000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</Words>
  <Application>Microsoft Office PowerPoint</Application>
  <PresentationFormat>Широкоэкранный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ЖАВОРОНОК</vt:lpstr>
      <vt:lpstr>                        ЖАВОРОНОК</vt:lpstr>
      <vt:lpstr>ВАЛЬДШНЕП –ЛЕСНОЙ КУЛИК</vt:lpstr>
      <vt:lpstr>                           ГРАЧ</vt:lpstr>
      <vt:lpstr>                             ВАЛЬДШНЕП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2024-02-11T17:15:31Z</dcterms:created>
  <dcterms:modified xsi:type="dcterms:W3CDTF">2024-02-11T17:33:05Z</dcterms:modified>
</cp:coreProperties>
</file>