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4" r:id="rId4"/>
    <p:sldId id="259" r:id="rId5"/>
    <p:sldId id="260" r:id="rId6"/>
    <p:sldId id="265" r:id="rId7"/>
    <p:sldId id="256" r:id="rId8"/>
    <p:sldId id="261" r:id="rId9"/>
    <p:sldId id="262" r:id="rId10"/>
    <p:sldId id="263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301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280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12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62924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0042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2796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5199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9859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249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47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38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703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210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468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653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853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670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45C9F-A67D-424D-B287-2DC734D3C5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CECF8-E603-45F3-A663-DF4023C1D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6358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abirint.ru/books/983121/?ysclid=lshsl7igoz811460437" TargetMode="External"/><Relationship Id="rId2" Type="http://schemas.openxmlformats.org/officeDocument/2006/relationships/hyperlink" Target="https://nukadeti.ru/rasskazy/sasha-chjornyj?ysclid=lshsilaeng593173119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>Урок литературного чтения в 3 классе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Саша Черный «Воробей»</a:t>
            </a:r>
            <a:endParaRPr lang="ru-RU" sz="36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678499" y="4622639"/>
            <a:ext cx="8144134" cy="111768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Выполнила </a:t>
            </a:r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smtClean="0"/>
              <a:t>МБОУ УНОШ «Садко» г. Удомля Тверской обл.</a:t>
            </a:r>
          </a:p>
          <a:p>
            <a:r>
              <a:rPr lang="ru-RU" dirty="0" smtClean="0"/>
              <a:t>Уткина Наталья Владимировна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604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Вьюшка – в деревенском доме крышка, которая закрывает печную трубу для сохранения тепла.</a:t>
            </a:r>
            <a:endParaRPr lang="ru-RU" dirty="0"/>
          </a:p>
        </p:txBody>
      </p:sp>
      <p:pic>
        <p:nvPicPr>
          <p:cNvPr id="1026" name="Picture 2" descr="https://s00.yaplakal.com/pics/pics_original/9/4/8/159698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753" y="2783131"/>
            <a:ext cx="3499583" cy="349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25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Анализ прочитанного стихотворения: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Понравилось ли вам стихотворение?</a:t>
            </a:r>
          </a:p>
          <a:p>
            <a:r>
              <a:rPr lang="ru-RU" dirty="0" smtClean="0"/>
              <a:t>Какие слова, эпитеты помогли представить воробья?</a:t>
            </a:r>
          </a:p>
          <a:p>
            <a:r>
              <a:rPr lang="ru-RU" dirty="0" smtClean="0"/>
              <a:t>Помогает ли ритм стихотворения представить, как скачет воробей?</a:t>
            </a:r>
          </a:p>
          <a:p>
            <a:r>
              <a:rPr lang="ru-RU" dirty="0" smtClean="0"/>
              <a:t>Как поэт относится к птичке?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492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Прочитайте стихотворение выразительно.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https://img2.labirint.ru/rcimg/7905889cfb2877b3a367fb6bfc932781/1920x1080/books38/375604/ph_1.jpg?156370073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32"/>
          <a:stretch/>
        </p:blipFill>
        <p:spPr bwMode="auto">
          <a:xfrm>
            <a:off x="680321" y="2127738"/>
            <a:ext cx="4662159" cy="421151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71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Используемые источники: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200" dirty="0" smtClean="0"/>
              <a:t>С. В. </a:t>
            </a:r>
            <a:r>
              <a:rPr lang="ru-RU" sz="1200" dirty="0" err="1" smtClean="0"/>
              <a:t>Кутявина</a:t>
            </a:r>
            <a:r>
              <a:rPr lang="ru-RU" sz="1200" dirty="0" smtClean="0"/>
              <a:t>. Поурочные разработки по литературному чтению к УМК «Школа России» 3 класс, Москва, </a:t>
            </a:r>
            <a:r>
              <a:rPr lang="ru-RU" sz="1200" dirty="0" err="1" smtClean="0"/>
              <a:t>Вако</a:t>
            </a:r>
            <a:r>
              <a:rPr lang="ru-RU" sz="1200" dirty="0" smtClean="0"/>
              <a:t>, 2021 г.</a:t>
            </a:r>
          </a:p>
          <a:p>
            <a:r>
              <a:rPr lang="en-US" sz="1200" dirty="0"/>
              <a:t>https://ya.ru/images/search?from=tabbar&amp;img_url=https%3A%2F%2Fimg2.labirint.ru%2Frcimg%2F7905889cfb2877b3a367fb6bfc932781%2F1920x1080%2Fbooks38%2F375604%2Fph_1.jpg%3F1563700732&amp;lr=14&amp;pos=34&amp;rpt=simage&amp;text=%</a:t>
            </a:r>
            <a:r>
              <a:rPr lang="en-US" sz="1200" dirty="0" smtClean="0"/>
              <a:t>D1%81%D0%B0%D1%88%D0%B0%20%D1%87%D0%B5%D1%80%D0%BD%D1%8B%D0%B9%20%D0%B2%D0%BE%D1%80%D0%BE%D0%B1%D0%B5%D0%B9</a:t>
            </a:r>
            <a:endParaRPr lang="ru-RU" sz="1200" dirty="0" smtClean="0"/>
          </a:p>
          <a:p>
            <a:r>
              <a:rPr lang="en-US" sz="1200" dirty="0">
                <a:hlinkClick r:id="rId2"/>
              </a:rPr>
              <a:t>https://</a:t>
            </a:r>
            <a:r>
              <a:rPr lang="en-US" sz="1200" dirty="0" smtClean="0">
                <a:hlinkClick r:id="rId2"/>
              </a:rPr>
              <a:t>nukadeti.ru/rasskazy/sasha-chjornyj?ysclid=lshsilaeng593173119</a:t>
            </a:r>
            <a:endParaRPr lang="ru-RU" sz="1200" dirty="0" smtClean="0"/>
          </a:p>
          <a:p>
            <a:r>
              <a:rPr lang="en-US" sz="1200" dirty="0">
                <a:hlinkClick r:id="rId3"/>
              </a:rPr>
              <a:t>https://www.labirint.ru/books/983121/?</a:t>
            </a:r>
            <a:r>
              <a:rPr lang="en-US" sz="1200" dirty="0" smtClean="0">
                <a:hlinkClick r:id="rId3"/>
              </a:rPr>
              <a:t>ysclid=lshsl7igoz811460437</a:t>
            </a:r>
            <a:endParaRPr lang="ru-RU" sz="1200" dirty="0" smtClean="0"/>
          </a:p>
          <a:p>
            <a:r>
              <a:rPr lang="en-US" sz="1200" dirty="0"/>
              <a:t>https://ya.ru/images/search?from=tabbar&amp;img_url=https%3A%2F%2Fbigslide.ru%2Fimages%2F30%2F29479%2F960%2Fimg10.jpg&amp;lr=10824&amp;pos=2&amp;rpt=simage&amp;text=%</a:t>
            </a:r>
            <a:r>
              <a:rPr lang="en-US" sz="1200" dirty="0" smtClean="0"/>
              <a:t>D0%B2%D0%BE%D1%80%D0%BE%D0%B1%D0%B5%D0%B9%20%D0%B4%D0%BE%D0%BC%D0%BE%D0%B2%D0%BE%D0%B9%20%D0%B8%20%D0%BF%D0%BE%D0%BB%D0%B5%D0%B2%D0%BE%D0%B9%20%D0%BE%D1%82%D0%BB%D0%B8%D1%87%D0%B8%D1%8F</a:t>
            </a:r>
            <a:endParaRPr lang="ru-RU" sz="1200" dirty="0" smtClean="0"/>
          </a:p>
          <a:p>
            <a:r>
              <a:rPr lang="en-US" sz="1200" dirty="0"/>
              <a:t>https://ya.ru/images/search?from=tabbar&amp;img_url=https%3A%2F%2Fscontent-hel3-1.cdninstagram.com%2Fv%2Ft51.2885-15%2Fsh0.08%2Fe35%2Fs640x640%2F33473414_2113041395437470_8605923071615827968_n.jpg%3Ftp%3D1%26_nc_ht%3Dscontent-hel3-1.cdninstagram.com%26_nc_cat%3D106%26_nc_ohc%3DITUWjnRPXEsAX_L2Lge%26edm%3DAPU89FABAAAA%26ccb%3D7-4%26oh%3Dac93665faa9bbd73624a22e7403dae2c%26oe%3D60C94720%26_nc_sid%3D86f79a&amp;lr=10824&amp;pos=43&amp;rpt=simage&amp;text=%</a:t>
            </a:r>
            <a:r>
              <a:rPr lang="en-US" sz="1200" dirty="0" smtClean="0"/>
              <a:t>D0%B2%D1%8C%D1%8E%D1%88%D0%BA%D0%B0</a:t>
            </a:r>
            <a:endParaRPr lang="ru-RU" sz="1200" dirty="0" smtClean="0"/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51696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Речева</a:t>
            </a:r>
            <a:r>
              <a:rPr lang="ru-RU" dirty="0" smtClean="0"/>
              <a:t>я разминка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400" dirty="0" smtClean="0"/>
              <a:t>Перепел перепёлку и перепелят</a:t>
            </a:r>
          </a:p>
          <a:p>
            <a:pPr marL="0" indent="0">
              <a:buNone/>
            </a:pPr>
            <a:r>
              <a:rPr lang="ru-RU" sz="4400" dirty="0" smtClean="0"/>
              <a:t>В </a:t>
            </a:r>
            <a:r>
              <a:rPr lang="ru-RU" sz="4400" dirty="0" smtClean="0"/>
              <a:t>перелеске </a:t>
            </a:r>
            <a:r>
              <a:rPr lang="ru-RU" sz="4400" dirty="0" smtClean="0"/>
              <a:t>прятал от ребят</a:t>
            </a:r>
            <a:r>
              <a:rPr lang="ru-RU" sz="4400" dirty="0" smtClean="0"/>
              <a:t>.</a:t>
            </a:r>
          </a:p>
          <a:p>
            <a:pPr marL="0" indent="0">
              <a:buNone/>
            </a:pPr>
            <a:endParaRPr lang="ru-RU" sz="4400" dirty="0"/>
          </a:p>
          <a:p>
            <a:pPr marL="0" indent="0">
              <a:buNone/>
            </a:pPr>
            <a:r>
              <a:rPr lang="ru-RU" sz="2800" dirty="0"/>
              <a:t>п</a:t>
            </a:r>
            <a:r>
              <a:rPr lang="ru-RU" sz="2800" dirty="0" smtClean="0"/>
              <a:t>рочитайте медленно;</a:t>
            </a:r>
          </a:p>
          <a:p>
            <a:pPr marL="0" indent="0">
              <a:buNone/>
            </a:pPr>
            <a:r>
              <a:rPr lang="ru-RU" sz="2800" dirty="0"/>
              <a:t>с</a:t>
            </a:r>
            <a:r>
              <a:rPr lang="ru-RU" sz="2800" dirty="0" smtClean="0"/>
              <a:t> ускорением;</a:t>
            </a:r>
          </a:p>
          <a:p>
            <a:pPr marL="0" indent="0">
              <a:buNone/>
            </a:pPr>
            <a:r>
              <a:rPr lang="ru-RU" sz="2800" dirty="0"/>
              <a:t>б</a:t>
            </a:r>
            <a:r>
              <a:rPr lang="ru-RU" sz="2800" dirty="0" smtClean="0"/>
              <a:t>ыстро, очень быстро.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5731" y="3419668"/>
            <a:ext cx="4531227" cy="3019228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22368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Ответьте на вопросы: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 вы думаете, почему перепел прятал перепёлку от ребят?</a:t>
            </a:r>
          </a:p>
          <a:p>
            <a:r>
              <a:rPr lang="ru-RU" dirty="0" smtClean="0"/>
              <a:t>Разве ребята не понимают, что этого делать нельзя?</a:t>
            </a:r>
          </a:p>
          <a:p>
            <a:r>
              <a:rPr lang="ru-RU" dirty="0" smtClean="0"/>
              <a:t>Кого мы называем братьями нашими меньшими? Почему?</a:t>
            </a:r>
          </a:p>
          <a:p>
            <a:endParaRPr lang="ru-RU" dirty="0"/>
          </a:p>
          <a:p>
            <a:r>
              <a:rPr lang="ru-RU" dirty="0" smtClean="0"/>
              <a:t>Сегодня на уроке мы познакомимся с произведениями Саши Черного.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49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046" y="615462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6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375" t="9231" b="3654"/>
          <a:stretch/>
        </p:blipFill>
        <p:spPr>
          <a:xfrm>
            <a:off x="2745256" y="633045"/>
            <a:ext cx="7761552" cy="530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93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Прочитайте аннотации к книгам Саши Черного и ответьте на вопрос: в каких жанрах он писал свои произведения?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612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74894" y="-1739153"/>
            <a:ext cx="18341788" cy="10336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70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536" t="9185" r="7933" b="26650"/>
          <a:stretch/>
        </p:blipFill>
        <p:spPr>
          <a:xfrm>
            <a:off x="61546" y="138796"/>
            <a:ext cx="12130454" cy="6622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Отгадайте загадку в пословицах. О ком идет речь?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Против сотки их довольно одного ястреба.</a:t>
            </a:r>
          </a:p>
          <a:p>
            <a:r>
              <a:rPr lang="ru-RU" sz="4000" dirty="0" smtClean="0"/>
              <a:t>Он землю видит, когда ест, небо – когда пьёт.</a:t>
            </a:r>
          </a:p>
          <a:p>
            <a:r>
              <a:rPr lang="ru-RU" sz="4000" dirty="0" smtClean="0"/>
              <a:t>Он под кровлю, а сова на ловлю.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623" y="254977"/>
            <a:ext cx="8217877" cy="616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69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Берлин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47</TotalTime>
  <Words>261</Words>
  <Application>Microsoft Office PowerPoint</Application>
  <PresentationFormat>Широкоэкранный</PresentationFormat>
  <Paragraphs>38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Trebuchet MS</vt:lpstr>
      <vt:lpstr>Берлин</vt:lpstr>
      <vt:lpstr>Урок литературного чтения в 3 классе Саша Черный «Воробей»</vt:lpstr>
      <vt:lpstr>Речевая разминка</vt:lpstr>
      <vt:lpstr>Ответьте на вопросы: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Отгадайте загадку в пословицах. О ком идет речь? </vt:lpstr>
      <vt:lpstr>Словарная работа</vt:lpstr>
      <vt:lpstr>Анализ прочитанного стихотворения:</vt:lpstr>
      <vt:lpstr>Прочитайте стихотворение выразительно.</vt:lpstr>
      <vt:lpstr>Используемые источники: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N_Utkina</dc:creator>
  <cp:lastModifiedBy>N_Utkina</cp:lastModifiedBy>
  <cp:revision>6</cp:revision>
  <dcterms:created xsi:type="dcterms:W3CDTF">2024-01-25T18:28:37Z</dcterms:created>
  <dcterms:modified xsi:type="dcterms:W3CDTF">2024-02-11T17:44:39Z</dcterms:modified>
</cp:coreProperties>
</file>