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2" r:id="rId4"/>
    <p:sldId id="263" r:id="rId5"/>
    <p:sldId id="264" r:id="rId6"/>
    <p:sldId id="258" r:id="rId7"/>
    <p:sldId id="261" r:id="rId8"/>
    <p:sldId id="260" r:id="rId9"/>
  </p:sldIdLst>
  <p:sldSz cx="12192000" cy="6858000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84" y="-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7463" y="0"/>
            <a:ext cx="12231688" cy="6856413"/>
            <a:chOff x="-16934" y="0"/>
            <a:chExt cx="12231160" cy="6856214"/>
          </a:xfrm>
        </p:grpSpPr>
        <p:pic>
          <p:nvPicPr>
            <p:cNvPr id="5" name="Picture 15" descr="HD-PanelTitleR1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188825" cy="685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6" descr="HDRibbonTitle-UniformTrim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6934" y="3147609"/>
              <a:ext cx="2478024" cy="61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9" descr="HDRibbonTitle-UniformTrim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36202" y="3147609"/>
              <a:ext cx="2478024" cy="61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70588-D797-4032-8B06-A32B29BC333E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FA3DB-3FD0-4DC8-96E3-BC99815E93D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9ECE4-44B2-4C3D-B34E-ABDDDD7C0F8D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BDBCD-467C-489E-981E-E256778071F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DECD2-11B4-45F7-8E6F-5579405E4B5D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B70A4-DB76-4C06-B8D7-02A8D194E85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862013" y="8794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599738" y="2827338"/>
            <a:ext cx="609600" cy="585787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2B0CE-B634-4AC8-BD20-6B69119B9A20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F364-1681-4B67-B822-C01A8C55CA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3E023-D89B-4597-8301-369A886A70D8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05D51-DA52-477A-8A0D-05400311A08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862013" y="8794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10599738" y="2598738"/>
            <a:ext cx="609600" cy="585787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D275A-CFB8-4E97-9E5E-78EB43A0D533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83101-4E45-4F92-90C4-595A57AFBF2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76D13-F7FF-4129-ACF5-6A5DE7EB0C7D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F4949-2F95-4269-BD2F-3D5B8275E6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75D7D-3866-4445-B63C-EBFEF3D3A58D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8893-1AFB-4E2B-A4DE-2D4ED37B80E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1FA04-BA02-40F1-9E4F-F0EFE9383F44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F568D-D1D7-49EE-864D-C0F0C1E8DE6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64EBF-48DD-4012-A1CD-A1158A2E4BE5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ED938-647C-4121-8348-5C705FEF15C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657B9-8906-46C1-97AD-6BD11D890B1E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E3C45-ABF5-4F1E-BB63-194A6F43892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4F96F-4805-45D9-A923-BDF9EAB842E5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75B64-0B90-4ECD-A0ED-494D3C27FDF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7A4E8-E204-4C70-9665-C502676DBB23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2B228-2461-4E5E-AD29-23D86DF3875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D40FE-A3CC-411E-8E22-EEC4DE4A62B2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5B292-6D0D-4DC7-8167-AA41BA4FAD7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AEEBC-DA73-4079-99FC-6B891EEC7E35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3BB17-F118-4E75-9DC7-0C11C8A720B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46FC9-54DC-480E-AA3F-7E8E9B3987F2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68E47-03B5-4B17-A2F6-AB1043397D6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07C32-AAE6-4163-B73B-E2EB8A6B0620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B67C6-4363-4AF2-9D0C-E82022AAD4A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-15875" y="0"/>
            <a:ext cx="12230100" cy="6856413"/>
            <a:chOff x="-15736" y="0"/>
            <a:chExt cx="12229962" cy="6856214"/>
          </a:xfrm>
        </p:grpSpPr>
        <p:pic>
          <p:nvPicPr>
            <p:cNvPr id="1032" name="Picture 7" descr="HD-PanelContent.png"/>
            <p:cNvPicPr>
              <a:picLocks noChangeAspect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0" y="0"/>
              <a:ext cx="12188825" cy="685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36" name="Picture 9" descr="HDRibbonContent-UniformTrim.png"/>
            <p:cNvPicPr>
              <a:picLocks noChangeAspect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-15736" y="3153832"/>
              <a:ext cx="77724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7" name="Picture 10" descr="HDRibbonContent-UniformTrim.png"/>
            <p:cNvPicPr>
              <a:picLocks noChangeAspect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11436986" y="3153832"/>
              <a:ext cx="77724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CDD03200-0F36-47AB-96C8-0690C91E0D16}" type="datetimeFigureOut">
              <a:rPr lang="uk-UA"/>
              <a:pPr>
                <a:defRPr/>
              </a:pPr>
              <a:t>11.02.2024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6304B16C-B0F1-4460-9A41-A697042A9A2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694" r:id="rId7"/>
    <p:sldLayoutId id="2147483701" r:id="rId8"/>
    <p:sldLayoutId id="2147483693" r:id="rId9"/>
    <p:sldLayoutId id="2147483692" r:id="rId10"/>
    <p:sldLayoutId id="2147483702" r:id="rId11"/>
    <p:sldLayoutId id="2147483703" r:id="rId12"/>
    <p:sldLayoutId id="2147483691" r:id="rId13"/>
    <p:sldLayoutId id="2147483704" r:id="rId14"/>
    <p:sldLayoutId id="2147483705" r:id="rId15"/>
    <p:sldLayoutId id="2147483706" r:id="rId16"/>
    <p:sldLayoutId id="2147483707" r:id="rId17"/>
  </p:sldLayoutIdLst>
  <p:transition spd="slow">
    <p:fade/>
  </p:transition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>
          <a:xfrm>
            <a:off x="2051050" y="3122613"/>
            <a:ext cx="7932738" cy="1773237"/>
          </a:xfrm>
        </p:spPr>
        <p:txBody>
          <a:bodyPr/>
          <a:lstStyle/>
          <a:p>
            <a: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  <a:t/>
            </a:r>
            <a:b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  <a:t/>
            </a:r>
            <a:b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  <a:t/>
            </a:r>
            <a:b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6600" b="1" smtClean="0">
                <a:ln>
                  <a:noFill/>
                </a:ln>
                <a:solidFill>
                  <a:srgbClr val="006600"/>
                </a:solidFill>
                <a:latin typeface="Comic Sans MS" pitchFamily="66" charset="0"/>
              </a:rPr>
              <a:t>КВЕСТ</a:t>
            </a:r>
            <a: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  <a:t/>
            </a:r>
            <a:br>
              <a:rPr lang="ru-RU" sz="6600" b="1" smtClean="0">
                <a:ln>
                  <a:noFill/>
                </a:ln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6600" b="1" smtClean="0">
                <a:ln>
                  <a:noFill/>
                </a:ln>
                <a:solidFill>
                  <a:srgbClr val="006600"/>
                </a:solidFill>
                <a:latin typeface="Comic Sans MS" pitchFamily="66" charset="0"/>
              </a:rPr>
              <a:t>«Экологическая тропа»</a:t>
            </a:r>
            <a:endParaRPr lang="uk-UA" sz="6600" b="1" smtClean="0">
              <a:ln>
                <a:noFill/>
              </a:ln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8625" y="176213"/>
            <a:ext cx="6923088" cy="1096962"/>
          </a:xfrm>
        </p:spPr>
        <p:txBody>
          <a:bodyPr/>
          <a:lstStyle/>
          <a:p>
            <a:r>
              <a:rPr lang="ru-RU" sz="2400" b="1" i="1" smtClean="0">
                <a:solidFill>
                  <a:srgbClr val="002060"/>
                </a:solidFill>
                <a:latin typeface="Comic Sans MS" pitchFamily="66" charset="0"/>
              </a:rPr>
              <a:t>ГОУ ЛНР «Новопсковская средняя школа»</a:t>
            </a:r>
          </a:p>
          <a:p>
            <a:r>
              <a:rPr lang="ru-RU" sz="2400" b="1" i="1" smtClean="0">
                <a:solidFill>
                  <a:srgbClr val="002060"/>
                </a:solidFill>
                <a:latin typeface="Comic Sans MS" pitchFamily="66" charset="0"/>
              </a:rPr>
              <a:t>Внеклассное мероприятие</a:t>
            </a:r>
            <a:r>
              <a:rPr lang="ru-RU" sz="2400" b="1" i="1" smtClean="0">
                <a:solidFill>
                  <a:srgbClr val="002060"/>
                </a:solidFill>
                <a:latin typeface="Arial" charset="0"/>
              </a:rPr>
              <a:t> - урок</a:t>
            </a:r>
          </a:p>
          <a:p>
            <a:r>
              <a:rPr lang="ru-RU" sz="2400" b="1" i="1" smtClean="0">
                <a:solidFill>
                  <a:srgbClr val="002060"/>
                </a:solidFill>
                <a:latin typeface="Comic Sans MS" pitchFamily="66" charset="0"/>
              </a:rPr>
              <a:t>для учащихся 4-Б класса</a:t>
            </a:r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2882900" y="5287963"/>
            <a:ext cx="66976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Comic Sans MS" pitchFamily="66" charset="0"/>
              </a:rPr>
              <a:t>Составил: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Comic Sans MS" pitchFamily="66" charset="0"/>
              </a:rPr>
              <a:t>учитель начальных классов 1 категории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Comic Sans MS" pitchFamily="66" charset="0"/>
              </a:rPr>
              <a:t>ГОУ ЛНР «Новопсковская средняя школа»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Comic Sans MS" pitchFamily="66" charset="0"/>
              </a:rPr>
              <a:t>Лобановская Вита Николаевна</a:t>
            </a:r>
            <a:endParaRPr lang="uk-UA" sz="2400" b="1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10131425" y="6397625"/>
            <a:ext cx="2060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C00000"/>
                </a:solidFill>
                <a:latin typeface="Garamond" pitchFamily="18" charset="0"/>
              </a:rPr>
              <a:t>Новопсков, 2023</a:t>
            </a:r>
            <a:endParaRPr lang="uk-UA" b="1">
              <a:solidFill>
                <a:srgbClr val="C00000"/>
              </a:solidFill>
              <a:latin typeface="Garamond" pitchFamily="18" charset="0"/>
            </a:endParaRPr>
          </a:p>
        </p:txBody>
      </p:sp>
      <p:pic>
        <p:nvPicPr>
          <p:cNvPr id="8194" name="Picture 2" descr="Воспитателям детских садов, школьным учителям и педагогам - Маам.ру |  Дошкольные проекты, Экология, Детские научные проек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37102" y="171085"/>
            <a:ext cx="3669730" cy="2636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21042678">
            <a:off x="1229771" y="1391706"/>
            <a:ext cx="3547828" cy="4730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808996">
            <a:off x="6470441" y="2709716"/>
            <a:ext cx="3851097" cy="34978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3" name="TextBox 21"/>
          <p:cNvSpPr txBox="1">
            <a:spLocks noChangeArrowheads="1"/>
          </p:cNvSpPr>
          <p:nvPr/>
        </p:nvSpPr>
        <p:spPr bwMode="auto">
          <a:xfrm>
            <a:off x="4462463" y="530225"/>
            <a:ext cx="30940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006600"/>
                </a:solidFill>
                <a:latin typeface="Comic Sans MS" pitchFamily="66" charset="0"/>
              </a:rPr>
              <a:t>Станция</a:t>
            </a:r>
          </a:p>
          <a:p>
            <a:pPr algn="ctr"/>
            <a:r>
              <a:rPr lang="ru-RU" sz="2800" b="1">
                <a:solidFill>
                  <a:srgbClr val="006600"/>
                </a:solidFill>
                <a:latin typeface="Comic Sans MS" pitchFamily="66" charset="0"/>
              </a:rPr>
              <a:t> «Начало пути»</a:t>
            </a:r>
            <a:endParaRPr lang="uk-UA" sz="2800" b="1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20484" name="TextBox 22"/>
          <p:cNvSpPr txBox="1">
            <a:spLocks noChangeArrowheads="1"/>
          </p:cNvSpPr>
          <p:nvPr/>
        </p:nvSpPr>
        <p:spPr bwMode="auto">
          <a:xfrm>
            <a:off x="7943850" y="692150"/>
            <a:ext cx="34861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Мы ребята золотые,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Очень бодрый мы народ,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Озорные, заводные,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Мы идем всегда вперед!</a:t>
            </a:r>
            <a:endParaRPr lang="uk-UA" sz="2800" b="1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20485" name="Picture 2" descr="Белка — картинка для детей. Скачать бесплатно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1838325"/>
            <a:ext cx="1782763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1020893">
            <a:off x="6468592" y="2166347"/>
            <a:ext cx="4630918" cy="34527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 rot="21040102">
            <a:off x="1116451" y="1546072"/>
            <a:ext cx="2718692" cy="39705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3530600" y="752475"/>
            <a:ext cx="41068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006600"/>
                </a:solidFill>
                <a:latin typeface="Comic Sans MS" pitchFamily="66" charset="0"/>
              </a:rPr>
              <a:t>Станция</a:t>
            </a:r>
          </a:p>
          <a:p>
            <a:pPr algn="ctr"/>
            <a:r>
              <a:rPr lang="ru-RU" sz="2800" b="1">
                <a:solidFill>
                  <a:srgbClr val="006600"/>
                </a:solidFill>
                <a:latin typeface="Comic Sans MS" pitchFamily="66" charset="0"/>
              </a:rPr>
              <a:t> «В гости к Нептуну»</a:t>
            </a:r>
            <a:endParaRPr lang="uk-UA" sz="2800" b="1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21508" name="Picture 2" descr="Картинки морской царь Нептун (51 фото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2288" y="2090738"/>
            <a:ext cx="1731962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2476500" y="5572125"/>
            <a:ext cx="6180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Солнце, воздух и вода – наши лучшие друзья!</a:t>
            </a:r>
            <a:endParaRPr lang="uk-UA" sz="2800" b="1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егодня Новопсковщина живет в «японском формате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192192" y="2521027"/>
            <a:ext cx="5246852" cy="31039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159527" y="1119789"/>
            <a:ext cx="3618451" cy="26670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917700" y="854075"/>
            <a:ext cx="43418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Станция</a:t>
            </a:r>
          </a:p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 «Зеленая планета»</a:t>
            </a:r>
            <a:endParaRPr lang="uk-UA" sz="3200" b="1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6788150" y="4497388"/>
            <a:ext cx="4699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«Лес, точно терем расписной….»</a:t>
            </a:r>
          </a:p>
          <a:p>
            <a:r>
              <a:rPr lang="ru-RU" sz="2800" b="1">
                <a:solidFill>
                  <a:srgbClr val="002060"/>
                </a:solidFill>
                <a:latin typeface="Monotype Corsiva" pitchFamily="66" charset="0"/>
              </a:rPr>
              <a:t>И. Бунин</a:t>
            </a:r>
            <a:endParaRPr lang="uk-UA" sz="2800" b="1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2533" name="Picture 4" descr="Картинка для детей лесовичок (26 фото) 🔥 Прикольные картинки и юмор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738" y="582613"/>
            <a:ext cx="1546225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0381" r="12770"/>
          <a:stretch/>
        </p:blipFill>
        <p:spPr>
          <a:xfrm>
            <a:off x="1200726" y="2576919"/>
            <a:ext cx="4221018" cy="3089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 l="15582" r="6072"/>
          <a:stretch/>
        </p:blipFill>
        <p:spPr>
          <a:xfrm>
            <a:off x="6834908" y="1108058"/>
            <a:ext cx="4091710" cy="29377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2170113" y="914400"/>
            <a:ext cx="32512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Станция</a:t>
            </a:r>
          </a:p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 «Береги лес!»</a:t>
            </a:r>
            <a:endParaRPr lang="uk-UA" sz="3200" b="1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6243638" y="4535488"/>
            <a:ext cx="29400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Много леса – береги,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Мало леса – посади!</a:t>
            </a:r>
            <a:endParaRPr lang="uk-UA" sz="2800" b="1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23557" name="Picture 2" descr="Коричневый муравей сидит на листе милая детская иллюстрация | Премиум  векторы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38" y="650875"/>
            <a:ext cx="2578100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4" descr="Картинка заяц с мешком - 77 фото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26613" y="4360863"/>
            <a:ext cx="240030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 descr="Птичка в гнезде рисунок - 60 фото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14913" y="2314575"/>
            <a:ext cx="22272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828675"/>
            <a:ext cx="4732338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9200" y="2392363"/>
            <a:ext cx="4727575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6086475" y="828675"/>
            <a:ext cx="24431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Станция</a:t>
            </a:r>
          </a:p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 «Привал»</a:t>
            </a:r>
            <a:endParaRPr lang="uk-UA" sz="3200" b="1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2622550" y="4886325"/>
            <a:ext cx="185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Garamond" pitchFamily="18" charset="0"/>
            </a:endParaRPr>
          </a:p>
        </p:txBody>
      </p:sp>
      <p:sp>
        <p:nvSpPr>
          <p:cNvPr id="24581" name="TextBox 5"/>
          <p:cNvSpPr txBox="1">
            <a:spLocks noChangeArrowheads="1"/>
          </p:cNvSpPr>
          <p:nvPr/>
        </p:nvSpPr>
        <p:spPr bwMode="auto">
          <a:xfrm>
            <a:off x="1579563" y="4778375"/>
            <a:ext cx="3835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Раз, два – есть хотим,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Три, четыре – все съедим!</a:t>
            </a:r>
            <a:endParaRPr lang="uk-UA" sz="2800" b="1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Картинки по сказке Красная Шапочка: распечатать или скачать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flipH="1">
            <a:off x="8852985" y="0"/>
            <a:ext cx="3339015" cy="23626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20972803">
            <a:off x="913876" y="1148410"/>
            <a:ext cx="2699550" cy="3599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20962791">
            <a:off x="5690872" y="374622"/>
            <a:ext cx="2490428" cy="33205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20657888">
            <a:off x="7778117" y="2902243"/>
            <a:ext cx="2518314" cy="31657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1268216">
            <a:off x="9193802" y="401661"/>
            <a:ext cx="2262069" cy="30160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610199">
            <a:off x="3749756" y="2808630"/>
            <a:ext cx="2417235" cy="32229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2133600" y="-15875"/>
            <a:ext cx="27019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Станция</a:t>
            </a:r>
          </a:p>
          <a:p>
            <a:pPr algn="ctr"/>
            <a:r>
              <a:rPr lang="ru-RU" sz="3200" b="1">
                <a:solidFill>
                  <a:srgbClr val="006600"/>
                </a:solidFill>
                <a:latin typeface="Comic Sans MS" pitchFamily="66" charset="0"/>
              </a:rPr>
              <a:t> «Игротека»</a:t>
            </a:r>
            <a:endParaRPr lang="uk-UA" sz="3200" b="1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25607" name="TextBox 9"/>
          <p:cNvSpPr txBox="1">
            <a:spLocks noChangeArrowheads="1"/>
          </p:cNvSpPr>
          <p:nvPr/>
        </p:nvSpPr>
        <p:spPr bwMode="auto">
          <a:xfrm>
            <a:off x="487363" y="4833938"/>
            <a:ext cx="2522537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Играй как мы,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Играй с нами,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Monotype Corsiva" pitchFamily="66" charset="0"/>
              </a:rPr>
              <a:t>Играй лучше нас!</a:t>
            </a:r>
            <a:endParaRPr lang="uk-UA" sz="2800" b="1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5"/>
          <p:cNvSpPr txBox="1">
            <a:spLocks noChangeArrowheads="1"/>
          </p:cNvSpPr>
          <p:nvPr/>
        </p:nvSpPr>
        <p:spPr bwMode="auto">
          <a:xfrm>
            <a:off x="4073525" y="2798763"/>
            <a:ext cx="46704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Comic Sans MS" pitchFamily="66" charset="0"/>
              </a:rPr>
              <a:t>Спасибо за внимание!</a:t>
            </a:r>
            <a:endParaRPr lang="uk-UA" sz="3200" b="1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6626" name="Picture 2" descr="https://amiel.club/uploads/posts/2022-03/1647724860_6-amiel-club-p-super-smailiki-kartinki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9188" y="3549650"/>
            <a:ext cx="35877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Красивые картинки смайлики - 80 фото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62050" y="815975"/>
            <a:ext cx="2449513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</TotalTime>
  <Words>101</Words>
  <Application>Microsoft Office PowerPoint</Application>
  <PresentationFormat>Произвольный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14</vt:i4>
      </vt:variant>
      <vt:variant>
        <vt:lpstr>Заголовки слайдов</vt:lpstr>
      </vt:variant>
      <vt:variant>
        <vt:i4>8</vt:i4>
      </vt:variant>
    </vt:vector>
  </HeadingPairs>
  <TitlesOfParts>
    <vt:vector size="27" baseType="lpstr">
      <vt:lpstr>Garamond</vt:lpstr>
      <vt:lpstr>Arial</vt:lpstr>
      <vt:lpstr>Calibri</vt:lpstr>
      <vt:lpstr>Comic Sans MS</vt:lpstr>
      <vt:lpstr>Monotype Corsiva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Натуральные материалы</vt:lpstr>
      <vt:lpstr>   КВЕСТ «Экологическая тропа»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«Экологическая тропа»</dc:title>
  <dc:creator>210</dc:creator>
  <cp:lastModifiedBy>User</cp:lastModifiedBy>
  <cp:revision>12</cp:revision>
  <dcterms:created xsi:type="dcterms:W3CDTF">2023-11-02T06:15:48Z</dcterms:created>
  <dcterms:modified xsi:type="dcterms:W3CDTF">2024-02-11T17:49:22Z</dcterms:modified>
</cp:coreProperties>
</file>