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A66AA-5580-4E31-A25A-C4AEF3017B33}" type="datetimeFigureOut">
              <a:rPr lang="ru-RU" smtClean="0"/>
              <a:t>15.01.2024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BA65B-5DBB-4FBB-8F24-33BA6598E4E5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857232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Подготовка к ЕГЭ по географий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2714620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Рысьева Дарья Дмитриевна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6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Линия 27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24-01-15_17-52-19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500042"/>
            <a:ext cx="9144032" cy="1785950"/>
          </a:xfr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0" y="2143116"/>
            <a:ext cx="1357322" cy="1143008"/>
          </a:xfrm>
          <a:prstGeom prst="wedgeRoundRect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15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минут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3143248"/>
            <a:ext cx="7072362" cy="37147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Данное задание проверяет: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1.2.Экономическая и социальная география как наука: её сущность, структура, методы, источники информаций.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4.1. Отраслевая структура хозяйства. География основных отраслей производственной и непроизводственной сферы.</a:t>
            </a:r>
          </a:p>
          <a:p>
            <a:pPr algn="just"/>
            <a:r>
              <a:rPr lang="ru-RU" sz="2400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Требование: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2.5.Уметь определять и сравнивать по разным источникам информации  географические тенденции развития природных процессов и явлений 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но 2 5"/>
          <p:cNvSpPr/>
          <p:nvPr/>
        </p:nvSpPr>
        <p:spPr>
          <a:xfrm>
            <a:off x="6929422" y="2000240"/>
            <a:ext cx="2214578" cy="1857388"/>
          </a:xfrm>
          <a:prstGeom prst="irregularSeal2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7286644" y="2714620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балла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500570"/>
            <a:ext cx="8229600" cy="23574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Темы для повторения: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Сферы отрасли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хозяйства. 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География основных отраслей производственной и непроизводственной сферы.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r="15854"/>
          <a:stretch>
            <a:fillRect/>
          </a:stretch>
        </p:blipFill>
        <p:spPr bwMode="auto">
          <a:xfrm>
            <a:off x="0" y="0"/>
            <a:ext cx="9144000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Линия 28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6058"/>
            <a:ext cx="8686800" cy="4071942"/>
          </a:xfrm>
        </p:spPr>
        <p:txBody>
          <a:bodyPr/>
          <a:lstStyle/>
          <a:p>
            <a:pPr algn="ctr"/>
            <a:r>
              <a:rPr lang="ru-RU" dirty="0" smtClean="0"/>
              <a:t>Данное задание проверяет: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2.7. Географическая оболочка Земли. Широтная зональность и высотная поясность.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3.3.Динамика  численности населения Земли и  крупных стран. Демографическая политика.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3.4. Половозрастной состав населения.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4.2. Ведущие страны экспортеры – основных видов промышленной продукций. Факторы размещения производства.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5.1. Природные ресурсы. Основные виды природных ресурсов, их размещение.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5.2. Рациональное и нерациональное природопользование.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b="61039"/>
          <a:stretch>
            <a:fillRect/>
          </a:stretch>
        </p:blipFill>
        <p:spPr bwMode="auto">
          <a:xfrm>
            <a:off x="0" y="642918"/>
            <a:ext cx="91440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0" y="2571744"/>
            <a:ext cx="928694" cy="857256"/>
          </a:xfrm>
          <a:prstGeom prst="wedgeRoundRect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15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минут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но 2 5"/>
          <p:cNvSpPr/>
          <p:nvPr/>
        </p:nvSpPr>
        <p:spPr>
          <a:xfrm>
            <a:off x="7643834" y="2500306"/>
            <a:ext cx="1714480" cy="1214446"/>
          </a:xfrm>
          <a:prstGeom prst="irregularSeal2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балла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t="40688"/>
          <a:stretch>
            <a:fillRect/>
          </a:stretch>
        </p:blipFill>
        <p:spPr bwMode="auto">
          <a:xfrm>
            <a:off x="0" y="0"/>
            <a:ext cx="9144000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00438"/>
            <a:ext cx="9144000" cy="307181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u="sng" dirty="0" smtClean="0">
                <a:latin typeface="Times New Roman" pitchFamily="18" charset="0"/>
                <a:cs typeface="Times New Roman" pitchFamily="18" charset="0"/>
              </a:rPr>
              <a:t>Темы для повторения: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Географическая оболочка Земли. Широтная зональность и высотная поясность.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Динамика  численности населения Земли и  крупных стран. Демографическая политика.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Половозрастной состав населения.( Структура населения по возрасту, по полу)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Ведущие страны экспортеры – основных видов промышленной продукций. Факторы размещения производства.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Природные ресурсы( земельные, минеральные). Как формируются, где искать горные породы. Основные виды природных ресурсов, их размещение.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Рациональное и нерациональное природопользование. Воздействие отраслей хозяйства на окружающую среду.</a:t>
            </a:r>
            <a:endParaRPr lang="ru-RU" sz="80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247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Подготовка к ЕГЭ по географий</vt:lpstr>
      <vt:lpstr>Линия 27</vt:lpstr>
      <vt:lpstr>Слайд 3</vt:lpstr>
      <vt:lpstr>Линия 28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Дарья</cp:lastModifiedBy>
  <cp:revision>17</cp:revision>
  <dcterms:created xsi:type="dcterms:W3CDTF">2024-01-15T12:07:33Z</dcterms:created>
  <dcterms:modified xsi:type="dcterms:W3CDTF">2024-01-15T14:58:14Z</dcterms:modified>
</cp:coreProperties>
</file>