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Playfair Display"/>
      <p:regular r:id="rId16"/>
      <p:bold r:id="rId17"/>
      <p:italic r:id="rId18"/>
      <p:boldItalic r:id="rId19"/>
    </p:embeddedFont>
    <p:embeddedFont>
      <p:font typeface="Montserrat"/>
      <p:regular r:id="rId20"/>
      <p:bold r:id="rId21"/>
      <p:italic r:id="rId22"/>
      <p:boldItalic r:id="rId23"/>
    </p:embeddedFont>
    <p:embeddedFont>
      <p:font typeface="Oswald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regular.fntdata"/><Relationship Id="rId22" Type="http://schemas.openxmlformats.org/officeDocument/2006/relationships/font" Target="fonts/Montserrat-italic.fntdata"/><Relationship Id="rId21" Type="http://schemas.openxmlformats.org/officeDocument/2006/relationships/font" Target="fonts/Montserrat-bold.fntdata"/><Relationship Id="rId24" Type="http://schemas.openxmlformats.org/officeDocument/2006/relationships/font" Target="fonts/Oswald-regular.fntdata"/><Relationship Id="rId23" Type="http://schemas.openxmlformats.org/officeDocument/2006/relationships/font" Target="fonts/Montserra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swa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layfairDisplay-bold.fntdata"/><Relationship Id="rId16" Type="http://schemas.openxmlformats.org/officeDocument/2006/relationships/font" Target="fonts/PlayfairDisplay-regular.fntdata"/><Relationship Id="rId19" Type="http://schemas.openxmlformats.org/officeDocument/2006/relationships/font" Target="fonts/PlayfairDisplay-boldItalic.fntdata"/><Relationship Id="rId18" Type="http://schemas.openxmlformats.org/officeDocument/2006/relationships/font" Target="fonts/PlayfairDisplay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c6f972163_0_2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c6f97216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e2366b5b70_0_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e2366b5b70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e2366b5b70_0_2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e2366b5b7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e2366b5b70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e2366b5b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e2366b5b70_0_1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e2366b5b7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e2366b5b70_0_1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e2366b5b7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e2366b5b70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e2366b5b7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e2366b5b70_0_2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e2366b5b70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e2366b5b70_0_3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e2366b5b70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e2366b5b70_0_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e2366b5b7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5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3"/>
          <p:cNvPicPr preferRelativeResize="0"/>
          <p:nvPr/>
        </p:nvPicPr>
        <p:blipFill rotWithShape="1">
          <a:blip r:embed="rId3">
            <a:alphaModFix/>
          </a:blip>
          <a:srcRect b="7563" l="0" r="0" t="7554"/>
          <a:stretch/>
        </p:blipFill>
        <p:spPr>
          <a:xfrm>
            <a:off x="-200" y="0"/>
            <a:ext cx="91444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>
            <p:ph idx="4294967295" type="body"/>
          </p:nvPr>
        </p:nvSpPr>
        <p:spPr>
          <a:xfrm>
            <a:off x="381000" y="4061050"/>
            <a:ext cx="17310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войны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2"/>
          <p:cNvPicPr preferRelativeResize="0"/>
          <p:nvPr/>
        </p:nvPicPr>
        <p:blipFill rotWithShape="1">
          <a:blip r:embed="rId3">
            <a:alphaModFix/>
          </a:blip>
          <a:srcRect b="8806" l="0" r="0" t="8814"/>
          <a:stretch/>
        </p:blipFill>
        <p:spPr>
          <a:xfrm>
            <a:off x="-200" y="0"/>
            <a:ext cx="91444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2"/>
          <p:cNvSpPr txBox="1"/>
          <p:nvPr>
            <p:ph idx="4294967295" type="body"/>
          </p:nvPr>
        </p:nvSpPr>
        <p:spPr>
          <a:xfrm>
            <a:off x="381000" y="4061050"/>
            <a:ext cx="35268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помощники фронта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8354" l="0" r="0" t="8354"/>
          <a:stretch/>
        </p:blipFill>
        <p:spPr>
          <a:xfrm>
            <a:off x="-200" y="0"/>
            <a:ext cx="91444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idx="4294967295" type="body"/>
          </p:nvPr>
        </p:nvSpPr>
        <p:spPr>
          <a:xfrm>
            <a:off x="381000" y="4061050"/>
            <a:ext cx="30240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труженики тыла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00" y="0"/>
            <a:ext cx="91444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>
            <p:ph idx="4294967295" type="body"/>
          </p:nvPr>
        </p:nvSpPr>
        <p:spPr>
          <a:xfrm>
            <a:off x="381000" y="4061050"/>
            <a:ext cx="39867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блокадного Ленинграда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6"/>
          <p:cNvPicPr preferRelativeResize="0"/>
          <p:nvPr/>
        </p:nvPicPr>
        <p:blipFill rotWithShape="1">
          <a:blip r:embed="rId3">
            <a:alphaModFix/>
          </a:blip>
          <a:srcRect b="8424" l="0" r="0" t="8415"/>
          <a:stretch/>
        </p:blipFill>
        <p:spPr>
          <a:xfrm>
            <a:off x="-200" y="0"/>
            <a:ext cx="9144401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6"/>
          <p:cNvSpPr txBox="1"/>
          <p:nvPr>
            <p:ph idx="4294967295" type="body"/>
          </p:nvPr>
        </p:nvSpPr>
        <p:spPr>
          <a:xfrm>
            <a:off x="381000" y="4061050"/>
            <a:ext cx="24924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в госпитале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/>
          <p:cNvPicPr preferRelativeResize="0"/>
          <p:nvPr/>
        </p:nvPicPr>
        <p:blipFill rotWithShape="1">
          <a:blip r:embed="rId3">
            <a:alphaModFix/>
          </a:blip>
          <a:srcRect b="0" l="6461" r="6461" t="0"/>
          <a:stretch/>
        </p:blipFill>
        <p:spPr>
          <a:xfrm>
            <a:off x="-200" y="0"/>
            <a:ext cx="91444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>
            <p:ph idx="4294967295" type="body"/>
          </p:nvPr>
        </p:nvSpPr>
        <p:spPr>
          <a:xfrm>
            <a:off x="381000" y="4061050"/>
            <a:ext cx="23919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на фронте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 rotWithShape="1">
          <a:blip r:embed="rId3">
            <a:alphaModFix/>
          </a:blip>
          <a:srcRect b="0" l="1867" r="1858" t="0"/>
          <a:stretch/>
        </p:blipFill>
        <p:spPr>
          <a:xfrm>
            <a:off x="-200" y="0"/>
            <a:ext cx="91444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8"/>
          <p:cNvSpPr txBox="1"/>
          <p:nvPr>
            <p:ph idx="4294967295" type="body"/>
          </p:nvPr>
        </p:nvSpPr>
        <p:spPr>
          <a:xfrm>
            <a:off x="381000" y="4061050"/>
            <a:ext cx="26073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в концлагере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/>
          <p:cNvPicPr preferRelativeResize="0"/>
          <p:nvPr/>
        </p:nvPicPr>
        <p:blipFill rotWithShape="1">
          <a:blip r:embed="rId3">
            <a:alphaModFix/>
          </a:blip>
          <a:srcRect b="8110" l="0" r="0" t="8102"/>
          <a:stretch/>
        </p:blipFill>
        <p:spPr>
          <a:xfrm>
            <a:off x="-200" y="0"/>
            <a:ext cx="91444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9"/>
          <p:cNvSpPr txBox="1"/>
          <p:nvPr>
            <p:ph idx="4294967295" type="body"/>
          </p:nvPr>
        </p:nvSpPr>
        <p:spPr>
          <a:xfrm>
            <a:off x="381000" y="4061050"/>
            <a:ext cx="22770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партизаны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20"/>
          <p:cNvPicPr preferRelativeResize="0"/>
          <p:nvPr/>
        </p:nvPicPr>
        <p:blipFill rotWithShape="1">
          <a:blip r:embed="rId3">
            <a:alphaModFix/>
          </a:blip>
          <a:srcRect b="8936" l="0" r="0" t="8928"/>
          <a:stretch/>
        </p:blipFill>
        <p:spPr>
          <a:xfrm>
            <a:off x="-200" y="0"/>
            <a:ext cx="91444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0"/>
          <p:cNvSpPr txBox="1"/>
          <p:nvPr>
            <p:ph idx="4294967295" type="body"/>
          </p:nvPr>
        </p:nvSpPr>
        <p:spPr>
          <a:xfrm>
            <a:off x="381000" y="4061050"/>
            <a:ext cx="36417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на трудовом фронте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1"/>
          <p:cNvPicPr preferRelativeResize="0"/>
          <p:nvPr/>
        </p:nvPicPr>
        <p:blipFill rotWithShape="1">
          <a:blip r:embed="rId3">
            <a:alphaModFix/>
          </a:blip>
          <a:srcRect b="12547" l="0" r="0" t="12540"/>
          <a:stretch/>
        </p:blipFill>
        <p:spPr>
          <a:xfrm>
            <a:off x="-200" y="0"/>
            <a:ext cx="91444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1"/>
          <p:cNvSpPr txBox="1"/>
          <p:nvPr>
            <p:ph idx="4294967295" type="body"/>
          </p:nvPr>
        </p:nvSpPr>
        <p:spPr>
          <a:xfrm>
            <a:off x="381000" y="4061050"/>
            <a:ext cx="2463600" cy="7014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Дети в эвакуации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