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4" r:id="rId3"/>
    <p:sldId id="256" r:id="rId4"/>
    <p:sldId id="276" r:id="rId5"/>
    <p:sldId id="277" r:id="rId6"/>
    <p:sldId id="263" r:id="rId7"/>
    <p:sldId id="264" r:id="rId8"/>
    <p:sldId id="265" r:id="rId9"/>
    <p:sldId id="270" r:id="rId10"/>
    <p:sldId id="269" r:id="rId11"/>
    <p:sldId id="267" r:id="rId12"/>
    <p:sldId id="271" r:id="rId13"/>
    <p:sldId id="268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008000"/>
    <a:srgbClr val="CC99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32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8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913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0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2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3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11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91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806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7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D9C02-C87E-4A1D-ACC9-F283392BC6B9}" type="datetimeFigureOut">
              <a:rPr lang="ru-RU" smtClean="0"/>
              <a:pPr/>
              <a:t>09.02.2024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37401-D5AD-407D-A95F-760C31C676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cs typeface="Aharoni" pitchFamily="2" charset="-79"/>
              </a:rPr>
              <a:t>Могут ли эти организмы «встретиться» вместе в природе?  Почему?</a:t>
            </a:r>
            <a:endParaRPr lang="ru-RU" sz="3600" dirty="0">
              <a:cs typeface="Aharoni" pitchFamily="2" charset="-79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59" y="1502968"/>
            <a:ext cx="3168351" cy="23762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9" y="4509121"/>
            <a:ext cx="3508670" cy="23905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912" y="4764995"/>
            <a:ext cx="2642124" cy="19332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302" y="1556792"/>
            <a:ext cx="2784309" cy="20882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210" y="3879232"/>
            <a:ext cx="3408029" cy="255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94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Вставить в текст пропущенные слова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7881"/>
            <a:ext cx="8424936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Часть природы, в которой обитают живые организмы, называется - __________.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Различают следующие среды обитания:___________, ________, _________, _________ 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Дельфин обитает в __________ среде.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Дождевые черви обитают в __________ 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наземно-воздушной среде достаточно _________, _____, но недостаток _______ . Температура здесь меняется больше, чем температура в ___________среде.   Наиболее постоянные условия  в ___________    среде.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53436" y="1484784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среда обитания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372200" y="1916832"/>
            <a:ext cx="237626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наземно-воздушная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6735" y="2351724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водная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70905" y="2351724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почвенная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728081" y="2351724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организменная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485952" y="2855780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водной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788024" y="3278808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почвенной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40736" y="4149080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света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448431" y="3782864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кислорода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563888" y="4149080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влаги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827584" y="4869160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водной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26778" y="5301208"/>
            <a:ext cx="187220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организменной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75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7030A0"/>
                </a:solidFill>
              </a:rPr>
              <a:t/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smtClean="0">
                <a:solidFill>
                  <a:srgbClr val="7030A0"/>
                </a:solidFill>
              </a:rPr>
              <a:t>Выбрать лишний термин из предложенных. Объяснить свой выбор.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А) ветер, снег, насекомые, свет, дождь;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cs typeface="Aharoni" pitchFamily="2" charset="-79"/>
              </a:rPr>
              <a:t>Б) испарение, вырубка, распашка, рыболовля;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В) волк и заяц, божья коровка и тля, кот и мышь, охота человека на медведя;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cs typeface="Aharoni" pitchFamily="2" charset="-79"/>
              </a:rPr>
              <a:t>Г) наземно-воздушная, водная, ветреная, почвенная.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15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7030A0"/>
                </a:solidFill>
              </a:rPr>
              <a:t/>
            </a:r>
            <a:br>
              <a:rPr lang="ru-RU" sz="3100" b="1" i="1" dirty="0" smtClean="0">
                <a:solidFill>
                  <a:srgbClr val="7030A0"/>
                </a:solidFill>
              </a:rPr>
            </a:br>
            <a:r>
              <a:rPr lang="ru-RU" sz="3100" b="1" i="1" dirty="0" smtClean="0"/>
              <a:t>Лишний термин обозначен </a:t>
            </a:r>
            <a:r>
              <a:rPr lang="ru-RU" sz="3100" b="1" i="1" dirty="0" smtClean="0">
                <a:solidFill>
                  <a:srgbClr val="C00000"/>
                </a:solidFill>
              </a:rPr>
              <a:t>красным</a:t>
            </a:r>
            <a:r>
              <a:rPr lang="ru-RU" sz="3100" b="1" i="1" dirty="0" smtClean="0"/>
              <a:t> цветом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А) ветер, снег, </a:t>
            </a:r>
            <a:r>
              <a:rPr lang="ru-RU" dirty="0" smtClean="0">
                <a:solidFill>
                  <a:srgbClr val="C00000"/>
                </a:solidFill>
                <a:cs typeface="Aharoni" pitchFamily="2" charset="-79"/>
              </a:rPr>
              <a:t>насекомые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, свет, дождь;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cs typeface="Aharoni" pitchFamily="2" charset="-79"/>
              </a:rPr>
              <a:t>Б) </a:t>
            </a:r>
            <a:r>
              <a:rPr lang="ru-RU" dirty="0" smtClean="0">
                <a:solidFill>
                  <a:srgbClr val="C00000"/>
                </a:solidFill>
                <a:cs typeface="Aharoni" pitchFamily="2" charset="-79"/>
              </a:rPr>
              <a:t>испарение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cs typeface="Aharoni" pitchFamily="2" charset="-79"/>
              </a:rPr>
              <a:t>, вырубка, распашка, рыболовля;</a:t>
            </a:r>
          </a:p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В) волк и заяц, божья коровка и тля, кот и мышь, </a:t>
            </a:r>
            <a:r>
              <a:rPr lang="ru-RU" dirty="0" smtClean="0">
                <a:solidFill>
                  <a:srgbClr val="C00000"/>
                </a:solidFill>
                <a:cs typeface="Aharoni" pitchFamily="2" charset="-79"/>
              </a:rPr>
              <a:t>охота человека на медведя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;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cs typeface="Aharoni" pitchFamily="2" charset="-79"/>
              </a:rPr>
              <a:t>Г) наземно-воздушная, водная, </a:t>
            </a:r>
            <a:r>
              <a:rPr lang="ru-RU" dirty="0" smtClean="0">
                <a:solidFill>
                  <a:srgbClr val="C00000"/>
                </a:solidFill>
                <a:cs typeface="Aharoni" pitchFamily="2" charset="-79"/>
              </a:rPr>
              <a:t>ветреная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cs typeface="Aharoni" pitchFamily="2" charset="-79"/>
              </a:rPr>
              <a:t>, почвенная.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33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cs typeface="Aharoni" pitchFamily="2" charset="-79"/>
              </a:rPr>
              <a:t>Определить тип экологических факторов. В колонки записывать только </a:t>
            </a:r>
            <a:r>
              <a:rPr lang="ru-RU" sz="2400" b="1" i="1" dirty="0" smtClean="0">
                <a:solidFill>
                  <a:srgbClr val="C00000"/>
                </a:solidFill>
                <a:cs typeface="Aharoni" pitchFamily="2" charset="-79"/>
              </a:rPr>
              <a:t>номер</a:t>
            </a:r>
            <a:r>
              <a:rPr lang="ru-RU" sz="2400" b="1" i="1" dirty="0" smtClean="0">
                <a:solidFill>
                  <a:srgbClr val="7030A0"/>
                </a:solidFill>
                <a:cs typeface="Aharoni" pitchFamily="2" charset="-79"/>
              </a:rPr>
              <a:t> варианта ответа</a:t>
            </a:r>
            <a:endParaRPr lang="ru-RU" sz="2400" b="1" i="1" dirty="0">
              <a:solidFill>
                <a:srgbClr val="7030A0"/>
              </a:solidFill>
              <a:cs typeface="Aharoni" pitchFamily="2" charset="-79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537427"/>
              </p:ext>
            </p:extLst>
          </p:nvPr>
        </p:nvGraphicFramePr>
        <p:xfrm>
          <a:off x="1259632" y="1628800"/>
          <a:ext cx="6706870" cy="1426541"/>
        </p:xfrm>
        <a:graphic>
          <a:graphicData uri="http://schemas.openxmlformats.org/drawingml/2006/table">
            <a:tbl>
              <a:tblPr firstRow="1" firstCol="1" bandRow="1"/>
              <a:tblGrid>
                <a:gridCol w="223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5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Абиотические факторы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Биотические факторы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Антропогенные факторы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5616" y="3573016"/>
            <a:ext cx="70567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вирусы,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комары,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туман,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дождь,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глинистая почва,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осушение болота,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вырубка лесов,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хищные птицы,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выхлопные газы,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паразитические черви.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55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5454861"/>
              </p:ext>
            </p:extLst>
          </p:nvPr>
        </p:nvGraphicFramePr>
        <p:xfrm>
          <a:off x="1259632" y="1772816"/>
          <a:ext cx="6706870" cy="2016224"/>
        </p:xfrm>
        <a:graphic>
          <a:graphicData uri="http://schemas.openxmlformats.org/drawingml/2006/table">
            <a:tbl>
              <a:tblPr firstRow="1" firstCol="1" bandRow="1"/>
              <a:tblGrid>
                <a:gridCol w="2235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5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5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Абиотические факторы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Биотические факторы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Антропогенные факторы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1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3, 4, 5</a:t>
                      </a:r>
                      <a:endParaRPr lang="ru-RU" sz="28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1, 2, 8, 10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6, 7, 9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Проверим?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081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 одно из предложений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Сегодня на уроке я узнал(а) …</a:t>
            </a:r>
          </a:p>
          <a:p>
            <a:r>
              <a:rPr lang="ru-RU" sz="4000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Больше всего мне запомнилось …</a:t>
            </a:r>
          </a:p>
          <a:p>
            <a:r>
              <a:rPr lang="ru-RU" sz="40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Я узнал(а), что …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4869160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Спасибо за работу!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37381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596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Что окружает живых существ в природе?</a:t>
            </a:r>
          </a:p>
          <a:p>
            <a:r>
              <a:rPr lang="ru-RU" sz="4800" dirty="0" smtClean="0"/>
              <a:t>Как назвать все то, что вы назвали одним понятием?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933056"/>
            <a:ext cx="8136904" cy="276071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cs typeface="Aharoni" pitchFamily="2" charset="-79"/>
              </a:rPr>
              <a:t>Цель урока:</a:t>
            </a:r>
          </a:p>
          <a:p>
            <a:pPr algn="l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haroni" pitchFamily="2" charset="-79"/>
              </a:rPr>
              <a:t>формировать экологическое мышление, сформировать понятие о среде обитания, экологических факторах.</a:t>
            </a:r>
          </a:p>
          <a:p>
            <a:pPr algn="l"/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cs typeface="Aharoni" pitchFamily="2" charset="-79"/>
            </a:endParaRPr>
          </a:p>
          <a:p>
            <a:pPr algn="l"/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7166"/>
            <a:ext cx="69157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cs typeface="Aharoni" pitchFamily="2" charset="-79"/>
              </a:rPr>
              <a:t>Тема урока: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cs typeface="Aharoni" pitchFamily="2" charset="-79"/>
              </a:rPr>
              <a:t>«Среда обитания»</a:t>
            </a:r>
          </a:p>
        </p:txBody>
      </p:sp>
    </p:spTree>
    <p:extLst>
      <p:ext uri="{BB962C8B-B14F-4D97-AF65-F5344CB8AC3E}">
        <p14:creationId xmlns:p14="http://schemas.microsoft.com/office/powerpoint/2010/main" val="30164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Среда обитания -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29190" y="571480"/>
            <a:ext cx="3929090" cy="23574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- это все то, что окружает живое существо в природе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928794" y="1357298"/>
            <a:ext cx="500066" cy="2286016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14282" y="3714752"/>
            <a:ext cx="3857652" cy="1714512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Основные среды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3214686"/>
            <a:ext cx="3714744" cy="335758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1.Наземно-воздушная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2.Водная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3.Почвенная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4.Оргазизменная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428992" y="4071942"/>
            <a:ext cx="1285884" cy="500066"/>
          </a:xfrm>
          <a:prstGeom prst="righ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4" y="188640"/>
            <a:ext cx="9134306" cy="6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Какие факторы влияют на живые организмы?</a:t>
            </a:r>
            <a:endParaRPr lang="ru-RU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20888"/>
            <a:ext cx="3528392" cy="264629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Выноска со стрелкой вправо 4"/>
          <p:cNvSpPr/>
          <p:nvPr/>
        </p:nvSpPr>
        <p:spPr>
          <a:xfrm>
            <a:off x="539552" y="2518048"/>
            <a:ext cx="1512168" cy="1775048"/>
          </a:xfrm>
          <a:prstGeom prst="righ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023019" y="1426739"/>
            <a:ext cx="1670484" cy="914400"/>
          </a:xfrm>
          <a:prstGeom prst="down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 со стрелкой влево 6"/>
          <p:cNvSpPr/>
          <p:nvPr/>
        </p:nvSpPr>
        <p:spPr>
          <a:xfrm rot="20656303">
            <a:off x="6147429" y="1674896"/>
            <a:ext cx="1920238" cy="1332485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со стрелкой влево 7"/>
          <p:cNvSpPr/>
          <p:nvPr/>
        </p:nvSpPr>
        <p:spPr>
          <a:xfrm>
            <a:off x="6300192" y="3717032"/>
            <a:ext cx="1656184" cy="1008112"/>
          </a:xfrm>
          <a:prstGeom prst="left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со стрелкой вверх 8"/>
          <p:cNvSpPr/>
          <p:nvPr/>
        </p:nvSpPr>
        <p:spPr>
          <a:xfrm rot="20175399">
            <a:off x="4788091" y="5107356"/>
            <a:ext cx="2160240" cy="1244984"/>
          </a:xfrm>
          <a:prstGeom prst="up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со стрелкой вверх 9"/>
          <p:cNvSpPr/>
          <p:nvPr/>
        </p:nvSpPr>
        <p:spPr>
          <a:xfrm rot="1277993">
            <a:off x="1706181" y="5180966"/>
            <a:ext cx="1994520" cy="1247836"/>
          </a:xfrm>
          <a:prstGeom prst="up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277025" y="1426739"/>
            <a:ext cx="116247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свет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39552" y="3103240"/>
            <a:ext cx="1162472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ветер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904544" y="2031403"/>
            <a:ext cx="116247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вода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6904544" y="4051920"/>
            <a:ext cx="116247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 rot="20263156">
            <a:off x="5286975" y="5589240"/>
            <a:ext cx="116247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почва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 rot="1319174">
            <a:off x="1802580" y="5750101"/>
            <a:ext cx="180172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человек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937920" y="4051641"/>
            <a:ext cx="1162472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8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t</a:t>
            </a:r>
            <a:r>
              <a:rPr lang="en-US" sz="2800" b="1" i="1" baseline="30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0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59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15" y="44624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332656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кологические факторы </a:t>
            </a:r>
            <a:r>
              <a:rPr lang="ru-RU" i="1" dirty="0" smtClean="0">
                <a:solidFill>
                  <a:srgbClr val="C00000"/>
                </a:solidFill>
              </a:rPr>
              <a:t>- это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все компоненты живой и неживой природы, по-разному влияющие на живой организм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27584" y="2169057"/>
            <a:ext cx="6840760" cy="4464496"/>
          </a:xfrm>
          <a:ln>
            <a:noFill/>
          </a:ln>
        </p:spPr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Небо светло-голубое,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Солнце светит золотое,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Ветер листьями играет,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Тучка в небе проплывает.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Кусты, деревья и трава,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Горы, воздух и листва,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Птицы, звери и леса,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Гром, туманы и роса,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Человек, вода, погода –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5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Aharoni" pitchFamily="2" charset="-79"/>
              </a:rPr>
              <a:t>Это факторы природы.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9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972628"/>
              </p:ext>
            </p:extLst>
          </p:nvPr>
        </p:nvGraphicFramePr>
        <p:xfrm>
          <a:off x="827584" y="692696"/>
          <a:ext cx="7056784" cy="638108"/>
        </p:xfrm>
        <a:graphic>
          <a:graphicData uri="http://schemas.openxmlformats.org/drawingml/2006/table">
            <a:tbl>
              <a:tblPr firstRow="1" firstCol="1" bandRow="1"/>
              <a:tblGrid>
                <a:gridCol w="7056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381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Экологические факторы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rot="5400000">
            <a:off x="1428728" y="2000240"/>
            <a:ext cx="164307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3356760" y="2429662"/>
            <a:ext cx="1786744" cy="7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5965041" y="1821645"/>
            <a:ext cx="1571636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2910" y="3429000"/>
            <a:ext cx="2550955" cy="9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неживой природы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(абиотические)</a:t>
            </a:r>
            <a:endParaRPr lang="ru-RU" sz="2400" b="1" dirty="0">
              <a:latin typeface="Times New Roman"/>
              <a:ea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4678" y="3714752"/>
            <a:ext cx="2857520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живой природы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(биотические)</a:t>
            </a:r>
            <a:endParaRPr lang="ru-RU" sz="2400" b="1" dirty="0">
              <a:latin typeface="Times New Roman"/>
              <a:ea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82942" y="3571876"/>
            <a:ext cx="3161058" cy="121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деятельность человека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(антропогенные)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98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 build="p"/>
      <p:bldP spid="1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559609"/>
              </p:ext>
            </p:extLst>
          </p:nvPr>
        </p:nvGraphicFramePr>
        <p:xfrm>
          <a:off x="827584" y="692696"/>
          <a:ext cx="7056784" cy="4824536"/>
        </p:xfrm>
        <a:graphic>
          <a:graphicData uri="http://schemas.openxmlformats.org/drawingml/2006/table">
            <a:tbl>
              <a:tblPr firstRow="1" firstCol="1" bandRow="1"/>
              <a:tblGrid>
                <a:gridCol w="2351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2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24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10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Экологические факторы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6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неживой природы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(абиотические)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живой природы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(биотические)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деятельность человека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(антропогенные)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0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рельеф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тип почвы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влажность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свет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осадки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температура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насекомые-опылители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хищник-жертва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гриб-дерево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вырубка лесов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охота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распашка степей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слив в реку бытовых отходов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19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486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Aharoni</vt:lpstr>
      <vt:lpstr>Arial</vt:lpstr>
      <vt:lpstr>Calibri</vt:lpstr>
      <vt:lpstr>Times New Roman</vt:lpstr>
      <vt:lpstr>Тема Office</vt:lpstr>
      <vt:lpstr>Могут ли эти организмы «встретиться» вместе в природе?  Почему?</vt:lpstr>
      <vt:lpstr>Презентация PowerPoint</vt:lpstr>
      <vt:lpstr>Презентация PowerPoint</vt:lpstr>
      <vt:lpstr>Среда обитания - </vt:lpstr>
      <vt:lpstr>Презентация PowerPoint</vt:lpstr>
      <vt:lpstr>Какие факторы влияют на живые организмы?</vt:lpstr>
      <vt:lpstr>Презентация PowerPoint</vt:lpstr>
      <vt:lpstr>Презентация PowerPoint</vt:lpstr>
      <vt:lpstr>Презентация PowerPoint</vt:lpstr>
      <vt:lpstr>Вставить в текст пропущенные слова</vt:lpstr>
      <vt:lpstr> Выбрать лишний термин из предложенных. Объяснить свой выбор. </vt:lpstr>
      <vt:lpstr> Лишний термин обозначен красным цветом </vt:lpstr>
      <vt:lpstr>Определить тип экологических факторов. В колонки записывать только номер варианта ответа</vt:lpstr>
      <vt:lpstr>Проверим?</vt:lpstr>
      <vt:lpstr>Продолжите одно из предложений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Учитель</cp:lastModifiedBy>
  <cp:revision>28</cp:revision>
  <dcterms:created xsi:type="dcterms:W3CDTF">2016-10-05T07:45:10Z</dcterms:created>
  <dcterms:modified xsi:type="dcterms:W3CDTF">2024-02-09T05:28:02Z</dcterms:modified>
</cp:coreProperties>
</file>